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B0B845-67BE-4081-93F6-67DDA8DBD375}" type="datetimeFigureOut">
              <a:rPr lang="en-US" smtClean="0"/>
              <a:t>4/23/2015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089696-7304-4C05-83CF-C42FA53CBFC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819117" y="751047"/>
            <a:ext cx="1918500" cy="985695"/>
            <a:chOff x="1819117" y="751047"/>
            <a:chExt cx="1918500" cy="985695"/>
          </a:xfrm>
        </p:grpSpPr>
        <p:sp>
          <p:nvSpPr>
            <p:cNvPr id="2" name="Freeform 1"/>
            <p:cNvSpPr/>
            <p:nvPr/>
          </p:nvSpPr>
          <p:spPr>
            <a:xfrm>
              <a:off x="1819117" y="751047"/>
              <a:ext cx="561958" cy="985695"/>
            </a:xfrm>
            <a:custGeom>
              <a:avLst/>
              <a:gdLst/>
              <a:ahLst/>
              <a:cxnLst/>
              <a:rect l="0" t="0" r="0" b="0"/>
              <a:pathLst>
                <a:path w="561958" h="985695">
                  <a:moveTo>
                    <a:pt x="560323" y="164932"/>
                  </a:moveTo>
                  <a:lnTo>
                    <a:pt x="554389" y="170933"/>
                  </a:lnTo>
                  <a:lnTo>
                    <a:pt x="548184" y="177778"/>
                  </a:lnTo>
                  <a:lnTo>
                    <a:pt x="541093" y="186161"/>
                  </a:lnTo>
                  <a:lnTo>
                    <a:pt x="533325" y="195616"/>
                  </a:lnTo>
                  <a:lnTo>
                    <a:pt x="525327" y="205282"/>
                  </a:lnTo>
                  <a:lnTo>
                    <a:pt x="517386" y="214636"/>
                  </a:lnTo>
                  <a:lnTo>
                    <a:pt x="509611" y="223509"/>
                  </a:lnTo>
                  <a:lnTo>
                    <a:pt x="502018" y="231913"/>
                  </a:lnTo>
                  <a:lnTo>
                    <a:pt x="494581" y="239929"/>
                  </a:lnTo>
                  <a:lnTo>
                    <a:pt x="487266" y="247650"/>
                  </a:lnTo>
                  <a:lnTo>
                    <a:pt x="480041" y="255154"/>
                  </a:lnTo>
                  <a:lnTo>
                    <a:pt x="472881" y="262511"/>
                  </a:lnTo>
                  <a:lnTo>
                    <a:pt x="465766" y="269929"/>
                  </a:lnTo>
                  <a:lnTo>
                    <a:pt x="458681" y="277749"/>
                  </a:lnTo>
                  <a:lnTo>
                    <a:pt x="451613" y="286124"/>
                  </a:lnTo>
                  <a:lnTo>
                    <a:pt x="444392" y="295038"/>
                  </a:lnTo>
                  <a:lnTo>
                    <a:pt x="436705" y="304400"/>
                  </a:lnTo>
                  <a:lnTo>
                    <a:pt x="428419" y="314106"/>
                  </a:lnTo>
                  <a:lnTo>
                    <a:pt x="419566" y="324064"/>
                  </a:lnTo>
                  <a:lnTo>
                    <a:pt x="410244" y="334202"/>
                  </a:lnTo>
                  <a:lnTo>
                    <a:pt x="400565" y="344464"/>
                  </a:lnTo>
                  <a:lnTo>
                    <a:pt x="390626" y="354813"/>
                  </a:lnTo>
                  <a:lnTo>
                    <a:pt x="380500" y="365220"/>
                  </a:lnTo>
                  <a:lnTo>
                    <a:pt x="370246" y="375667"/>
                  </a:lnTo>
                  <a:lnTo>
                    <a:pt x="359903" y="386141"/>
                  </a:lnTo>
                  <a:lnTo>
                    <a:pt x="349500" y="396633"/>
                  </a:lnTo>
                  <a:lnTo>
                    <a:pt x="339055" y="407136"/>
                  </a:lnTo>
                  <a:lnTo>
                    <a:pt x="328582" y="417649"/>
                  </a:lnTo>
                  <a:lnTo>
                    <a:pt x="318092" y="428166"/>
                  </a:lnTo>
                  <a:lnTo>
                    <a:pt x="307588" y="438687"/>
                  </a:lnTo>
                  <a:lnTo>
                    <a:pt x="297077" y="449211"/>
                  </a:lnTo>
                  <a:lnTo>
                    <a:pt x="286559" y="459736"/>
                  </a:lnTo>
                  <a:lnTo>
                    <a:pt x="276039" y="470267"/>
                  </a:lnTo>
                  <a:lnTo>
                    <a:pt x="265515" y="480967"/>
                  </a:lnTo>
                  <a:lnTo>
                    <a:pt x="254990" y="492143"/>
                  </a:lnTo>
                  <a:lnTo>
                    <a:pt x="244464" y="503919"/>
                  </a:lnTo>
                  <a:lnTo>
                    <a:pt x="233937" y="516100"/>
                  </a:lnTo>
                  <a:lnTo>
                    <a:pt x="223409" y="528277"/>
                  </a:lnTo>
                  <a:lnTo>
                    <a:pt x="212881" y="540212"/>
                  </a:lnTo>
                  <a:lnTo>
                    <a:pt x="202353" y="552006"/>
                  </a:lnTo>
                  <a:lnTo>
                    <a:pt x="191825" y="563991"/>
                  </a:lnTo>
                  <a:lnTo>
                    <a:pt x="181297" y="576346"/>
                  </a:lnTo>
                  <a:lnTo>
                    <a:pt x="170768" y="588932"/>
                  </a:lnTo>
                  <a:lnTo>
                    <a:pt x="160240" y="601388"/>
                  </a:lnTo>
                  <a:lnTo>
                    <a:pt x="149716" y="613515"/>
                  </a:lnTo>
                  <a:lnTo>
                    <a:pt x="139360" y="625439"/>
                  </a:lnTo>
                  <a:lnTo>
                    <a:pt x="129480" y="637512"/>
                  </a:lnTo>
                  <a:lnTo>
                    <a:pt x="120200" y="649930"/>
                  </a:lnTo>
                  <a:lnTo>
                    <a:pt x="111325" y="662729"/>
                  </a:lnTo>
                  <a:lnTo>
                    <a:pt x="102444" y="675860"/>
                  </a:lnTo>
                  <a:lnTo>
                    <a:pt x="93323" y="689254"/>
                  </a:lnTo>
                  <a:lnTo>
                    <a:pt x="84060" y="702842"/>
                  </a:lnTo>
                  <a:lnTo>
                    <a:pt x="74988" y="716570"/>
                  </a:lnTo>
                  <a:lnTo>
                    <a:pt x="66291" y="730393"/>
                  </a:lnTo>
                  <a:lnTo>
                    <a:pt x="57993" y="744115"/>
                  </a:lnTo>
                  <a:lnTo>
                    <a:pt x="50041" y="757408"/>
                  </a:lnTo>
                  <a:lnTo>
                    <a:pt x="42364" y="770128"/>
                  </a:lnTo>
                  <a:lnTo>
                    <a:pt x="35056" y="782297"/>
                  </a:lnTo>
                  <a:lnTo>
                    <a:pt x="28368" y="794009"/>
                  </a:lnTo>
                  <a:lnTo>
                    <a:pt x="22386" y="805385"/>
                  </a:lnTo>
                  <a:lnTo>
                    <a:pt x="17046" y="817010"/>
                  </a:lnTo>
                  <a:lnTo>
                    <a:pt x="12224" y="829880"/>
                  </a:lnTo>
                  <a:lnTo>
                    <a:pt x="7804" y="844429"/>
                  </a:lnTo>
                  <a:lnTo>
                    <a:pt x="4005" y="860270"/>
                  </a:lnTo>
                  <a:lnTo>
                    <a:pt x="1357" y="876515"/>
                  </a:lnTo>
                  <a:lnTo>
                    <a:pt x="58" y="892583"/>
                  </a:lnTo>
                  <a:lnTo>
                    <a:pt x="0" y="908098"/>
                  </a:lnTo>
                  <a:lnTo>
                    <a:pt x="949" y="922735"/>
                  </a:lnTo>
                  <a:lnTo>
                    <a:pt x="2670" y="936417"/>
                  </a:lnTo>
                  <a:lnTo>
                    <a:pt x="5283" y="948924"/>
                  </a:lnTo>
                  <a:lnTo>
                    <a:pt x="9238" y="959813"/>
                  </a:lnTo>
                  <a:lnTo>
                    <a:pt x="14685" y="968985"/>
                  </a:lnTo>
                  <a:lnTo>
                    <a:pt x="21801" y="976316"/>
                  </a:lnTo>
                  <a:lnTo>
                    <a:pt x="30938" y="981500"/>
                  </a:lnTo>
                  <a:lnTo>
                    <a:pt x="42089" y="984576"/>
                  </a:lnTo>
                  <a:lnTo>
                    <a:pt x="54968" y="985694"/>
                  </a:lnTo>
                  <a:lnTo>
                    <a:pt x="69200" y="984940"/>
                  </a:lnTo>
                  <a:lnTo>
                    <a:pt x="84423" y="982548"/>
                  </a:lnTo>
                  <a:lnTo>
                    <a:pt x="99862" y="978844"/>
                  </a:lnTo>
                  <a:lnTo>
                    <a:pt x="114380" y="974149"/>
                  </a:lnTo>
                  <a:lnTo>
                    <a:pt x="127442" y="968732"/>
                  </a:lnTo>
                  <a:lnTo>
                    <a:pt x="139362" y="962640"/>
                  </a:lnTo>
                  <a:lnTo>
                    <a:pt x="150983" y="955719"/>
                  </a:lnTo>
                  <a:lnTo>
                    <a:pt x="162841" y="947961"/>
                  </a:lnTo>
                  <a:lnTo>
                    <a:pt x="174961" y="939802"/>
                  </a:lnTo>
                  <a:lnTo>
                    <a:pt x="187040" y="932011"/>
                  </a:lnTo>
                  <a:lnTo>
                    <a:pt x="198873" y="924991"/>
                  </a:lnTo>
                  <a:lnTo>
                    <a:pt x="210244" y="918634"/>
                  </a:lnTo>
                  <a:lnTo>
                    <a:pt x="220873" y="912524"/>
                  </a:lnTo>
                  <a:lnTo>
                    <a:pt x="230684" y="906375"/>
                  </a:lnTo>
                  <a:lnTo>
                    <a:pt x="239762" y="900075"/>
                  </a:lnTo>
                  <a:lnTo>
                    <a:pt x="248253" y="893604"/>
                  </a:lnTo>
                  <a:lnTo>
                    <a:pt x="256307" y="886986"/>
                  </a:lnTo>
                  <a:lnTo>
                    <a:pt x="264209" y="880251"/>
                  </a:lnTo>
                  <a:lnTo>
                    <a:pt x="272363" y="873430"/>
                  </a:lnTo>
                  <a:lnTo>
                    <a:pt x="280960" y="866547"/>
                  </a:lnTo>
                  <a:lnTo>
                    <a:pt x="289855" y="859621"/>
                  </a:lnTo>
                  <a:lnTo>
                    <a:pt x="298672" y="852665"/>
                  </a:lnTo>
                  <a:lnTo>
                    <a:pt x="307195" y="845688"/>
                  </a:lnTo>
                  <a:lnTo>
                    <a:pt x="315374" y="838698"/>
                  </a:lnTo>
                  <a:lnTo>
                    <a:pt x="323246" y="831698"/>
                  </a:lnTo>
                  <a:lnTo>
                    <a:pt x="330874" y="824678"/>
                  </a:lnTo>
                  <a:lnTo>
                    <a:pt x="338317" y="817150"/>
                  </a:lnTo>
                  <a:lnTo>
                    <a:pt x="345629" y="808191"/>
                  </a:lnTo>
                  <a:lnTo>
                    <a:pt x="352849" y="797416"/>
                  </a:lnTo>
                  <a:lnTo>
                    <a:pt x="360003" y="784923"/>
                  </a:lnTo>
                  <a:lnTo>
                    <a:pt x="367114" y="771016"/>
                  </a:lnTo>
                  <a:lnTo>
                    <a:pt x="374185" y="756035"/>
                  </a:lnTo>
                  <a:lnTo>
                    <a:pt x="380900" y="740435"/>
                  </a:lnTo>
                  <a:lnTo>
                    <a:pt x="386650" y="724751"/>
                  </a:lnTo>
                  <a:lnTo>
                    <a:pt x="391172" y="709279"/>
                  </a:lnTo>
                  <a:lnTo>
                    <a:pt x="394207" y="693943"/>
                  </a:lnTo>
                  <a:lnTo>
                    <a:pt x="395345" y="678420"/>
                  </a:lnTo>
                  <a:lnTo>
                    <a:pt x="394550" y="662533"/>
                  </a:lnTo>
                  <a:lnTo>
                    <a:pt x="392086" y="646421"/>
                  </a:lnTo>
                  <a:lnTo>
                    <a:pt x="388305" y="630443"/>
                  </a:lnTo>
                  <a:lnTo>
                    <a:pt x="383545" y="614812"/>
                  </a:lnTo>
                  <a:lnTo>
                    <a:pt x="378082" y="599891"/>
                  </a:lnTo>
                  <a:lnTo>
                    <a:pt x="372125" y="586250"/>
                  </a:lnTo>
                  <a:lnTo>
                    <a:pt x="365826" y="574074"/>
                  </a:lnTo>
                  <a:lnTo>
                    <a:pt x="359293" y="563068"/>
                  </a:lnTo>
                  <a:lnTo>
                    <a:pt x="352601" y="552668"/>
                  </a:lnTo>
                  <a:lnTo>
                    <a:pt x="345792" y="542474"/>
                  </a:lnTo>
                  <a:lnTo>
                    <a:pt x="338574" y="532132"/>
                  </a:lnTo>
                  <a:lnTo>
                    <a:pt x="330357" y="521262"/>
                  </a:lnTo>
                  <a:lnTo>
                    <a:pt x="320906" y="509728"/>
                  </a:lnTo>
                  <a:lnTo>
                    <a:pt x="310625" y="497895"/>
                  </a:lnTo>
                  <a:lnTo>
                    <a:pt x="300339" y="486492"/>
                  </a:lnTo>
                  <a:lnTo>
                    <a:pt x="290530" y="475906"/>
                  </a:lnTo>
                  <a:lnTo>
                    <a:pt x="281166" y="466343"/>
                  </a:lnTo>
                  <a:lnTo>
                    <a:pt x="271891" y="457993"/>
                  </a:lnTo>
                  <a:lnTo>
                    <a:pt x="262473" y="450818"/>
                  </a:lnTo>
                  <a:lnTo>
                    <a:pt x="252995" y="444475"/>
                  </a:lnTo>
                  <a:lnTo>
                    <a:pt x="243771" y="438432"/>
                  </a:lnTo>
                  <a:lnTo>
                    <a:pt x="234969" y="432358"/>
                  </a:lnTo>
                  <a:lnTo>
                    <a:pt x="226599" y="426122"/>
                  </a:lnTo>
                  <a:lnTo>
                    <a:pt x="218597" y="419701"/>
                  </a:lnTo>
                  <a:lnTo>
                    <a:pt x="210878" y="413124"/>
                  </a:lnTo>
                  <a:lnTo>
                    <a:pt x="203203" y="406588"/>
                  </a:lnTo>
                  <a:lnTo>
                    <a:pt x="195203" y="400434"/>
                  </a:lnTo>
                  <a:lnTo>
                    <a:pt x="186709" y="394813"/>
                  </a:lnTo>
                  <a:lnTo>
                    <a:pt x="177883" y="389548"/>
                  </a:lnTo>
                  <a:lnTo>
                    <a:pt x="169113" y="384246"/>
                  </a:lnTo>
                  <a:lnTo>
                    <a:pt x="160622" y="378676"/>
                  </a:lnTo>
                  <a:lnTo>
                    <a:pt x="152463" y="372781"/>
                  </a:lnTo>
                  <a:lnTo>
                    <a:pt x="144605" y="366591"/>
                  </a:lnTo>
                  <a:lnTo>
                    <a:pt x="136978" y="360159"/>
                  </a:lnTo>
                  <a:lnTo>
                    <a:pt x="129195" y="353382"/>
                  </a:lnTo>
                  <a:lnTo>
                    <a:pt x="120590" y="346000"/>
                  </a:lnTo>
                  <a:lnTo>
                    <a:pt x="110876" y="337923"/>
                  </a:lnTo>
                  <a:lnTo>
                    <a:pt x="100418" y="329211"/>
                  </a:lnTo>
                  <a:lnTo>
                    <a:pt x="90012" y="319985"/>
                  </a:lnTo>
                  <a:lnTo>
                    <a:pt x="80131" y="310366"/>
                  </a:lnTo>
                  <a:lnTo>
                    <a:pt x="71059" y="300296"/>
                  </a:lnTo>
                  <a:lnTo>
                    <a:pt x="63045" y="289552"/>
                  </a:lnTo>
                  <a:lnTo>
                    <a:pt x="56109" y="278059"/>
                  </a:lnTo>
                  <a:lnTo>
                    <a:pt x="50266" y="265730"/>
                  </a:lnTo>
                  <a:lnTo>
                    <a:pt x="45625" y="252391"/>
                  </a:lnTo>
                  <a:lnTo>
                    <a:pt x="42137" y="238052"/>
                  </a:lnTo>
                  <a:lnTo>
                    <a:pt x="39944" y="223185"/>
                  </a:lnTo>
                  <a:lnTo>
                    <a:pt x="39445" y="208592"/>
                  </a:lnTo>
                  <a:lnTo>
                    <a:pt x="40707" y="194707"/>
                  </a:lnTo>
                  <a:lnTo>
                    <a:pt x="43674" y="181606"/>
                  </a:lnTo>
                  <a:lnTo>
                    <a:pt x="48331" y="169194"/>
                  </a:lnTo>
                  <a:lnTo>
                    <a:pt x="54496" y="157331"/>
                  </a:lnTo>
                  <a:lnTo>
                    <a:pt x="61718" y="146041"/>
                  </a:lnTo>
                  <a:lnTo>
                    <a:pt x="69396" y="135518"/>
                  </a:lnTo>
                  <a:lnTo>
                    <a:pt x="77160" y="125804"/>
                  </a:lnTo>
                  <a:lnTo>
                    <a:pt x="85338" y="116803"/>
                  </a:lnTo>
                  <a:lnTo>
                    <a:pt x="94805" y="108370"/>
                  </a:lnTo>
                  <a:lnTo>
                    <a:pt x="105943" y="100363"/>
                  </a:lnTo>
                  <a:lnTo>
                    <a:pt x="118188" y="92662"/>
                  </a:lnTo>
                  <a:lnTo>
                    <a:pt x="130340" y="85177"/>
                  </a:lnTo>
                  <a:lnTo>
                    <a:pt x="141701" y="77847"/>
                  </a:lnTo>
                  <a:lnTo>
                    <a:pt x="152260" y="70787"/>
                  </a:lnTo>
                  <a:lnTo>
                    <a:pt x="162412" y="64273"/>
                  </a:lnTo>
                  <a:lnTo>
                    <a:pt x="172459" y="58411"/>
                  </a:lnTo>
                  <a:lnTo>
                    <a:pt x="182546" y="53153"/>
                  </a:lnTo>
                  <a:lnTo>
                    <a:pt x="192719" y="48387"/>
                  </a:lnTo>
                  <a:lnTo>
                    <a:pt x="202979" y="43995"/>
                  </a:lnTo>
                  <a:lnTo>
                    <a:pt x="213314" y="39875"/>
                  </a:lnTo>
                  <a:lnTo>
                    <a:pt x="223706" y="35948"/>
                  </a:lnTo>
                  <a:lnTo>
                    <a:pt x="234140" y="32155"/>
                  </a:lnTo>
                  <a:lnTo>
                    <a:pt x="244603" y="28453"/>
                  </a:lnTo>
                  <a:lnTo>
                    <a:pt x="255088" y="24814"/>
                  </a:lnTo>
                  <a:lnTo>
                    <a:pt x="265600" y="21218"/>
                  </a:lnTo>
                  <a:lnTo>
                    <a:pt x="276627" y="17650"/>
                  </a:lnTo>
                  <a:lnTo>
                    <a:pt x="289087" y="14102"/>
                  </a:lnTo>
                  <a:lnTo>
                    <a:pt x="303361" y="10571"/>
                  </a:lnTo>
                  <a:lnTo>
                    <a:pt x="319187" y="7217"/>
                  </a:lnTo>
                  <a:lnTo>
                    <a:pt x="335953" y="4344"/>
                  </a:lnTo>
                  <a:lnTo>
                    <a:pt x="353194" y="2084"/>
                  </a:lnTo>
                  <a:lnTo>
                    <a:pt x="370650" y="568"/>
                  </a:lnTo>
                  <a:lnTo>
                    <a:pt x="388194" y="0"/>
                  </a:lnTo>
                  <a:lnTo>
                    <a:pt x="405763" y="402"/>
                  </a:lnTo>
                  <a:lnTo>
                    <a:pt x="423170" y="1808"/>
                  </a:lnTo>
                  <a:lnTo>
                    <a:pt x="440097" y="4346"/>
                  </a:lnTo>
                  <a:lnTo>
                    <a:pt x="456409" y="7980"/>
                  </a:lnTo>
                  <a:lnTo>
                    <a:pt x="471975" y="12537"/>
                  </a:lnTo>
                  <a:lnTo>
                    <a:pt x="486590" y="17812"/>
                  </a:lnTo>
                  <a:lnTo>
                    <a:pt x="500227" y="23622"/>
                  </a:lnTo>
                  <a:lnTo>
                    <a:pt x="512691" y="29980"/>
                  </a:lnTo>
                  <a:lnTo>
                    <a:pt x="523545" y="37079"/>
                  </a:lnTo>
                  <a:lnTo>
                    <a:pt x="532698" y="44966"/>
                  </a:lnTo>
                  <a:lnTo>
                    <a:pt x="540355" y="53551"/>
                  </a:lnTo>
                  <a:lnTo>
                    <a:pt x="546822" y="62692"/>
                  </a:lnTo>
                  <a:lnTo>
                    <a:pt x="552390" y="72254"/>
                  </a:lnTo>
                  <a:lnTo>
                    <a:pt x="556980" y="82286"/>
                  </a:lnTo>
                  <a:lnTo>
                    <a:pt x="560166" y="93005"/>
                  </a:lnTo>
                  <a:lnTo>
                    <a:pt x="561825" y="104477"/>
                  </a:lnTo>
                  <a:lnTo>
                    <a:pt x="561957" y="116621"/>
                  </a:lnTo>
                  <a:lnTo>
                    <a:pt x="560525" y="129305"/>
                  </a:lnTo>
                  <a:lnTo>
                    <a:pt x="557675" y="142390"/>
                  </a:lnTo>
                  <a:lnTo>
                    <a:pt x="553830" y="155601"/>
                  </a:lnTo>
                  <a:lnTo>
                    <a:pt x="549573" y="168543"/>
                  </a:lnTo>
                  <a:lnTo>
                    <a:pt x="545272" y="181015"/>
                  </a:lnTo>
                  <a:lnTo>
                    <a:pt x="541039" y="192745"/>
                  </a:lnTo>
                  <a:lnTo>
                    <a:pt x="536308" y="204559"/>
                  </a:lnTo>
                  <a:lnTo>
                    <a:pt x="529551" y="218609"/>
                  </a:lnTo>
                  <a:lnTo>
                    <a:pt x="518209" y="238631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89969" y="1610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17864" y="926507"/>
              <a:ext cx="487172" cy="782546"/>
            </a:xfrm>
            <a:custGeom>
              <a:avLst/>
              <a:gdLst/>
              <a:ahLst/>
              <a:cxnLst/>
              <a:rect l="0" t="0" r="0" b="0"/>
              <a:pathLst>
                <a:path w="487172" h="782546">
                  <a:moveTo>
                    <a:pt x="251172" y="0"/>
                  </a:moveTo>
                  <a:lnTo>
                    <a:pt x="242504" y="8802"/>
                  </a:lnTo>
                  <a:lnTo>
                    <a:pt x="235438" y="17148"/>
                  </a:lnTo>
                  <a:lnTo>
                    <a:pt x="229323" y="25847"/>
                  </a:lnTo>
                  <a:lnTo>
                    <a:pt x="223576" y="34968"/>
                  </a:lnTo>
                  <a:lnTo>
                    <a:pt x="217418" y="44463"/>
                  </a:lnTo>
                  <a:lnTo>
                    <a:pt x="210457" y="54255"/>
                  </a:lnTo>
                  <a:lnTo>
                    <a:pt x="202812" y="64269"/>
                  </a:lnTo>
                  <a:lnTo>
                    <a:pt x="194907" y="74443"/>
                  </a:lnTo>
                  <a:lnTo>
                    <a:pt x="187038" y="84734"/>
                  </a:lnTo>
                  <a:lnTo>
                    <a:pt x="179483" y="95271"/>
                  </a:lnTo>
                  <a:lnTo>
                    <a:pt x="172570" y="106337"/>
                  </a:lnTo>
                  <a:lnTo>
                    <a:pt x="166403" y="118039"/>
                  </a:lnTo>
                  <a:lnTo>
                    <a:pt x="160756" y="130171"/>
                  </a:lnTo>
                  <a:lnTo>
                    <a:pt x="155189" y="142314"/>
                  </a:lnTo>
                  <a:lnTo>
                    <a:pt x="149437" y="154227"/>
                  </a:lnTo>
                  <a:lnTo>
                    <a:pt x="143419" y="166006"/>
                  </a:lnTo>
                  <a:lnTo>
                    <a:pt x="137146" y="177981"/>
                  </a:lnTo>
                  <a:lnTo>
                    <a:pt x="130663" y="190329"/>
                  </a:lnTo>
                  <a:lnTo>
                    <a:pt x="124020" y="202911"/>
                  </a:lnTo>
                  <a:lnTo>
                    <a:pt x="117262" y="215364"/>
                  </a:lnTo>
                  <a:lnTo>
                    <a:pt x="110426" y="227489"/>
                  </a:lnTo>
                  <a:lnTo>
                    <a:pt x="103701" y="239412"/>
                  </a:lnTo>
                  <a:lnTo>
                    <a:pt x="97412" y="251483"/>
                  </a:lnTo>
                  <a:lnTo>
                    <a:pt x="91697" y="263902"/>
                  </a:lnTo>
                  <a:lnTo>
                    <a:pt x="86368" y="276700"/>
                  </a:lnTo>
                  <a:lnTo>
                    <a:pt x="81022" y="289831"/>
                  </a:lnTo>
                  <a:lnTo>
                    <a:pt x="75427" y="303224"/>
                  </a:lnTo>
                  <a:lnTo>
                    <a:pt x="69685" y="316812"/>
                  </a:lnTo>
                  <a:lnTo>
                    <a:pt x="64130" y="330541"/>
                  </a:lnTo>
                  <a:lnTo>
                    <a:pt x="58942" y="344372"/>
                  </a:lnTo>
                  <a:lnTo>
                    <a:pt x="53985" y="358440"/>
                  </a:lnTo>
                  <a:lnTo>
                    <a:pt x="48895" y="373029"/>
                  </a:lnTo>
                  <a:lnTo>
                    <a:pt x="43476" y="388251"/>
                  </a:lnTo>
                  <a:lnTo>
                    <a:pt x="37854" y="403898"/>
                  </a:lnTo>
                  <a:lnTo>
                    <a:pt x="32379" y="419555"/>
                  </a:lnTo>
                  <a:lnTo>
                    <a:pt x="27251" y="434990"/>
                  </a:lnTo>
                  <a:lnTo>
                    <a:pt x="22502" y="450626"/>
                  </a:lnTo>
                  <a:lnTo>
                    <a:pt x="18086" y="467409"/>
                  </a:lnTo>
                  <a:lnTo>
                    <a:pt x="13937" y="485765"/>
                  </a:lnTo>
                  <a:lnTo>
                    <a:pt x="10151" y="505162"/>
                  </a:lnTo>
                  <a:lnTo>
                    <a:pt x="6980" y="524422"/>
                  </a:lnTo>
                  <a:lnTo>
                    <a:pt x="4512" y="542867"/>
                  </a:lnTo>
                  <a:lnTo>
                    <a:pt x="2685" y="560657"/>
                  </a:lnTo>
                  <a:lnTo>
                    <a:pt x="1376" y="578502"/>
                  </a:lnTo>
                  <a:lnTo>
                    <a:pt x="462" y="596835"/>
                  </a:lnTo>
                  <a:lnTo>
                    <a:pt x="0" y="615605"/>
                  </a:lnTo>
                  <a:lnTo>
                    <a:pt x="214" y="634453"/>
                  </a:lnTo>
                  <a:lnTo>
                    <a:pt x="1177" y="653136"/>
                  </a:lnTo>
                  <a:lnTo>
                    <a:pt x="2976" y="671414"/>
                  </a:lnTo>
                  <a:lnTo>
                    <a:pt x="5787" y="688986"/>
                  </a:lnTo>
                  <a:lnTo>
                    <a:pt x="9615" y="705756"/>
                  </a:lnTo>
                  <a:lnTo>
                    <a:pt x="14644" y="721474"/>
                  </a:lnTo>
                  <a:lnTo>
                    <a:pt x="21301" y="735664"/>
                  </a:lnTo>
                  <a:lnTo>
                    <a:pt x="29680" y="748202"/>
                  </a:lnTo>
                  <a:lnTo>
                    <a:pt x="39900" y="758944"/>
                  </a:lnTo>
                  <a:lnTo>
                    <a:pt x="52266" y="767572"/>
                  </a:lnTo>
                  <a:lnTo>
                    <a:pt x="66732" y="774112"/>
                  </a:lnTo>
                  <a:lnTo>
                    <a:pt x="82817" y="778709"/>
                  </a:lnTo>
                  <a:lnTo>
                    <a:pt x="99823" y="781445"/>
                  </a:lnTo>
                  <a:lnTo>
                    <a:pt x="117257" y="782545"/>
                  </a:lnTo>
                  <a:lnTo>
                    <a:pt x="134859" y="782168"/>
                  </a:lnTo>
                  <a:lnTo>
                    <a:pt x="152508" y="780328"/>
                  </a:lnTo>
                  <a:lnTo>
                    <a:pt x="170147" y="777173"/>
                  </a:lnTo>
                  <a:lnTo>
                    <a:pt x="187433" y="773107"/>
                  </a:lnTo>
                  <a:lnTo>
                    <a:pt x="203747" y="768694"/>
                  </a:lnTo>
                  <a:lnTo>
                    <a:pt x="218834" y="764285"/>
                  </a:lnTo>
                  <a:lnTo>
                    <a:pt x="232764" y="760022"/>
                  </a:lnTo>
                  <a:lnTo>
                    <a:pt x="245741" y="755932"/>
                  </a:lnTo>
                  <a:lnTo>
                    <a:pt x="257987" y="751993"/>
                  </a:lnTo>
                  <a:lnTo>
                    <a:pt x="269536" y="748008"/>
                  </a:lnTo>
                  <a:lnTo>
                    <a:pt x="280234" y="743638"/>
                  </a:lnTo>
                  <a:lnTo>
                    <a:pt x="290069" y="738730"/>
                  </a:lnTo>
                  <a:lnTo>
                    <a:pt x="299321" y="733296"/>
                  </a:lnTo>
                  <a:lnTo>
                    <a:pt x="308454" y="727422"/>
                  </a:lnTo>
                  <a:lnTo>
                    <a:pt x="317745" y="721212"/>
                  </a:lnTo>
                  <a:lnTo>
                    <a:pt x="327122" y="714753"/>
                  </a:lnTo>
                  <a:lnTo>
                    <a:pt x="336270" y="708119"/>
                  </a:lnTo>
                  <a:lnTo>
                    <a:pt x="345019" y="701361"/>
                  </a:lnTo>
                  <a:lnTo>
                    <a:pt x="353351" y="694519"/>
                  </a:lnTo>
                  <a:lnTo>
                    <a:pt x="361326" y="687620"/>
                  </a:lnTo>
                  <a:lnTo>
                    <a:pt x="369022" y="680681"/>
                  </a:lnTo>
                  <a:lnTo>
                    <a:pt x="376513" y="673716"/>
                  </a:lnTo>
                  <a:lnTo>
                    <a:pt x="383856" y="666733"/>
                  </a:lnTo>
                  <a:lnTo>
                    <a:pt x="391096" y="659738"/>
                  </a:lnTo>
                  <a:lnTo>
                    <a:pt x="398265" y="652735"/>
                  </a:lnTo>
                  <a:lnTo>
                    <a:pt x="405385" y="645727"/>
                  </a:lnTo>
                  <a:lnTo>
                    <a:pt x="412476" y="638706"/>
                  </a:lnTo>
                  <a:lnTo>
                    <a:pt x="419714" y="631346"/>
                  </a:lnTo>
                  <a:lnTo>
                    <a:pt x="427411" y="623033"/>
                  </a:lnTo>
                  <a:lnTo>
                    <a:pt x="435699" y="613510"/>
                  </a:lnTo>
                  <a:lnTo>
                    <a:pt x="444385" y="602841"/>
                  </a:lnTo>
                  <a:lnTo>
                    <a:pt x="453061" y="591230"/>
                  </a:lnTo>
                  <a:lnTo>
                    <a:pt x="461480" y="578900"/>
                  </a:lnTo>
                  <a:lnTo>
                    <a:pt x="469250" y="566045"/>
                  </a:lnTo>
                  <a:lnTo>
                    <a:pt x="475783" y="552817"/>
                  </a:lnTo>
                  <a:lnTo>
                    <a:pt x="480871" y="539330"/>
                  </a:lnTo>
                  <a:lnTo>
                    <a:pt x="484472" y="525665"/>
                  </a:lnTo>
                  <a:lnTo>
                    <a:pt x="486530" y="511878"/>
                  </a:lnTo>
                  <a:lnTo>
                    <a:pt x="487171" y="498017"/>
                  </a:lnTo>
                  <a:lnTo>
                    <a:pt x="486485" y="484438"/>
                  </a:lnTo>
                  <a:lnTo>
                    <a:pt x="484438" y="471772"/>
                  </a:lnTo>
                  <a:lnTo>
                    <a:pt x="481129" y="460291"/>
                  </a:lnTo>
                  <a:lnTo>
                    <a:pt x="476452" y="449938"/>
                  </a:lnTo>
                  <a:lnTo>
                    <a:pt x="470032" y="440516"/>
                  </a:lnTo>
                  <a:lnTo>
                    <a:pt x="461822" y="431819"/>
                  </a:lnTo>
                  <a:lnTo>
                    <a:pt x="452054" y="424146"/>
                  </a:lnTo>
                  <a:lnTo>
                    <a:pt x="441056" y="418269"/>
                  </a:lnTo>
                  <a:lnTo>
                    <a:pt x="429141" y="414463"/>
                  </a:lnTo>
                  <a:lnTo>
                    <a:pt x="416565" y="412551"/>
                  </a:lnTo>
                  <a:lnTo>
                    <a:pt x="403525" y="412173"/>
                  </a:lnTo>
                  <a:lnTo>
                    <a:pt x="390169" y="412954"/>
                  </a:lnTo>
                  <a:lnTo>
                    <a:pt x="376761" y="414578"/>
                  </a:lnTo>
                  <a:lnTo>
                    <a:pt x="363678" y="416798"/>
                  </a:lnTo>
                  <a:lnTo>
                    <a:pt x="351100" y="419431"/>
                  </a:lnTo>
                  <a:lnTo>
                    <a:pt x="339026" y="422348"/>
                  </a:lnTo>
                  <a:lnTo>
                    <a:pt x="327377" y="425459"/>
                  </a:lnTo>
                  <a:lnTo>
                    <a:pt x="316061" y="428705"/>
                  </a:lnTo>
                  <a:lnTo>
                    <a:pt x="305156" y="432208"/>
                  </a:lnTo>
                  <a:lnTo>
                    <a:pt x="294899" y="436245"/>
                  </a:lnTo>
                  <a:lnTo>
                    <a:pt x="285361" y="440923"/>
                  </a:lnTo>
                  <a:lnTo>
                    <a:pt x="276312" y="446032"/>
                  </a:lnTo>
                  <a:lnTo>
                    <a:pt x="267314" y="451154"/>
                  </a:lnTo>
                  <a:lnTo>
                    <a:pt x="258114" y="456047"/>
                  </a:lnTo>
                  <a:lnTo>
                    <a:pt x="248798" y="460806"/>
                  </a:lnTo>
                  <a:lnTo>
                    <a:pt x="239691" y="465761"/>
                  </a:lnTo>
                  <a:lnTo>
                    <a:pt x="230970" y="471099"/>
                  </a:lnTo>
                  <a:lnTo>
                    <a:pt x="222656" y="477007"/>
                  </a:lnTo>
                  <a:lnTo>
                    <a:pt x="214693" y="483738"/>
                  </a:lnTo>
                  <a:lnTo>
                    <a:pt x="207004" y="491341"/>
                  </a:lnTo>
                  <a:lnTo>
                    <a:pt x="199520" y="499550"/>
                  </a:lnTo>
                  <a:lnTo>
                    <a:pt x="192180" y="507899"/>
                  </a:lnTo>
                  <a:lnTo>
                    <a:pt x="184943" y="516104"/>
                  </a:lnTo>
                  <a:lnTo>
                    <a:pt x="177775" y="524068"/>
                  </a:lnTo>
                  <a:lnTo>
                    <a:pt x="170657" y="531796"/>
                  </a:lnTo>
                  <a:lnTo>
                    <a:pt x="163570" y="539331"/>
                  </a:lnTo>
                  <a:lnTo>
                    <a:pt x="156506" y="546883"/>
                  </a:lnTo>
                  <a:lnTo>
                    <a:pt x="149457" y="554800"/>
                  </a:lnTo>
                  <a:lnTo>
                    <a:pt x="142413" y="563248"/>
                  </a:lnTo>
                  <a:lnTo>
                    <a:pt x="135208" y="572382"/>
                  </a:lnTo>
                  <a:lnTo>
                    <a:pt x="127532" y="582424"/>
                  </a:lnTo>
                  <a:lnTo>
                    <a:pt x="119258" y="593401"/>
                  </a:lnTo>
                  <a:lnTo>
                    <a:pt x="110582" y="605027"/>
                  </a:lnTo>
                  <a:lnTo>
                    <a:pt x="101912" y="616822"/>
                  </a:lnTo>
                  <a:lnTo>
                    <a:pt x="93498" y="628485"/>
                  </a:lnTo>
                  <a:lnTo>
                    <a:pt x="85704" y="639653"/>
                  </a:lnTo>
                  <a:lnTo>
                    <a:pt x="78325" y="651019"/>
                  </a:lnTo>
                  <a:lnTo>
                    <a:pt x="70717" y="664696"/>
                  </a:lnTo>
                  <a:lnTo>
                    <a:pt x="61659" y="684353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27046" y="1252891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201702" y="2934"/>
                  </a:lnTo>
                  <a:lnTo>
                    <a:pt x="192715" y="5716"/>
                  </a:lnTo>
                  <a:lnTo>
                    <a:pt x="182720" y="8611"/>
                  </a:lnTo>
                  <a:lnTo>
                    <a:pt x="171739" y="11478"/>
                  </a:lnTo>
                  <a:lnTo>
                    <a:pt x="159928" y="13995"/>
                  </a:lnTo>
                  <a:lnTo>
                    <a:pt x="147460" y="16010"/>
                  </a:lnTo>
                  <a:lnTo>
                    <a:pt x="134177" y="17695"/>
                  </a:lnTo>
                  <a:lnTo>
                    <a:pt x="119599" y="19439"/>
                  </a:lnTo>
                  <a:lnTo>
                    <a:pt x="103585" y="21460"/>
                  </a:lnTo>
                  <a:lnTo>
                    <a:pt x="86612" y="23659"/>
                  </a:lnTo>
                  <a:lnTo>
                    <a:pt x="67629" y="25913"/>
                  </a:lnTo>
                  <a:lnTo>
                    <a:pt x="41612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085057" y="715937"/>
            <a:ext cx="3263835" cy="1402457"/>
            <a:chOff x="4085057" y="715937"/>
            <a:chExt cx="3263835" cy="1402457"/>
          </a:xfrm>
        </p:grpSpPr>
        <p:sp>
          <p:nvSpPr>
            <p:cNvPr id="7" name="Freeform 6"/>
            <p:cNvSpPr/>
            <p:nvPr/>
          </p:nvSpPr>
          <p:spPr>
            <a:xfrm>
              <a:off x="4099033" y="789637"/>
              <a:ext cx="544035" cy="835440"/>
            </a:xfrm>
            <a:custGeom>
              <a:avLst/>
              <a:gdLst/>
              <a:ahLst/>
              <a:cxnLst/>
              <a:rect l="0" t="0" r="0" b="0"/>
              <a:pathLst>
                <a:path w="544035" h="835440">
                  <a:moveTo>
                    <a:pt x="17609" y="0"/>
                  </a:moveTo>
                  <a:lnTo>
                    <a:pt x="17542" y="11668"/>
                  </a:lnTo>
                  <a:lnTo>
                    <a:pt x="16902" y="22157"/>
                  </a:lnTo>
                  <a:lnTo>
                    <a:pt x="15614" y="32472"/>
                  </a:lnTo>
                  <a:lnTo>
                    <a:pt x="14100" y="43292"/>
                  </a:lnTo>
                  <a:lnTo>
                    <a:pt x="13081" y="55580"/>
                  </a:lnTo>
                  <a:lnTo>
                    <a:pt x="12916" y="69734"/>
                  </a:lnTo>
                  <a:lnTo>
                    <a:pt x="13471" y="85812"/>
                  </a:lnTo>
                  <a:lnTo>
                    <a:pt x="14308" y="103808"/>
                  </a:lnTo>
                  <a:lnTo>
                    <a:pt x="15132" y="123495"/>
                  </a:lnTo>
                  <a:lnTo>
                    <a:pt x="15819" y="144053"/>
                  </a:lnTo>
                  <a:lnTo>
                    <a:pt x="16347" y="164223"/>
                  </a:lnTo>
                  <a:lnTo>
                    <a:pt x="16733" y="183335"/>
                  </a:lnTo>
                  <a:lnTo>
                    <a:pt x="17008" y="201265"/>
                  </a:lnTo>
                  <a:lnTo>
                    <a:pt x="17200" y="218153"/>
                  </a:lnTo>
                  <a:lnTo>
                    <a:pt x="17333" y="234219"/>
                  </a:lnTo>
                  <a:lnTo>
                    <a:pt x="17423" y="249671"/>
                  </a:lnTo>
                  <a:lnTo>
                    <a:pt x="17484" y="264684"/>
                  </a:lnTo>
                  <a:lnTo>
                    <a:pt x="17525" y="279386"/>
                  </a:lnTo>
                  <a:lnTo>
                    <a:pt x="17552" y="293875"/>
                  </a:lnTo>
                  <a:lnTo>
                    <a:pt x="17571" y="308217"/>
                  </a:lnTo>
                  <a:lnTo>
                    <a:pt x="17584" y="322464"/>
                  </a:lnTo>
                  <a:lnTo>
                    <a:pt x="17592" y="336812"/>
                  </a:lnTo>
                  <a:lnTo>
                    <a:pt x="17598" y="351590"/>
                  </a:lnTo>
                  <a:lnTo>
                    <a:pt x="17602" y="366938"/>
                  </a:lnTo>
                  <a:lnTo>
                    <a:pt x="17604" y="382670"/>
                  </a:lnTo>
                  <a:lnTo>
                    <a:pt x="17606" y="398384"/>
                  </a:lnTo>
                  <a:lnTo>
                    <a:pt x="17607" y="413843"/>
                  </a:lnTo>
                  <a:lnTo>
                    <a:pt x="17608" y="428986"/>
                  </a:lnTo>
                  <a:lnTo>
                    <a:pt x="17608" y="443840"/>
                  </a:lnTo>
                  <a:lnTo>
                    <a:pt x="17609" y="458466"/>
                  </a:lnTo>
                  <a:lnTo>
                    <a:pt x="17609" y="473086"/>
                  </a:lnTo>
                  <a:lnTo>
                    <a:pt x="17609" y="488054"/>
                  </a:lnTo>
                  <a:lnTo>
                    <a:pt x="17609" y="503533"/>
                  </a:lnTo>
                  <a:lnTo>
                    <a:pt x="17609" y="519355"/>
                  </a:lnTo>
                  <a:lnTo>
                    <a:pt x="17609" y="535129"/>
                  </a:lnTo>
                  <a:lnTo>
                    <a:pt x="17609" y="550630"/>
                  </a:lnTo>
                  <a:lnTo>
                    <a:pt x="17609" y="565800"/>
                  </a:lnTo>
                  <a:lnTo>
                    <a:pt x="17609" y="580673"/>
                  </a:lnTo>
                  <a:lnTo>
                    <a:pt x="17604" y="595303"/>
                  </a:lnTo>
                  <a:lnTo>
                    <a:pt x="17431" y="609585"/>
                  </a:lnTo>
                  <a:lnTo>
                    <a:pt x="16783" y="623262"/>
                  </a:lnTo>
                  <a:lnTo>
                    <a:pt x="15535" y="636248"/>
                  </a:lnTo>
                  <a:lnTo>
                    <a:pt x="13882" y="648766"/>
                  </a:lnTo>
                  <a:lnTo>
                    <a:pt x="12234" y="661246"/>
                  </a:lnTo>
                  <a:lnTo>
                    <a:pt x="10831" y="673946"/>
                  </a:lnTo>
                  <a:lnTo>
                    <a:pt x="9738" y="687105"/>
                  </a:lnTo>
                  <a:lnTo>
                    <a:pt x="8930" y="701011"/>
                  </a:lnTo>
                  <a:lnTo>
                    <a:pt x="8348" y="715733"/>
                  </a:lnTo>
                  <a:lnTo>
                    <a:pt x="7770" y="730858"/>
                  </a:lnTo>
                  <a:lnTo>
                    <a:pt x="6842" y="745625"/>
                  </a:lnTo>
                  <a:lnTo>
                    <a:pt x="5402" y="759631"/>
                  </a:lnTo>
                  <a:lnTo>
                    <a:pt x="3620" y="772983"/>
                  </a:lnTo>
                  <a:lnTo>
                    <a:pt x="1884" y="786095"/>
                  </a:lnTo>
                  <a:lnTo>
                    <a:pt x="441" y="799229"/>
                  </a:lnTo>
                  <a:lnTo>
                    <a:pt x="0" y="811676"/>
                  </a:lnTo>
                  <a:lnTo>
                    <a:pt x="1758" y="821918"/>
                  </a:lnTo>
                  <a:lnTo>
                    <a:pt x="6171" y="829281"/>
                  </a:lnTo>
                  <a:lnTo>
                    <a:pt x="12883" y="833732"/>
                  </a:lnTo>
                  <a:lnTo>
                    <a:pt x="21134" y="835439"/>
                  </a:lnTo>
                  <a:lnTo>
                    <a:pt x="30317" y="834811"/>
                  </a:lnTo>
                  <a:lnTo>
                    <a:pt x="40377" y="832512"/>
                  </a:lnTo>
                  <a:lnTo>
                    <a:pt x="51705" y="829315"/>
                  </a:lnTo>
                  <a:lnTo>
                    <a:pt x="64422" y="825737"/>
                  </a:lnTo>
                  <a:lnTo>
                    <a:pt x="78062" y="822038"/>
                  </a:lnTo>
                  <a:lnTo>
                    <a:pt x="91763" y="818328"/>
                  </a:lnTo>
                  <a:lnTo>
                    <a:pt x="105030" y="814649"/>
                  </a:lnTo>
                  <a:lnTo>
                    <a:pt x="118210" y="811008"/>
                  </a:lnTo>
                  <a:lnTo>
                    <a:pt x="132266" y="807403"/>
                  </a:lnTo>
                  <a:lnTo>
                    <a:pt x="147679" y="803829"/>
                  </a:lnTo>
                  <a:lnTo>
                    <a:pt x="164134" y="800445"/>
                  </a:lnTo>
                  <a:lnTo>
                    <a:pt x="180805" y="797551"/>
                  </a:lnTo>
                  <a:lnTo>
                    <a:pt x="197171" y="795272"/>
                  </a:lnTo>
                  <a:lnTo>
                    <a:pt x="213058" y="793573"/>
                  </a:lnTo>
                  <a:lnTo>
                    <a:pt x="228479" y="792350"/>
                  </a:lnTo>
                  <a:lnTo>
                    <a:pt x="243514" y="791489"/>
                  </a:lnTo>
                  <a:lnTo>
                    <a:pt x="258254" y="790893"/>
                  </a:lnTo>
                  <a:lnTo>
                    <a:pt x="272778" y="790485"/>
                  </a:lnTo>
                  <a:lnTo>
                    <a:pt x="287149" y="790208"/>
                  </a:lnTo>
                  <a:lnTo>
                    <a:pt x="301413" y="790020"/>
                  </a:lnTo>
                  <a:lnTo>
                    <a:pt x="315604" y="789894"/>
                  </a:lnTo>
                  <a:lnTo>
                    <a:pt x="329745" y="789813"/>
                  </a:lnTo>
                  <a:lnTo>
                    <a:pt x="343853" y="789929"/>
                  </a:lnTo>
                  <a:lnTo>
                    <a:pt x="357937" y="790539"/>
                  </a:lnTo>
                  <a:lnTo>
                    <a:pt x="372020" y="791763"/>
                  </a:lnTo>
                  <a:lnTo>
                    <a:pt x="386597" y="793398"/>
                  </a:lnTo>
                  <a:lnTo>
                    <a:pt x="402593" y="795035"/>
                  </a:lnTo>
                  <a:lnTo>
                    <a:pt x="420382" y="796435"/>
                  </a:lnTo>
                  <a:lnTo>
                    <a:pt x="439212" y="797696"/>
                  </a:lnTo>
                  <a:lnTo>
                    <a:pt x="457550" y="799149"/>
                  </a:lnTo>
                  <a:lnTo>
                    <a:pt x="474537" y="800973"/>
                  </a:lnTo>
                  <a:lnTo>
                    <a:pt x="489761" y="803038"/>
                  </a:lnTo>
                  <a:lnTo>
                    <a:pt x="504520" y="805188"/>
                  </a:lnTo>
                  <a:lnTo>
                    <a:pt x="521219" y="807614"/>
                  </a:lnTo>
                  <a:lnTo>
                    <a:pt x="544034" y="81069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16642" y="1132469"/>
              <a:ext cx="273742" cy="46723"/>
            </a:xfrm>
            <a:custGeom>
              <a:avLst/>
              <a:gdLst/>
              <a:ahLst/>
              <a:cxnLst/>
              <a:rect l="0" t="0" r="0" b="0"/>
              <a:pathLst>
                <a:path w="273742" h="46723">
                  <a:moveTo>
                    <a:pt x="273741" y="4608"/>
                  </a:moveTo>
                  <a:lnTo>
                    <a:pt x="264873" y="1809"/>
                  </a:lnTo>
                  <a:lnTo>
                    <a:pt x="255886" y="307"/>
                  </a:lnTo>
                  <a:lnTo>
                    <a:pt x="245881" y="0"/>
                  </a:lnTo>
                  <a:lnTo>
                    <a:pt x="234555" y="679"/>
                  </a:lnTo>
                  <a:lnTo>
                    <a:pt x="221447" y="2147"/>
                  </a:lnTo>
                  <a:lnTo>
                    <a:pt x="206496" y="4216"/>
                  </a:lnTo>
                  <a:lnTo>
                    <a:pt x="190426" y="6726"/>
                  </a:lnTo>
                  <a:lnTo>
                    <a:pt x="174497" y="9549"/>
                  </a:lnTo>
                  <a:lnTo>
                    <a:pt x="159414" y="12591"/>
                  </a:lnTo>
                  <a:lnTo>
                    <a:pt x="145019" y="15784"/>
                  </a:lnTo>
                  <a:lnTo>
                    <a:pt x="130601" y="19080"/>
                  </a:lnTo>
                  <a:lnTo>
                    <a:pt x="115720" y="22441"/>
                  </a:lnTo>
                  <a:lnTo>
                    <a:pt x="100419" y="25682"/>
                  </a:lnTo>
                  <a:lnTo>
                    <a:pt x="85053" y="28479"/>
                  </a:lnTo>
                  <a:lnTo>
                    <a:pt x="69869" y="30697"/>
                  </a:lnTo>
                  <a:lnTo>
                    <a:pt x="55354" y="32557"/>
                  </a:lnTo>
                  <a:lnTo>
                    <a:pt x="40770" y="34834"/>
                  </a:lnTo>
                  <a:lnTo>
                    <a:pt x="23721" y="38845"/>
                  </a:lnTo>
                  <a:lnTo>
                    <a:pt x="0" y="46722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85057" y="715937"/>
              <a:ext cx="400084" cy="105286"/>
            </a:xfrm>
            <a:custGeom>
              <a:avLst/>
              <a:gdLst/>
              <a:ahLst/>
              <a:cxnLst/>
              <a:rect l="0" t="0" r="0" b="0"/>
              <a:pathLst>
                <a:path w="400084" h="105286">
                  <a:moveTo>
                    <a:pt x="400083" y="0"/>
                  </a:moveTo>
                  <a:lnTo>
                    <a:pt x="388348" y="2934"/>
                  </a:lnTo>
                  <a:lnTo>
                    <a:pt x="377219" y="5716"/>
                  </a:lnTo>
                  <a:lnTo>
                    <a:pt x="365625" y="8616"/>
                  </a:lnTo>
                  <a:lnTo>
                    <a:pt x="353636" y="11656"/>
                  </a:lnTo>
                  <a:lnTo>
                    <a:pt x="341625" y="14821"/>
                  </a:lnTo>
                  <a:lnTo>
                    <a:pt x="329822" y="18085"/>
                  </a:lnTo>
                  <a:lnTo>
                    <a:pt x="318295" y="21423"/>
                  </a:lnTo>
                  <a:lnTo>
                    <a:pt x="307027" y="24815"/>
                  </a:lnTo>
                  <a:lnTo>
                    <a:pt x="295968" y="28243"/>
                  </a:lnTo>
                  <a:lnTo>
                    <a:pt x="285067" y="31698"/>
                  </a:lnTo>
                  <a:lnTo>
                    <a:pt x="274281" y="35171"/>
                  </a:lnTo>
                  <a:lnTo>
                    <a:pt x="263577" y="38655"/>
                  </a:lnTo>
                  <a:lnTo>
                    <a:pt x="252929" y="42148"/>
                  </a:lnTo>
                  <a:lnTo>
                    <a:pt x="242320" y="45646"/>
                  </a:lnTo>
                  <a:lnTo>
                    <a:pt x="231732" y="49144"/>
                  </a:lnTo>
                  <a:lnTo>
                    <a:pt x="220994" y="52475"/>
                  </a:lnTo>
                  <a:lnTo>
                    <a:pt x="209793" y="55333"/>
                  </a:lnTo>
                  <a:lnTo>
                    <a:pt x="197999" y="57592"/>
                  </a:lnTo>
                  <a:lnTo>
                    <a:pt x="185807" y="59447"/>
                  </a:lnTo>
                  <a:lnTo>
                    <a:pt x="173623" y="61308"/>
                  </a:lnTo>
                  <a:lnTo>
                    <a:pt x="161683" y="63414"/>
                  </a:lnTo>
                  <a:lnTo>
                    <a:pt x="149886" y="65830"/>
                  </a:lnTo>
                  <a:lnTo>
                    <a:pt x="137898" y="68531"/>
                  </a:lnTo>
                  <a:lnTo>
                    <a:pt x="125542" y="71462"/>
                  </a:lnTo>
                  <a:lnTo>
                    <a:pt x="112954" y="74567"/>
                  </a:lnTo>
                  <a:lnTo>
                    <a:pt x="100498" y="77797"/>
                  </a:lnTo>
                  <a:lnTo>
                    <a:pt x="88371" y="81115"/>
                  </a:lnTo>
                  <a:lnTo>
                    <a:pt x="76446" y="84495"/>
                  </a:lnTo>
                  <a:lnTo>
                    <a:pt x="64374" y="87916"/>
                  </a:lnTo>
                  <a:lnTo>
                    <a:pt x="51973" y="91362"/>
                  </a:lnTo>
                  <a:lnTo>
                    <a:pt x="39820" y="94672"/>
                  </a:lnTo>
                  <a:lnTo>
                    <a:pt x="27964" y="97866"/>
                  </a:lnTo>
                  <a:lnTo>
                    <a:pt x="15359" y="10122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30819" y="1189720"/>
              <a:ext cx="419218" cy="359514"/>
            </a:xfrm>
            <a:custGeom>
              <a:avLst/>
              <a:gdLst/>
              <a:ahLst/>
              <a:cxnLst/>
              <a:rect l="0" t="0" r="0" b="0"/>
              <a:pathLst>
                <a:path w="419218" h="359514">
                  <a:moveTo>
                    <a:pt x="280704" y="0"/>
                  </a:moveTo>
                  <a:lnTo>
                    <a:pt x="271835" y="2800"/>
                  </a:lnTo>
                  <a:lnTo>
                    <a:pt x="262849" y="4301"/>
                  </a:lnTo>
                  <a:lnTo>
                    <a:pt x="252849" y="4622"/>
                  </a:lnTo>
                  <a:lnTo>
                    <a:pt x="241695" y="4461"/>
                  </a:lnTo>
                  <a:lnTo>
                    <a:pt x="229235" y="4938"/>
                  </a:lnTo>
                  <a:lnTo>
                    <a:pt x="215533" y="6624"/>
                  </a:lnTo>
                  <a:lnTo>
                    <a:pt x="201115" y="9418"/>
                  </a:lnTo>
                  <a:lnTo>
                    <a:pt x="186835" y="12837"/>
                  </a:lnTo>
                  <a:lnTo>
                    <a:pt x="173154" y="16514"/>
                  </a:lnTo>
                  <a:lnTo>
                    <a:pt x="159853" y="20423"/>
                  </a:lnTo>
                  <a:lnTo>
                    <a:pt x="146243" y="24792"/>
                  </a:lnTo>
                  <a:lnTo>
                    <a:pt x="131940" y="29726"/>
                  </a:lnTo>
                  <a:lnTo>
                    <a:pt x="117044" y="35189"/>
                  </a:lnTo>
                  <a:lnTo>
                    <a:pt x="101957" y="41089"/>
                  </a:lnTo>
                  <a:lnTo>
                    <a:pt x="86956" y="47320"/>
                  </a:lnTo>
                  <a:lnTo>
                    <a:pt x="72305" y="53793"/>
                  </a:lnTo>
                  <a:lnTo>
                    <a:pt x="58321" y="60438"/>
                  </a:lnTo>
                  <a:lnTo>
                    <a:pt x="45113" y="67208"/>
                  </a:lnTo>
                  <a:lnTo>
                    <a:pt x="32941" y="74227"/>
                  </a:lnTo>
                  <a:lnTo>
                    <a:pt x="22284" y="81779"/>
                  </a:lnTo>
                  <a:lnTo>
                    <a:pt x="13276" y="89969"/>
                  </a:lnTo>
                  <a:lnTo>
                    <a:pt x="6227" y="98588"/>
                  </a:lnTo>
                  <a:lnTo>
                    <a:pt x="1764" y="107221"/>
                  </a:lnTo>
                  <a:lnTo>
                    <a:pt x="0" y="115610"/>
                  </a:lnTo>
                  <a:lnTo>
                    <a:pt x="1087" y="123361"/>
                  </a:lnTo>
                  <a:lnTo>
                    <a:pt x="5456" y="129881"/>
                  </a:lnTo>
                  <a:lnTo>
                    <a:pt x="13021" y="134964"/>
                  </a:lnTo>
                  <a:lnTo>
                    <a:pt x="23132" y="138732"/>
                  </a:lnTo>
                  <a:lnTo>
                    <a:pt x="34883" y="141435"/>
                  </a:lnTo>
                  <a:lnTo>
                    <a:pt x="47593" y="143326"/>
                  </a:lnTo>
                  <a:lnTo>
                    <a:pt x="60849" y="144464"/>
                  </a:lnTo>
                  <a:lnTo>
                    <a:pt x="74420" y="144713"/>
                  </a:lnTo>
                  <a:lnTo>
                    <a:pt x="88173" y="144073"/>
                  </a:lnTo>
                  <a:lnTo>
                    <a:pt x="102034" y="142832"/>
                  </a:lnTo>
                  <a:lnTo>
                    <a:pt x="115961" y="141461"/>
                  </a:lnTo>
                  <a:lnTo>
                    <a:pt x="129933" y="140245"/>
                  </a:lnTo>
                  <a:lnTo>
                    <a:pt x="144098" y="139276"/>
                  </a:lnTo>
                  <a:lnTo>
                    <a:pt x="158755" y="138552"/>
                  </a:lnTo>
                  <a:lnTo>
                    <a:pt x="174022" y="138039"/>
                  </a:lnTo>
                  <a:lnTo>
                    <a:pt x="189700" y="138017"/>
                  </a:lnTo>
                  <a:lnTo>
                    <a:pt x="205377" y="139059"/>
                  </a:lnTo>
                  <a:lnTo>
                    <a:pt x="220817" y="141386"/>
                  </a:lnTo>
                  <a:lnTo>
                    <a:pt x="236117" y="144746"/>
                  </a:lnTo>
                  <a:lnTo>
                    <a:pt x="251609" y="148610"/>
                  </a:lnTo>
                  <a:lnTo>
                    <a:pt x="267473" y="152620"/>
                  </a:lnTo>
                  <a:lnTo>
                    <a:pt x="283567" y="156767"/>
                  </a:lnTo>
                  <a:lnTo>
                    <a:pt x="299532" y="161304"/>
                  </a:lnTo>
                  <a:lnTo>
                    <a:pt x="315159" y="166357"/>
                  </a:lnTo>
                  <a:lnTo>
                    <a:pt x="330246" y="172073"/>
                  </a:lnTo>
                  <a:lnTo>
                    <a:pt x="344531" y="178674"/>
                  </a:lnTo>
                  <a:lnTo>
                    <a:pt x="357944" y="186195"/>
                  </a:lnTo>
                  <a:lnTo>
                    <a:pt x="370255" y="194518"/>
                  </a:lnTo>
                  <a:lnTo>
                    <a:pt x="381005" y="203476"/>
                  </a:lnTo>
                  <a:lnTo>
                    <a:pt x="390090" y="212908"/>
                  </a:lnTo>
                  <a:lnTo>
                    <a:pt x="397700" y="222681"/>
                  </a:lnTo>
                  <a:lnTo>
                    <a:pt x="404136" y="232694"/>
                  </a:lnTo>
                  <a:lnTo>
                    <a:pt x="409683" y="242872"/>
                  </a:lnTo>
                  <a:lnTo>
                    <a:pt x="414259" y="253165"/>
                  </a:lnTo>
                  <a:lnTo>
                    <a:pt x="417436" y="263534"/>
                  </a:lnTo>
                  <a:lnTo>
                    <a:pt x="419089" y="273951"/>
                  </a:lnTo>
                  <a:lnTo>
                    <a:pt x="419217" y="284236"/>
                  </a:lnTo>
                  <a:lnTo>
                    <a:pt x="417782" y="294068"/>
                  </a:lnTo>
                  <a:lnTo>
                    <a:pt x="414916" y="303311"/>
                  </a:lnTo>
                  <a:lnTo>
                    <a:pt x="410552" y="311993"/>
                  </a:lnTo>
                  <a:lnTo>
                    <a:pt x="404349" y="320211"/>
                  </a:lnTo>
                  <a:lnTo>
                    <a:pt x="396283" y="328069"/>
                  </a:lnTo>
                  <a:lnTo>
                    <a:pt x="386444" y="335500"/>
                  </a:lnTo>
                  <a:lnTo>
                    <a:pt x="374866" y="342272"/>
                  </a:lnTo>
                  <a:lnTo>
                    <a:pt x="361739" y="348301"/>
                  </a:lnTo>
                  <a:lnTo>
                    <a:pt x="347196" y="353333"/>
                  </a:lnTo>
                  <a:lnTo>
                    <a:pt x="331232" y="356883"/>
                  </a:lnTo>
                  <a:lnTo>
                    <a:pt x="313976" y="358828"/>
                  </a:lnTo>
                  <a:lnTo>
                    <a:pt x="295660" y="359506"/>
                  </a:lnTo>
                  <a:lnTo>
                    <a:pt x="276535" y="359513"/>
                  </a:lnTo>
                  <a:lnTo>
                    <a:pt x="256827" y="359264"/>
                  </a:lnTo>
                  <a:lnTo>
                    <a:pt x="237034" y="358966"/>
                  </a:lnTo>
                  <a:lnTo>
                    <a:pt x="217898" y="358699"/>
                  </a:lnTo>
                  <a:lnTo>
                    <a:pt x="199770" y="358484"/>
                  </a:lnTo>
                  <a:lnTo>
                    <a:pt x="182649" y="358154"/>
                  </a:lnTo>
                  <a:lnTo>
                    <a:pt x="166377" y="357393"/>
                  </a:lnTo>
                  <a:lnTo>
                    <a:pt x="150774" y="356065"/>
                  </a:lnTo>
                  <a:lnTo>
                    <a:pt x="136079" y="354348"/>
                  </a:lnTo>
                  <a:lnTo>
                    <a:pt x="121404" y="352478"/>
                  </a:lnTo>
                  <a:lnTo>
                    <a:pt x="104339" y="350288"/>
                  </a:lnTo>
                  <a:lnTo>
                    <a:pt x="80663" y="34744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06320" y="768580"/>
              <a:ext cx="42116" cy="842281"/>
            </a:xfrm>
            <a:custGeom>
              <a:avLst/>
              <a:gdLst/>
              <a:ahLst/>
              <a:cxnLst/>
              <a:rect l="0" t="0" r="0" b="0"/>
              <a:pathLst>
                <a:path w="42116" h="842281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7" y="67924"/>
                  </a:lnTo>
                  <a:lnTo>
                    <a:pt x="2075" y="81582"/>
                  </a:lnTo>
                  <a:lnTo>
                    <a:pt x="3728" y="95522"/>
                  </a:lnTo>
                  <a:lnTo>
                    <a:pt x="5376" y="110019"/>
                  </a:lnTo>
                  <a:lnTo>
                    <a:pt x="6779" y="125185"/>
                  </a:lnTo>
                  <a:lnTo>
                    <a:pt x="7872" y="141134"/>
                  </a:lnTo>
                  <a:lnTo>
                    <a:pt x="8680" y="158057"/>
                  </a:lnTo>
                  <a:lnTo>
                    <a:pt x="9263" y="175964"/>
                  </a:lnTo>
                  <a:lnTo>
                    <a:pt x="9840" y="194719"/>
                  </a:lnTo>
                  <a:lnTo>
                    <a:pt x="10768" y="214140"/>
                  </a:lnTo>
                  <a:lnTo>
                    <a:pt x="12207" y="234056"/>
                  </a:lnTo>
                  <a:lnTo>
                    <a:pt x="13990" y="254327"/>
                  </a:lnTo>
                  <a:lnTo>
                    <a:pt x="15726" y="274848"/>
                  </a:lnTo>
                  <a:lnTo>
                    <a:pt x="17188" y="295542"/>
                  </a:lnTo>
                  <a:lnTo>
                    <a:pt x="18321" y="316354"/>
                  </a:lnTo>
                  <a:lnTo>
                    <a:pt x="19155" y="337246"/>
                  </a:lnTo>
                  <a:lnTo>
                    <a:pt x="19751" y="358192"/>
                  </a:lnTo>
                  <a:lnTo>
                    <a:pt x="20167" y="379175"/>
                  </a:lnTo>
                  <a:lnTo>
                    <a:pt x="20455" y="400182"/>
                  </a:lnTo>
                  <a:lnTo>
                    <a:pt x="20651" y="421206"/>
                  </a:lnTo>
                  <a:lnTo>
                    <a:pt x="20784" y="442241"/>
                  </a:lnTo>
                  <a:lnTo>
                    <a:pt x="20874" y="463283"/>
                  </a:lnTo>
                  <a:lnTo>
                    <a:pt x="20935" y="484330"/>
                  </a:lnTo>
                  <a:lnTo>
                    <a:pt x="20975" y="505381"/>
                  </a:lnTo>
                  <a:lnTo>
                    <a:pt x="21002" y="526433"/>
                  </a:lnTo>
                  <a:lnTo>
                    <a:pt x="21025" y="547483"/>
                  </a:lnTo>
                  <a:lnTo>
                    <a:pt x="21211" y="568365"/>
                  </a:lnTo>
                  <a:lnTo>
                    <a:pt x="21868" y="588773"/>
                  </a:lnTo>
                  <a:lnTo>
                    <a:pt x="23121" y="608575"/>
                  </a:lnTo>
                  <a:lnTo>
                    <a:pt x="24778" y="627806"/>
                  </a:lnTo>
                  <a:lnTo>
                    <a:pt x="26429" y="646566"/>
                  </a:lnTo>
                  <a:lnTo>
                    <a:pt x="27833" y="664963"/>
                  </a:lnTo>
                  <a:lnTo>
                    <a:pt x="28926" y="682928"/>
                  </a:lnTo>
                  <a:lnTo>
                    <a:pt x="29735" y="700232"/>
                  </a:lnTo>
                  <a:lnTo>
                    <a:pt x="30319" y="716797"/>
                  </a:lnTo>
                  <a:lnTo>
                    <a:pt x="30897" y="732533"/>
                  </a:lnTo>
                  <a:lnTo>
                    <a:pt x="31824" y="747261"/>
                  </a:lnTo>
                  <a:lnTo>
                    <a:pt x="33265" y="760983"/>
                  </a:lnTo>
                  <a:lnTo>
                    <a:pt x="35056" y="773972"/>
                  </a:lnTo>
                  <a:lnTo>
                    <a:pt x="36985" y="788263"/>
                  </a:lnTo>
                  <a:lnTo>
                    <a:pt x="39222" y="808469"/>
                  </a:lnTo>
                  <a:lnTo>
                    <a:pt x="42115" y="84228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32580" y="1073906"/>
              <a:ext cx="526426" cy="84229"/>
            </a:xfrm>
            <a:custGeom>
              <a:avLst/>
              <a:gdLst/>
              <a:ahLst/>
              <a:cxnLst/>
              <a:rect l="0" t="0" r="0" b="0"/>
              <a:pathLst>
                <a:path w="526426" h="84229">
                  <a:moveTo>
                    <a:pt x="526425" y="0"/>
                  </a:moveTo>
                  <a:lnTo>
                    <a:pt x="511890" y="67"/>
                  </a:lnTo>
                  <a:lnTo>
                    <a:pt x="499259" y="707"/>
                  </a:lnTo>
                  <a:lnTo>
                    <a:pt x="487349" y="2004"/>
                  </a:lnTo>
                  <a:lnTo>
                    <a:pt x="475695" y="3864"/>
                  </a:lnTo>
                  <a:lnTo>
                    <a:pt x="463855" y="6180"/>
                  </a:lnTo>
                  <a:lnTo>
                    <a:pt x="451614" y="8842"/>
                  </a:lnTo>
                  <a:lnTo>
                    <a:pt x="438947" y="11593"/>
                  </a:lnTo>
                  <a:lnTo>
                    <a:pt x="425907" y="14052"/>
                  </a:lnTo>
                  <a:lnTo>
                    <a:pt x="412578" y="16039"/>
                  </a:lnTo>
                  <a:lnTo>
                    <a:pt x="399034" y="17710"/>
                  </a:lnTo>
                  <a:lnTo>
                    <a:pt x="385335" y="19446"/>
                  </a:lnTo>
                  <a:lnTo>
                    <a:pt x="371524" y="21464"/>
                  </a:lnTo>
                  <a:lnTo>
                    <a:pt x="357471" y="23651"/>
                  </a:lnTo>
                  <a:lnTo>
                    <a:pt x="342889" y="25667"/>
                  </a:lnTo>
                  <a:lnTo>
                    <a:pt x="327670" y="27324"/>
                  </a:lnTo>
                  <a:lnTo>
                    <a:pt x="311854" y="28759"/>
                  </a:lnTo>
                  <a:lnTo>
                    <a:pt x="295552" y="30330"/>
                  </a:lnTo>
                  <a:lnTo>
                    <a:pt x="278879" y="32233"/>
                  </a:lnTo>
                  <a:lnTo>
                    <a:pt x="261937" y="34342"/>
                  </a:lnTo>
                  <a:lnTo>
                    <a:pt x="244804" y="36305"/>
                  </a:lnTo>
                  <a:lnTo>
                    <a:pt x="227542" y="37926"/>
                  </a:lnTo>
                  <a:lnTo>
                    <a:pt x="210359" y="39337"/>
                  </a:lnTo>
                  <a:lnTo>
                    <a:pt x="193588" y="40891"/>
                  </a:lnTo>
                  <a:lnTo>
                    <a:pt x="177380" y="42788"/>
                  </a:lnTo>
                  <a:lnTo>
                    <a:pt x="161716" y="45063"/>
                  </a:lnTo>
                  <a:lnTo>
                    <a:pt x="146503" y="47669"/>
                  </a:lnTo>
                  <a:lnTo>
                    <a:pt x="131628" y="50536"/>
                  </a:lnTo>
                  <a:lnTo>
                    <a:pt x="116671" y="53597"/>
                  </a:lnTo>
                  <a:lnTo>
                    <a:pt x="100943" y="56798"/>
                  </a:lnTo>
                  <a:lnTo>
                    <a:pt x="84153" y="60097"/>
                  </a:lnTo>
                  <a:lnTo>
                    <a:pt x="67052" y="63504"/>
                  </a:lnTo>
                  <a:lnTo>
                    <a:pt x="49456" y="67519"/>
                  </a:lnTo>
                  <a:lnTo>
                    <a:pt x="28696" y="7361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27419" y="1400290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5" y="43069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5" y="86275"/>
                  </a:lnTo>
                  <a:lnTo>
                    <a:pt x="3728" y="99660"/>
                  </a:lnTo>
                  <a:lnTo>
                    <a:pt x="5376" y="113320"/>
                  </a:lnTo>
                  <a:lnTo>
                    <a:pt x="6783" y="127654"/>
                  </a:lnTo>
                  <a:lnTo>
                    <a:pt x="8049" y="142569"/>
                  </a:lnTo>
                  <a:lnTo>
                    <a:pt x="9505" y="157668"/>
                  </a:lnTo>
                  <a:lnTo>
                    <a:pt x="11336" y="172672"/>
                  </a:lnTo>
                  <a:lnTo>
                    <a:pt x="13604" y="187264"/>
                  </a:lnTo>
                  <a:lnTo>
                    <a:pt x="16657" y="202651"/>
                  </a:lnTo>
                  <a:lnTo>
                    <a:pt x="21882" y="222418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48477" y="121077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85347" y="1273335"/>
              <a:ext cx="379027" cy="400697"/>
            </a:xfrm>
            <a:custGeom>
              <a:avLst/>
              <a:gdLst/>
              <a:ahLst/>
              <a:cxnLst/>
              <a:rect l="0" t="0" r="0" b="0"/>
              <a:pathLst>
                <a:path w="379027" h="400697">
                  <a:moveTo>
                    <a:pt x="0" y="169069"/>
                  </a:moveTo>
                  <a:lnTo>
                    <a:pt x="2866" y="178004"/>
                  </a:lnTo>
                  <a:lnTo>
                    <a:pt x="5009" y="187631"/>
                  </a:lnTo>
                  <a:lnTo>
                    <a:pt x="6616" y="198923"/>
                  </a:lnTo>
                  <a:lnTo>
                    <a:pt x="7970" y="211764"/>
                  </a:lnTo>
                  <a:lnTo>
                    <a:pt x="9466" y="225891"/>
                  </a:lnTo>
                  <a:lnTo>
                    <a:pt x="11313" y="241012"/>
                  </a:lnTo>
                  <a:lnTo>
                    <a:pt x="13380" y="256700"/>
                  </a:lnTo>
                  <a:lnTo>
                    <a:pt x="15312" y="272440"/>
                  </a:lnTo>
                  <a:lnTo>
                    <a:pt x="16913" y="287939"/>
                  </a:lnTo>
                  <a:lnTo>
                    <a:pt x="18309" y="302953"/>
                  </a:lnTo>
                  <a:lnTo>
                    <a:pt x="19853" y="317195"/>
                  </a:lnTo>
                  <a:lnTo>
                    <a:pt x="21721" y="330516"/>
                  </a:lnTo>
                  <a:lnTo>
                    <a:pt x="23148" y="340418"/>
                  </a:lnTo>
                  <a:lnTo>
                    <a:pt x="23364" y="343609"/>
                  </a:lnTo>
                  <a:lnTo>
                    <a:pt x="23029" y="340960"/>
                  </a:lnTo>
                  <a:lnTo>
                    <a:pt x="22580" y="334118"/>
                  </a:lnTo>
                  <a:lnTo>
                    <a:pt x="22174" y="324191"/>
                  </a:lnTo>
                  <a:lnTo>
                    <a:pt x="21846" y="311996"/>
                  </a:lnTo>
                  <a:lnTo>
                    <a:pt x="21433" y="298493"/>
                  </a:lnTo>
                  <a:lnTo>
                    <a:pt x="20612" y="284775"/>
                  </a:lnTo>
                  <a:lnTo>
                    <a:pt x="19242" y="271444"/>
                  </a:lnTo>
                  <a:lnTo>
                    <a:pt x="17505" y="258194"/>
                  </a:lnTo>
                  <a:lnTo>
                    <a:pt x="15800" y="244080"/>
                  </a:lnTo>
                  <a:lnTo>
                    <a:pt x="14358" y="228617"/>
                  </a:lnTo>
                  <a:lnTo>
                    <a:pt x="13239" y="211956"/>
                  </a:lnTo>
                  <a:lnTo>
                    <a:pt x="12413" y="194613"/>
                  </a:lnTo>
                  <a:lnTo>
                    <a:pt x="11824" y="176977"/>
                  </a:lnTo>
                  <a:lnTo>
                    <a:pt x="11411" y="159252"/>
                  </a:lnTo>
                  <a:lnTo>
                    <a:pt x="11126" y="141526"/>
                  </a:lnTo>
                  <a:lnTo>
                    <a:pt x="10941" y="123844"/>
                  </a:lnTo>
                  <a:lnTo>
                    <a:pt x="11154" y="106701"/>
                  </a:lnTo>
                  <a:lnTo>
                    <a:pt x="12362" y="91015"/>
                  </a:lnTo>
                  <a:lnTo>
                    <a:pt x="14818" y="77178"/>
                  </a:lnTo>
                  <a:lnTo>
                    <a:pt x="18774" y="65411"/>
                  </a:lnTo>
                  <a:lnTo>
                    <a:pt x="24637" y="56021"/>
                  </a:lnTo>
                  <a:lnTo>
                    <a:pt x="32432" y="48938"/>
                  </a:lnTo>
                  <a:lnTo>
                    <a:pt x="41735" y="44129"/>
                  </a:lnTo>
                  <a:lnTo>
                    <a:pt x="51880" y="41776"/>
                  </a:lnTo>
                  <a:lnTo>
                    <a:pt x="62398" y="41743"/>
                  </a:lnTo>
                  <a:lnTo>
                    <a:pt x="72879" y="43649"/>
                  </a:lnTo>
                  <a:lnTo>
                    <a:pt x="82908" y="47053"/>
                  </a:lnTo>
                  <a:lnTo>
                    <a:pt x="92317" y="51569"/>
                  </a:lnTo>
                  <a:lnTo>
                    <a:pt x="101124" y="57208"/>
                  </a:lnTo>
                  <a:lnTo>
                    <a:pt x="109434" y="64349"/>
                  </a:lnTo>
                  <a:lnTo>
                    <a:pt x="117357" y="73078"/>
                  </a:lnTo>
                  <a:lnTo>
                    <a:pt x="124834" y="83212"/>
                  </a:lnTo>
                  <a:lnTo>
                    <a:pt x="131636" y="94463"/>
                  </a:lnTo>
                  <a:lnTo>
                    <a:pt x="137696" y="106552"/>
                  </a:lnTo>
                  <a:lnTo>
                    <a:pt x="143088" y="119246"/>
                  </a:lnTo>
                  <a:lnTo>
                    <a:pt x="147945" y="132366"/>
                  </a:lnTo>
                  <a:lnTo>
                    <a:pt x="152393" y="145780"/>
                  </a:lnTo>
                  <a:lnTo>
                    <a:pt x="156381" y="159397"/>
                  </a:lnTo>
                  <a:lnTo>
                    <a:pt x="159688" y="173152"/>
                  </a:lnTo>
                  <a:lnTo>
                    <a:pt x="162228" y="186913"/>
                  </a:lnTo>
                  <a:lnTo>
                    <a:pt x="163443" y="197580"/>
                  </a:lnTo>
                  <a:lnTo>
                    <a:pt x="163216" y="200931"/>
                  </a:lnTo>
                  <a:lnTo>
                    <a:pt x="162859" y="197578"/>
                  </a:lnTo>
                  <a:lnTo>
                    <a:pt x="163083" y="189432"/>
                  </a:lnTo>
                  <a:lnTo>
                    <a:pt x="164048" y="178242"/>
                  </a:lnTo>
                  <a:lnTo>
                    <a:pt x="165687" y="165417"/>
                  </a:lnTo>
                  <a:lnTo>
                    <a:pt x="167864" y="151817"/>
                  </a:lnTo>
                  <a:lnTo>
                    <a:pt x="170442" y="138047"/>
                  </a:lnTo>
                  <a:lnTo>
                    <a:pt x="173309" y="124624"/>
                  </a:lnTo>
                  <a:lnTo>
                    <a:pt x="176386" y="111764"/>
                  </a:lnTo>
                  <a:lnTo>
                    <a:pt x="179770" y="99308"/>
                  </a:lnTo>
                  <a:lnTo>
                    <a:pt x="183727" y="86859"/>
                  </a:lnTo>
                  <a:lnTo>
                    <a:pt x="188355" y="74187"/>
                  </a:lnTo>
                  <a:lnTo>
                    <a:pt x="193600" y="61555"/>
                  </a:lnTo>
                  <a:lnTo>
                    <a:pt x="199346" y="49598"/>
                  </a:lnTo>
                  <a:lnTo>
                    <a:pt x="205475" y="38633"/>
                  </a:lnTo>
                  <a:lnTo>
                    <a:pt x="212049" y="28813"/>
                  </a:lnTo>
                  <a:lnTo>
                    <a:pt x="219293" y="20288"/>
                  </a:lnTo>
                  <a:lnTo>
                    <a:pt x="227278" y="13010"/>
                  </a:lnTo>
                  <a:lnTo>
                    <a:pt x="235928" y="7106"/>
                  </a:lnTo>
                  <a:lnTo>
                    <a:pt x="245112" y="2956"/>
                  </a:lnTo>
                  <a:lnTo>
                    <a:pt x="254695" y="611"/>
                  </a:lnTo>
                  <a:lnTo>
                    <a:pt x="264400" y="0"/>
                  </a:lnTo>
                  <a:lnTo>
                    <a:pt x="273836" y="1102"/>
                  </a:lnTo>
                  <a:lnTo>
                    <a:pt x="282810" y="3740"/>
                  </a:lnTo>
                  <a:lnTo>
                    <a:pt x="291309" y="7950"/>
                  </a:lnTo>
                  <a:lnTo>
                    <a:pt x="299404" y="14050"/>
                  </a:lnTo>
                  <a:lnTo>
                    <a:pt x="307184" y="22046"/>
                  </a:lnTo>
                  <a:lnTo>
                    <a:pt x="314733" y="31838"/>
                  </a:lnTo>
                  <a:lnTo>
                    <a:pt x="322116" y="43384"/>
                  </a:lnTo>
                  <a:lnTo>
                    <a:pt x="329377" y="56486"/>
                  </a:lnTo>
                  <a:lnTo>
                    <a:pt x="336391" y="70842"/>
                  </a:lnTo>
                  <a:lnTo>
                    <a:pt x="342875" y="86148"/>
                  </a:lnTo>
                  <a:lnTo>
                    <a:pt x="348717" y="102136"/>
                  </a:lnTo>
                  <a:lnTo>
                    <a:pt x="353961" y="118276"/>
                  </a:lnTo>
                  <a:lnTo>
                    <a:pt x="358718" y="133805"/>
                  </a:lnTo>
                  <a:lnTo>
                    <a:pt x="363099" y="148372"/>
                  </a:lnTo>
                  <a:lnTo>
                    <a:pt x="367042" y="162458"/>
                  </a:lnTo>
                  <a:lnTo>
                    <a:pt x="370319" y="177137"/>
                  </a:lnTo>
                  <a:lnTo>
                    <a:pt x="372857" y="192975"/>
                  </a:lnTo>
                  <a:lnTo>
                    <a:pt x="374732" y="209718"/>
                  </a:lnTo>
                  <a:lnTo>
                    <a:pt x="376074" y="226584"/>
                  </a:lnTo>
                  <a:lnTo>
                    <a:pt x="377014" y="243080"/>
                  </a:lnTo>
                  <a:lnTo>
                    <a:pt x="377662" y="259056"/>
                  </a:lnTo>
                  <a:lnTo>
                    <a:pt x="378106" y="274536"/>
                  </a:lnTo>
                  <a:lnTo>
                    <a:pt x="378407" y="289610"/>
                  </a:lnTo>
                  <a:lnTo>
                    <a:pt x="378611" y="304376"/>
                  </a:lnTo>
                  <a:lnTo>
                    <a:pt x="378748" y="318917"/>
                  </a:lnTo>
                  <a:lnTo>
                    <a:pt x="378840" y="333286"/>
                  </a:lnTo>
                  <a:lnTo>
                    <a:pt x="378902" y="347118"/>
                  </a:lnTo>
                  <a:lnTo>
                    <a:pt x="378950" y="361103"/>
                  </a:lnTo>
                  <a:lnTo>
                    <a:pt x="378989" y="377590"/>
                  </a:lnTo>
                  <a:lnTo>
                    <a:pt x="379026" y="400696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52216" y="1309045"/>
              <a:ext cx="322769" cy="366598"/>
            </a:xfrm>
            <a:custGeom>
              <a:avLst/>
              <a:gdLst/>
              <a:ahLst/>
              <a:cxnLst/>
              <a:rect l="0" t="0" r="0" b="0"/>
              <a:pathLst>
                <a:path w="322769" h="366598">
                  <a:moveTo>
                    <a:pt x="133255" y="259701"/>
                  </a:moveTo>
                  <a:lnTo>
                    <a:pt x="139123" y="253632"/>
                  </a:lnTo>
                  <a:lnTo>
                    <a:pt x="144687" y="246147"/>
                  </a:lnTo>
                  <a:lnTo>
                    <a:pt x="150482" y="236463"/>
                  </a:lnTo>
                  <a:lnTo>
                    <a:pt x="156390" y="224976"/>
                  </a:lnTo>
                  <a:lnTo>
                    <a:pt x="162071" y="212345"/>
                  </a:lnTo>
                  <a:lnTo>
                    <a:pt x="167341" y="199066"/>
                  </a:lnTo>
                  <a:lnTo>
                    <a:pt x="172019" y="185272"/>
                  </a:lnTo>
                  <a:lnTo>
                    <a:pt x="175856" y="170816"/>
                  </a:lnTo>
                  <a:lnTo>
                    <a:pt x="178796" y="155655"/>
                  </a:lnTo>
                  <a:lnTo>
                    <a:pt x="180617" y="139866"/>
                  </a:lnTo>
                  <a:lnTo>
                    <a:pt x="180864" y="123576"/>
                  </a:lnTo>
                  <a:lnTo>
                    <a:pt x="179437" y="106918"/>
                  </a:lnTo>
                  <a:lnTo>
                    <a:pt x="176530" y="90324"/>
                  </a:lnTo>
                  <a:lnTo>
                    <a:pt x="172445" y="74488"/>
                  </a:lnTo>
                  <a:lnTo>
                    <a:pt x="167472" y="59734"/>
                  </a:lnTo>
                  <a:lnTo>
                    <a:pt x="161696" y="46201"/>
                  </a:lnTo>
                  <a:lnTo>
                    <a:pt x="154996" y="34022"/>
                  </a:lnTo>
                  <a:lnTo>
                    <a:pt x="147379" y="23140"/>
                  </a:lnTo>
                  <a:lnTo>
                    <a:pt x="138978" y="13831"/>
                  </a:lnTo>
                  <a:lnTo>
                    <a:pt x="129960" y="6772"/>
                  </a:lnTo>
                  <a:lnTo>
                    <a:pt x="120485" y="2144"/>
                  </a:lnTo>
                  <a:lnTo>
                    <a:pt x="110682" y="0"/>
                  </a:lnTo>
                  <a:lnTo>
                    <a:pt x="100648" y="523"/>
                  </a:lnTo>
                  <a:lnTo>
                    <a:pt x="90459" y="3547"/>
                  </a:lnTo>
                  <a:lnTo>
                    <a:pt x="80330" y="8813"/>
                  </a:lnTo>
                  <a:lnTo>
                    <a:pt x="70602" y="16151"/>
                  </a:lnTo>
                  <a:lnTo>
                    <a:pt x="61433" y="25262"/>
                  </a:lnTo>
                  <a:lnTo>
                    <a:pt x="52971" y="35614"/>
                  </a:lnTo>
                  <a:lnTo>
                    <a:pt x="45433" y="46545"/>
                  </a:lnTo>
                  <a:lnTo>
                    <a:pt x="38845" y="57646"/>
                  </a:lnTo>
                  <a:lnTo>
                    <a:pt x="33081" y="69218"/>
                  </a:lnTo>
                  <a:lnTo>
                    <a:pt x="27967" y="82117"/>
                  </a:lnTo>
                  <a:lnTo>
                    <a:pt x="23338" y="96713"/>
                  </a:lnTo>
                  <a:lnTo>
                    <a:pt x="19057" y="112433"/>
                  </a:lnTo>
                  <a:lnTo>
                    <a:pt x="15021" y="128071"/>
                  </a:lnTo>
                  <a:lnTo>
                    <a:pt x="11159" y="142931"/>
                  </a:lnTo>
                  <a:lnTo>
                    <a:pt x="7581" y="157162"/>
                  </a:lnTo>
                  <a:lnTo>
                    <a:pt x="4558" y="171465"/>
                  </a:lnTo>
                  <a:lnTo>
                    <a:pt x="2197" y="186261"/>
                  </a:lnTo>
                  <a:lnTo>
                    <a:pt x="613" y="201334"/>
                  </a:lnTo>
                  <a:lnTo>
                    <a:pt x="0" y="216014"/>
                  </a:lnTo>
                  <a:lnTo>
                    <a:pt x="367" y="229937"/>
                  </a:lnTo>
                  <a:lnTo>
                    <a:pt x="1579" y="243221"/>
                  </a:lnTo>
                  <a:lnTo>
                    <a:pt x="3456" y="256281"/>
                  </a:lnTo>
                  <a:lnTo>
                    <a:pt x="5828" y="269395"/>
                  </a:lnTo>
                  <a:lnTo>
                    <a:pt x="8553" y="282507"/>
                  </a:lnTo>
                  <a:lnTo>
                    <a:pt x="11528" y="295324"/>
                  </a:lnTo>
                  <a:lnTo>
                    <a:pt x="14679" y="307687"/>
                  </a:lnTo>
                  <a:lnTo>
                    <a:pt x="18116" y="319431"/>
                  </a:lnTo>
                  <a:lnTo>
                    <a:pt x="22110" y="330319"/>
                  </a:lnTo>
                  <a:lnTo>
                    <a:pt x="26771" y="340297"/>
                  </a:lnTo>
                  <a:lnTo>
                    <a:pt x="32378" y="349149"/>
                  </a:lnTo>
                  <a:lnTo>
                    <a:pt x="39432" y="356425"/>
                  </a:lnTo>
                  <a:lnTo>
                    <a:pt x="48062" y="362008"/>
                  </a:lnTo>
                  <a:lnTo>
                    <a:pt x="57772" y="365606"/>
                  </a:lnTo>
                  <a:lnTo>
                    <a:pt x="67668" y="366597"/>
                  </a:lnTo>
                  <a:lnTo>
                    <a:pt x="77208" y="364886"/>
                  </a:lnTo>
                  <a:lnTo>
                    <a:pt x="86219" y="360653"/>
                  </a:lnTo>
                  <a:lnTo>
                    <a:pt x="94724" y="354083"/>
                  </a:lnTo>
                  <a:lnTo>
                    <a:pt x="102808" y="345522"/>
                  </a:lnTo>
                  <a:lnTo>
                    <a:pt x="110405" y="335558"/>
                  </a:lnTo>
                  <a:lnTo>
                    <a:pt x="117296" y="324895"/>
                  </a:lnTo>
                  <a:lnTo>
                    <a:pt x="123422" y="313985"/>
                  </a:lnTo>
                  <a:lnTo>
                    <a:pt x="129031" y="302884"/>
                  </a:lnTo>
                  <a:lnTo>
                    <a:pt x="134565" y="291365"/>
                  </a:lnTo>
                  <a:lnTo>
                    <a:pt x="140287" y="279314"/>
                  </a:lnTo>
                  <a:lnTo>
                    <a:pt x="146114" y="266592"/>
                  </a:lnTo>
                  <a:lnTo>
                    <a:pt x="151727" y="252979"/>
                  </a:lnTo>
                  <a:lnTo>
                    <a:pt x="156948" y="238449"/>
                  </a:lnTo>
                  <a:lnTo>
                    <a:pt x="161758" y="223282"/>
                  </a:lnTo>
                  <a:lnTo>
                    <a:pt x="166217" y="207955"/>
                  </a:lnTo>
                  <a:lnTo>
                    <a:pt x="170398" y="192763"/>
                  </a:lnTo>
                  <a:lnTo>
                    <a:pt x="174375" y="177970"/>
                  </a:lnTo>
                  <a:lnTo>
                    <a:pt x="178207" y="163884"/>
                  </a:lnTo>
                  <a:lnTo>
                    <a:pt x="181942" y="150685"/>
                  </a:lnTo>
                  <a:lnTo>
                    <a:pt x="185798" y="141423"/>
                  </a:lnTo>
                  <a:lnTo>
                    <a:pt x="189457" y="139993"/>
                  </a:lnTo>
                  <a:lnTo>
                    <a:pt x="192074" y="145353"/>
                  </a:lnTo>
                  <a:lnTo>
                    <a:pt x="193734" y="155642"/>
                  </a:lnTo>
                  <a:lnTo>
                    <a:pt x="194920" y="169047"/>
                  </a:lnTo>
                  <a:lnTo>
                    <a:pt x="196189" y="183873"/>
                  </a:lnTo>
                  <a:lnTo>
                    <a:pt x="197827" y="199098"/>
                  </a:lnTo>
                  <a:lnTo>
                    <a:pt x="199893" y="214102"/>
                  </a:lnTo>
                  <a:lnTo>
                    <a:pt x="202343" y="228424"/>
                  </a:lnTo>
                  <a:lnTo>
                    <a:pt x="205102" y="241921"/>
                  </a:lnTo>
                  <a:lnTo>
                    <a:pt x="208257" y="254821"/>
                  </a:lnTo>
                  <a:lnTo>
                    <a:pt x="212051" y="267575"/>
                  </a:lnTo>
                  <a:lnTo>
                    <a:pt x="216566" y="280454"/>
                  </a:lnTo>
                  <a:lnTo>
                    <a:pt x="221732" y="293227"/>
                  </a:lnTo>
                  <a:lnTo>
                    <a:pt x="227425" y="305279"/>
                  </a:lnTo>
                  <a:lnTo>
                    <a:pt x="233523" y="316303"/>
                  </a:lnTo>
                  <a:lnTo>
                    <a:pt x="240246" y="325993"/>
                  </a:lnTo>
                  <a:lnTo>
                    <a:pt x="248122" y="333898"/>
                  </a:lnTo>
                  <a:lnTo>
                    <a:pt x="257340" y="339951"/>
                  </a:lnTo>
                  <a:lnTo>
                    <a:pt x="267562" y="344397"/>
                  </a:lnTo>
                  <a:lnTo>
                    <a:pt x="279310" y="348044"/>
                  </a:lnTo>
                  <a:lnTo>
                    <a:pt x="295855" y="351215"/>
                  </a:lnTo>
                  <a:lnTo>
                    <a:pt x="322768" y="35445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80269" y="937036"/>
              <a:ext cx="10530" cy="726467"/>
            </a:xfrm>
            <a:custGeom>
              <a:avLst/>
              <a:gdLst/>
              <a:ahLst/>
              <a:cxnLst/>
              <a:rect l="0" t="0" r="0" b="0"/>
              <a:pathLst>
                <a:path w="10530" h="726467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5"/>
                  </a:lnTo>
                  <a:lnTo>
                    <a:pt x="0" y="54173"/>
                  </a:lnTo>
                  <a:lnTo>
                    <a:pt x="0" y="70818"/>
                  </a:lnTo>
                  <a:lnTo>
                    <a:pt x="0" y="87949"/>
                  </a:lnTo>
                  <a:lnTo>
                    <a:pt x="0" y="105150"/>
                  </a:lnTo>
                  <a:lnTo>
                    <a:pt x="0" y="121984"/>
                  </a:lnTo>
                  <a:lnTo>
                    <a:pt x="0" y="138270"/>
                  </a:lnTo>
                  <a:lnTo>
                    <a:pt x="0" y="154339"/>
                  </a:lnTo>
                  <a:lnTo>
                    <a:pt x="0" y="170893"/>
                  </a:lnTo>
                  <a:lnTo>
                    <a:pt x="0" y="188294"/>
                  </a:lnTo>
                  <a:lnTo>
                    <a:pt x="0" y="206408"/>
                  </a:lnTo>
                  <a:lnTo>
                    <a:pt x="0" y="224801"/>
                  </a:lnTo>
                  <a:lnTo>
                    <a:pt x="0" y="243182"/>
                  </a:lnTo>
                  <a:lnTo>
                    <a:pt x="0" y="261593"/>
                  </a:lnTo>
                  <a:lnTo>
                    <a:pt x="0" y="280319"/>
                  </a:lnTo>
                  <a:lnTo>
                    <a:pt x="0" y="299503"/>
                  </a:lnTo>
                  <a:lnTo>
                    <a:pt x="0" y="318980"/>
                  </a:lnTo>
                  <a:lnTo>
                    <a:pt x="0" y="338368"/>
                  </a:lnTo>
                  <a:lnTo>
                    <a:pt x="0" y="357455"/>
                  </a:lnTo>
                  <a:lnTo>
                    <a:pt x="0" y="376359"/>
                  </a:lnTo>
                  <a:lnTo>
                    <a:pt x="0" y="395424"/>
                  </a:lnTo>
                  <a:lnTo>
                    <a:pt x="0" y="414839"/>
                  </a:lnTo>
                  <a:lnTo>
                    <a:pt x="0" y="434472"/>
                  </a:lnTo>
                  <a:lnTo>
                    <a:pt x="0" y="453966"/>
                  </a:lnTo>
                  <a:lnTo>
                    <a:pt x="0" y="473120"/>
                  </a:lnTo>
                  <a:lnTo>
                    <a:pt x="0" y="491898"/>
                  </a:lnTo>
                  <a:lnTo>
                    <a:pt x="0" y="510347"/>
                  </a:lnTo>
                  <a:lnTo>
                    <a:pt x="0" y="528531"/>
                  </a:lnTo>
                  <a:lnTo>
                    <a:pt x="0" y="546353"/>
                  </a:lnTo>
                  <a:lnTo>
                    <a:pt x="0" y="563560"/>
                  </a:lnTo>
                  <a:lnTo>
                    <a:pt x="5" y="580073"/>
                  </a:lnTo>
                  <a:lnTo>
                    <a:pt x="178" y="596283"/>
                  </a:lnTo>
                  <a:lnTo>
                    <a:pt x="826" y="612927"/>
                  </a:lnTo>
                  <a:lnTo>
                    <a:pt x="2074" y="630371"/>
                  </a:lnTo>
                  <a:lnTo>
                    <a:pt x="3735" y="648128"/>
                  </a:lnTo>
                  <a:lnTo>
                    <a:pt x="5563" y="666988"/>
                  </a:lnTo>
                  <a:lnTo>
                    <a:pt x="7717" y="690850"/>
                  </a:lnTo>
                  <a:lnTo>
                    <a:pt x="10529" y="726466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53886" y="1147606"/>
              <a:ext cx="600125" cy="21058"/>
            </a:xfrm>
            <a:custGeom>
              <a:avLst/>
              <a:gdLst/>
              <a:ahLst/>
              <a:cxnLst/>
              <a:rect l="0" t="0" r="0" b="0"/>
              <a:pathLst>
                <a:path w="600125" h="21058">
                  <a:moveTo>
                    <a:pt x="600124" y="0"/>
                  </a:moveTo>
                  <a:lnTo>
                    <a:pt x="591189" y="2866"/>
                  </a:lnTo>
                  <a:lnTo>
                    <a:pt x="581562" y="5009"/>
                  </a:lnTo>
                  <a:lnTo>
                    <a:pt x="570265" y="6612"/>
                  </a:lnTo>
                  <a:lnTo>
                    <a:pt x="557252" y="7792"/>
                  </a:lnTo>
                  <a:lnTo>
                    <a:pt x="542476" y="8641"/>
                  </a:lnTo>
                  <a:lnTo>
                    <a:pt x="526107" y="9238"/>
                  </a:lnTo>
                  <a:lnTo>
                    <a:pt x="508766" y="9653"/>
                  </a:lnTo>
                  <a:lnTo>
                    <a:pt x="491378" y="9937"/>
                  </a:lnTo>
                  <a:lnTo>
                    <a:pt x="474467" y="10126"/>
                  </a:lnTo>
                  <a:lnTo>
                    <a:pt x="458014" y="10084"/>
                  </a:lnTo>
                  <a:lnTo>
                    <a:pt x="441669" y="9523"/>
                  </a:lnTo>
                  <a:lnTo>
                    <a:pt x="425193" y="8334"/>
                  </a:lnTo>
                  <a:lnTo>
                    <a:pt x="408669" y="6721"/>
                  </a:lnTo>
                  <a:lnTo>
                    <a:pt x="392408" y="5099"/>
                  </a:lnTo>
                  <a:lnTo>
                    <a:pt x="376568" y="3714"/>
                  </a:lnTo>
                  <a:lnTo>
                    <a:pt x="360997" y="2634"/>
                  </a:lnTo>
                  <a:lnTo>
                    <a:pt x="345323" y="1834"/>
                  </a:lnTo>
                  <a:lnTo>
                    <a:pt x="329332" y="1261"/>
                  </a:lnTo>
                  <a:lnTo>
                    <a:pt x="312982" y="859"/>
                  </a:lnTo>
                  <a:lnTo>
                    <a:pt x="296313" y="582"/>
                  </a:lnTo>
                  <a:lnTo>
                    <a:pt x="279396" y="393"/>
                  </a:lnTo>
                  <a:lnTo>
                    <a:pt x="262458" y="264"/>
                  </a:lnTo>
                  <a:lnTo>
                    <a:pt x="245860" y="177"/>
                  </a:lnTo>
                  <a:lnTo>
                    <a:pt x="229771" y="119"/>
                  </a:lnTo>
                  <a:lnTo>
                    <a:pt x="214189" y="79"/>
                  </a:lnTo>
                  <a:lnTo>
                    <a:pt x="199032" y="53"/>
                  </a:lnTo>
                  <a:lnTo>
                    <a:pt x="184199" y="40"/>
                  </a:lnTo>
                  <a:lnTo>
                    <a:pt x="169440" y="201"/>
                  </a:lnTo>
                  <a:lnTo>
                    <a:pt x="154377" y="841"/>
                  </a:lnTo>
                  <a:lnTo>
                    <a:pt x="138825" y="2089"/>
                  </a:lnTo>
                  <a:lnTo>
                    <a:pt x="122614" y="3911"/>
                  </a:lnTo>
                  <a:lnTo>
                    <a:pt x="105515" y="6206"/>
                  </a:lnTo>
                  <a:lnTo>
                    <a:pt x="87512" y="8855"/>
                  </a:lnTo>
                  <a:lnTo>
                    <a:pt x="69444" y="11611"/>
                  </a:lnTo>
                  <a:lnTo>
                    <a:pt x="51020" y="14365"/>
                  </a:lnTo>
                  <a:lnTo>
                    <a:pt x="29504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83024" y="1421347"/>
              <a:ext cx="28873" cy="242156"/>
            </a:xfrm>
            <a:custGeom>
              <a:avLst/>
              <a:gdLst/>
              <a:ahLst/>
              <a:cxnLst/>
              <a:rect l="0" t="0" r="0" b="0"/>
              <a:pathLst>
                <a:path w="28873" h="242156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1" y="39009"/>
                  </a:lnTo>
                  <a:lnTo>
                    <a:pt x="0" y="51468"/>
                  </a:lnTo>
                  <a:lnTo>
                    <a:pt x="652" y="65180"/>
                  </a:lnTo>
                  <a:lnTo>
                    <a:pt x="1890" y="79943"/>
                  </a:lnTo>
                  <a:lnTo>
                    <a:pt x="3253" y="95521"/>
                  </a:lnTo>
                  <a:lnTo>
                    <a:pt x="4467" y="111694"/>
                  </a:lnTo>
                  <a:lnTo>
                    <a:pt x="5602" y="128127"/>
                  </a:lnTo>
                  <a:lnTo>
                    <a:pt x="6971" y="144386"/>
                  </a:lnTo>
                  <a:lnTo>
                    <a:pt x="8743" y="160237"/>
                  </a:lnTo>
                  <a:lnTo>
                    <a:pt x="10972" y="175430"/>
                  </a:lnTo>
                  <a:lnTo>
                    <a:pt x="13993" y="191302"/>
                  </a:lnTo>
                  <a:lnTo>
                    <a:pt x="19193" y="211479"/>
                  </a:lnTo>
                  <a:lnTo>
                    <a:pt x="28872" y="24215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59253" y="129500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27710" y="1359286"/>
              <a:ext cx="200042" cy="298319"/>
            </a:xfrm>
            <a:custGeom>
              <a:avLst/>
              <a:gdLst/>
              <a:ahLst/>
              <a:cxnLst/>
              <a:rect l="0" t="0" r="0" b="0"/>
              <a:pathLst>
                <a:path w="200042" h="298319">
                  <a:moveTo>
                    <a:pt x="0" y="114703"/>
                  </a:moveTo>
                  <a:lnTo>
                    <a:pt x="2933" y="123571"/>
                  </a:lnTo>
                  <a:lnTo>
                    <a:pt x="5716" y="132558"/>
                  </a:lnTo>
                  <a:lnTo>
                    <a:pt x="8616" y="142558"/>
                  </a:lnTo>
                  <a:lnTo>
                    <a:pt x="11656" y="153712"/>
                  </a:lnTo>
                  <a:lnTo>
                    <a:pt x="14821" y="166171"/>
                  </a:lnTo>
                  <a:lnTo>
                    <a:pt x="18085" y="179879"/>
                  </a:lnTo>
                  <a:lnTo>
                    <a:pt x="21423" y="194469"/>
                  </a:lnTo>
                  <a:lnTo>
                    <a:pt x="24815" y="209398"/>
                  </a:lnTo>
                  <a:lnTo>
                    <a:pt x="28238" y="224323"/>
                  </a:lnTo>
                  <a:lnTo>
                    <a:pt x="31520" y="239104"/>
                  </a:lnTo>
                  <a:lnTo>
                    <a:pt x="34344" y="253714"/>
                  </a:lnTo>
                  <a:lnTo>
                    <a:pt x="36567" y="268143"/>
                  </a:lnTo>
                  <a:lnTo>
                    <a:pt x="37870" y="281440"/>
                  </a:lnTo>
                  <a:lnTo>
                    <a:pt x="37122" y="291676"/>
                  </a:lnTo>
                  <a:lnTo>
                    <a:pt x="34081" y="297464"/>
                  </a:lnTo>
                  <a:lnTo>
                    <a:pt x="30201" y="298318"/>
                  </a:lnTo>
                  <a:lnTo>
                    <a:pt x="26187" y="294947"/>
                  </a:lnTo>
                  <a:lnTo>
                    <a:pt x="22403" y="288362"/>
                  </a:lnTo>
                  <a:lnTo>
                    <a:pt x="19196" y="279455"/>
                  </a:lnTo>
                  <a:lnTo>
                    <a:pt x="16682" y="268911"/>
                  </a:lnTo>
                  <a:lnTo>
                    <a:pt x="14645" y="257071"/>
                  </a:lnTo>
                  <a:lnTo>
                    <a:pt x="12659" y="243985"/>
                  </a:lnTo>
                  <a:lnTo>
                    <a:pt x="10471" y="229769"/>
                  </a:lnTo>
                  <a:lnTo>
                    <a:pt x="8169" y="214627"/>
                  </a:lnTo>
                  <a:lnTo>
                    <a:pt x="6076" y="198776"/>
                  </a:lnTo>
                  <a:lnTo>
                    <a:pt x="4375" y="182405"/>
                  </a:lnTo>
                  <a:lnTo>
                    <a:pt x="3252" y="165665"/>
                  </a:lnTo>
                  <a:lnTo>
                    <a:pt x="2954" y="148667"/>
                  </a:lnTo>
                  <a:lnTo>
                    <a:pt x="3536" y="131496"/>
                  </a:lnTo>
                  <a:lnTo>
                    <a:pt x="4895" y="114372"/>
                  </a:lnTo>
                  <a:lnTo>
                    <a:pt x="6871" y="97641"/>
                  </a:lnTo>
                  <a:lnTo>
                    <a:pt x="9312" y="81464"/>
                  </a:lnTo>
                  <a:lnTo>
                    <a:pt x="12256" y="65990"/>
                  </a:lnTo>
                  <a:lnTo>
                    <a:pt x="15909" y="51438"/>
                  </a:lnTo>
                  <a:lnTo>
                    <a:pt x="20337" y="37848"/>
                  </a:lnTo>
                  <a:lnTo>
                    <a:pt x="25787" y="25585"/>
                  </a:lnTo>
                  <a:lnTo>
                    <a:pt x="32734" y="15398"/>
                  </a:lnTo>
                  <a:lnTo>
                    <a:pt x="41298" y="7525"/>
                  </a:lnTo>
                  <a:lnTo>
                    <a:pt x="51133" y="2220"/>
                  </a:lnTo>
                  <a:lnTo>
                    <a:pt x="61646" y="0"/>
                  </a:lnTo>
                  <a:lnTo>
                    <a:pt x="72416" y="843"/>
                  </a:lnTo>
                  <a:lnTo>
                    <a:pt x="83239" y="4305"/>
                  </a:lnTo>
                  <a:lnTo>
                    <a:pt x="94031" y="9818"/>
                  </a:lnTo>
                  <a:lnTo>
                    <a:pt x="104765" y="16846"/>
                  </a:lnTo>
                  <a:lnTo>
                    <a:pt x="115276" y="24797"/>
                  </a:lnTo>
                  <a:lnTo>
                    <a:pt x="125268" y="33037"/>
                  </a:lnTo>
                  <a:lnTo>
                    <a:pt x="134623" y="41210"/>
                  </a:lnTo>
                  <a:lnTo>
                    <a:pt x="143379" y="49508"/>
                  </a:lnTo>
                  <a:lnTo>
                    <a:pt x="151649" y="58533"/>
                  </a:lnTo>
                  <a:lnTo>
                    <a:pt x="159542" y="68578"/>
                  </a:lnTo>
                  <a:lnTo>
                    <a:pt x="166997" y="79785"/>
                  </a:lnTo>
                  <a:lnTo>
                    <a:pt x="173784" y="92299"/>
                  </a:lnTo>
                  <a:lnTo>
                    <a:pt x="179827" y="106057"/>
                  </a:lnTo>
                  <a:lnTo>
                    <a:pt x="185040" y="120857"/>
                  </a:lnTo>
                  <a:lnTo>
                    <a:pt x="189243" y="136462"/>
                  </a:lnTo>
                  <a:lnTo>
                    <a:pt x="192439" y="152659"/>
                  </a:lnTo>
                  <a:lnTo>
                    <a:pt x="194772" y="169279"/>
                  </a:lnTo>
                  <a:lnTo>
                    <a:pt x="196429" y="186195"/>
                  </a:lnTo>
                  <a:lnTo>
                    <a:pt x="197584" y="203301"/>
                  </a:lnTo>
                  <a:lnTo>
                    <a:pt x="198380" y="220160"/>
                  </a:lnTo>
                  <a:lnTo>
                    <a:pt x="199010" y="237862"/>
                  </a:lnTo>
                  <a:lnTo>
                    <a:pt x="199532" y="260197"/>
                  </a:lnTo>
                  <a:lnTo>
                    <a:pt x="200041" y="29368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05902" y="1336277"/>
              <a:ext cx="342990" cy="782117"/>
            </a:xfrm>
            <a:custGeom>
              <a:avLst/>
              <a:gdLst/>
              <a:ahLst/>
              <a:cxnLst/>
              <a:rect l="0" t="0" r="0" b="0"/>
              <a:pathLst>
                <a:path w="342990" h="782117">
                  <a:moveTo>
                    <a:pt x="216647" y="137712"/>
                  </a:moveTo>
                  <a:lnTo>
                    <a:pt x="219446" y="125977"/>
                  </a:lnTo>
                  <a:lnTo>
                    <a:pt x="220949" y="114848"/>
                  </a:lnTo>
                  <a:lnTo>
                    <a:pt x="221246" y="103254"/>
                  </a:lnTo>
                  <a:lnTo>
                    <a:pt x="220222" y="91266"/>
                  </a:lnTo>
                  <a:lnTo>
                    <a:pt x="217457" y="79254"/>
                  </a:lnTo>
                  <a:lnTo>
                    <a:pt x="212882" y="67456"/>
                  </a:lnTo>
                  <a:lnTo>
                    <a:pt x="206721" y="56103"/>
                  </a:lnTo>
                  <a:lnTo>
                    <a:pt x="199305" y="45482"/>
                  </a:lnTo>
                  <a:lnTo>
                    <a:pt x="190951" y="35681"/>
                  </a:lnTo>
                  <a:lnTo>
                    <a:pt x="181922" y="26779"/>
                  </a:lnTo>
                  <a:lnTo>
                    <a:pt x="172416" y="18938"/>
                  </a:lnTo>
                  <a:lnTo>
                    <a:pt x="162577" y="12152"/>
                  </a:lnTo>
                  <a:lnTo>
                    <a:pt x="152345" y="6593"/>
                  </a:lnTo>
                  <a:lnTo>
                    <a:pt x="141483" y="2682"/>
                  </a:lnTo>
                  <a:lnTo>
                    <a:pt x="129918" y="500"/>
                  </a:lnTo>
                  <a:lnTo>
                    <a:pt x="117879" y="0"/>
                  </a:lnTo>
                  <a:lnTo>
                    <a:pt x="105795" y="1177"/>
                  </a:lnTo>
                  <a:lnTo>
                    <a:pt x="93933" y="3857"/>
                  </a:lnTo>
                  <a:lnTo>
                    <a:pt x="82526" y="7756"/>
                  </a:lnTo>
                  <a:lnTo>
                    <a:pt x="71866" y="12581"/>
                  </a:lnTo>
                  <a:lnTo>
                    <a:pt x="62033" y="18091"/>
                  </a:lnTo>
                  <a:lnTo>
                    <a:pt x="52937" y="24415"/>
                  </a:lnTo>
                  <a:lnTo>
                    <a:pt x="44434" y="32024"/>
                  </a:lnTo>
                  <a:lnTo>
                    <a:pt x="36380" y="41075"/>
                  </a:lnTo>
                  <a:lnTo>
                    <a:pt x="28817" y="51596"/>
                  </a:lnTo>
                  <a:lnTo>
                    <a:pt x="21956" y="63640"/>
                  </a:lnTo>
                  <a:lnTo>
                    <a:pt x="15862" y="77079"/>
                  </a:lnTo>
                  <a:lnTo>
                    <a:pt x="10616" y="91663"/>
                  </a:lnTo>
                  <a:lnTo>
                    <a:pt x="6391" y="107123"/>
                  </a:lnTo>
                  <a:lnTo>
                    <a:pt x="3184" y="123223"/>
                  </a:lnTo>
                  <a:lnTo>
                    <a:pt x="1015" y="139777"/>
                  </a:lnTo>
                  <a:lnTo>
                    <a:pt x="0" y="156650"/>
                  </a:lnTo>
                  <a:lnTo>
                    <a:pt x="93" y="173736"/>
                  </a:lnTo>
                  <a:lnTo>
                    <a:pt x="1120" y="190803"/>
                  </a:lnTo>
                  <a:lnTo>
                    <a:pt x="2873" y="207495"/>
                  </a:lnTo>
                  <a:lnTo>
                    <a:pt x="5166" y="223641"/>
                  </a:lnTo>
                  <a:lnTo>
                    <a:pt x="8008" y="238925"/>
                  </a:lnTo>
                  <a:lnTo>
                    <a:pt x="11593" y="252817"/>
                  </a:lnTo>
                  <a:lnTo>
                    <a:pt x="15977" y="265151"/>
                  </a:lnTo>
                  <a:lnTo>
                    <a:pt x="21396" y="275756"/>
                  </a:lnTo>
                  <a:lnTo>
                    <a:pt x="28323" y="284291"/>
                  </a:lnTo>
                  <a:lnTo>
                    <a:pt x="36878" y="290764"/>
                  </a:lnTo>
                  <a:lnTo>
                    <a:pt x="46877" y="295147"/>
                  </a:lnTo>
                  <a:lnTo>
                    <a:pt x="58031" y="297206"/>
                  </a:lnTo>
                  <a:lnTo>
                    <a:pt x="70043" y="297029"/>
                  </a:lnTo>
                  <a:lnTo>
                    <a:pt x="82343" y="294641"/>
                  </a:lnTo>
                  <a:lnTo>
                    <a:pt x="94133" y="289849"/>
                  </a:lnTo>
                  <a:lnTo>
                    <a:pt x="105015" y="282774"/>
                  </a:lnTo>
                  <a:lnTo>
                    <a:pt x="114792" y="273788"/>
                  </a:lnTo>
                  <a:lnTo>
                    <a:pt x="123295" y="263323"/>
                  </a:lnTo>
                  <a:lnTo>
                    <a:pt x="130570" y="251769"/>
                  </a:lnTo>
                  <a:lnTo>
                    <a:pt x="136815" y="239438"/>
                  </a:lnTo>
                  <a:lnTo>
                    <a:pt x="142259" y="226562"/>
                  </a:lnTo>
                  <a:lnTo>
                    <a:pt x="147114" y="213307"/>
                  </a:lnTo>
                  <a:lnTo>
                    <a:pt x="151548" y="199627"/>
                  </a:lnTo>
                  <a:lnTo>
                    <a:pt x="155687" y="185297"/>
                  </a:lnTo>
                  <a:lnTo>
                    <a:pt x="159623" y="170254"/>
                  </a:lnTo>
                  <a:lnTo>
                    <a:pt x="163420" y="154897"/>
                  </a:lnTo>
                  <a:lnTo>
                    <a:pt x="167122" y="139966"/>
                  </a:lnTo>
                  <a:lnTo>
                    <a:pt x="170763" y="125850"/>
                  </a:lnTo>
                  <a:lnTo>
                    <a:pt x="174358" y="112593"/>
                  </a:lnTo>
                  <a:lnTo>
                    <a:pt x="177926" y="100075"/>
                  </a:lnTo>
                  <a:lnTo>
                    <a:pt x="181480" y="88227"/>
                  </a:lnTo>
                  <a:lnTo>
                    <a:pt x="185208" y="80092"/>
                  </a:lnTo>
                  <a:lnTo>
                    <a:pt x="188772" y="79412"/>
                  </a:lnTo>
                  <a:lnTo>
                    <a:pt x="191328" y="84744"/>
                  </a:lnTo>
                  <a:lnTo>
                    <a:pt x="192946" y="94173"/>
                  </a:lnTo>
                  <a:lnTo>
                    <a:pt x="193939" y="106498"/>
                  </a:lnTo>
                  <a:lnTo>
                    <a:pt x="194547" y="121107"/>
                  </a:lnTo>
                  <a:lnTo>
                    <a:pt x="194924" y="137514"/>
                  </a:lnTo>
                  <a:lnTo>
                    <a:pt x="195160" y="154955"/>
                  </a:lnTo>
                  <a:lnTo>
                    <a:pt x="195311" y="172446"/>
                  </a:lnTo>
                  <a:lnTo>
                    <a:pt x="195408" y="189440"/>
                  </a:lnTo>
                  <a:lnTo>
                    <a:pt x="195471" y="205786"/>
                  </a:lnTo>
                  <a:lnTo>
                    <a:pt x="195511" y="221532"/>
                  </a:lnTo>
                  <a:lnTo>
                    <a:pt x="195539" y="236794"/>
                  </a:lnTo>
                  <a:lnTo>
                    <a:pt x="195556" y="251689"/>
                  </a:lnTo>
                  <a:lnTo>
                    <a:pt x="195566" y="266320"/>
                  </a:lnTo>
                  <a:lnTo>
                    <a:pt x="195575" y="280763"/>
                  </a:lnTo>
                  <a:lnTo>
                    <a:pt x="195580" y="295075"/>
                  </a:lnTo>
                  <a:lnTo>
                    <a:pt x="195584" y="309299"/>
                  </a:lnTo>
                  <a:lnTo>
                    <a:pt x="195587" y="323462"/>
                  </a:lnTo>
                  <a:lnTo>
                    <a:pt x="195587" y="337584"/>
                  </a:lnTo>
                  <a:lnTo>
                    <a:pt x="195588" y="351678"/>
                  </a:lnTo>
                  <a:lnTo>
                    <a:pt x="195589" y="365759"/>
                  </a:lnTo>
                  <a:lnTo>
                    <a:pt x="195590" y="379994"/>
                  </a:lnTo>
                  <a:lnTo>
                    <a:pt x="195590" y="394698"/>
                  </a:lnTo>
                  <a:lnTo>
                    <a:pt x="195590" y="409996"/>
                  </a:lnTo>
                  <a:lnTo>
                    <a:pt x="195590" y="425694"/>
                  </a:lnTo>
                  <a:lnTo>
                    <a:pt x="195590" y="441385"/>
                  </a:lnTo>
                  <a:lnTo>
                    <a:pt x="195585" y="456834"/>
                  </a:lnTo>
                  <a:lnTo>
                    <a:pt x="195412" y="472139"/>
                  </a:lnTo>
                  <a:lnTo>
                    <a:pt x="194764" y="487635"/>
                  </a:lnTo>
                  <a:lnTo>
                    <a:pt x="193516" y="503501"/>
                  </a:lnTo>
                  <a:lnTo>
                    <a:pt x="191863" y="519597"/>
                  </a:lnTo>
                  <a:lnTo>
                    <a:pt x="190215" y="535563"/>
                  </a:lnTo>
                  <a:lnTo>
                    <a:pt x="188813" y="551195"/>
                  </a:lnTo>
                  <a:lnTo>
                    <a:pt x="187720" y="566456"/>
                  </a:lnTo>
                  <a:lnTo>
                    <a:pt x="186911" y="581390"/>
                  </a:lnTo>
                  <a:lnTo>
                    <a:pt x="186328" y="596065"/>
                  </a:lnTo>
                  <a:lnTo>
                    <a:pt x="185751" y="610548"/>
                  </a:lnTo>
                  <a:lnTo>
                    <a:pt x="184823" y="624892"/>
                  </a:lnTo>
                  <a:lnTo>
                    <a:pt x="183379" y="639134"/>
                  </a:lnTo>
                  <a:lnTo>
                    <a:pt x="181424" y="653141"/>
                  </a:lnTo>
                  <a:lnTo>
                    <a:pt x="179040" y="666626"/>
                  </a:lnTo>
                  <a:lnTo>
                    <a:pt x="176324" y="679485"/>
                  </a:lnTo>
                  <a:lnTo>
                    <a:pt x="173367" y="692086"/>
                  </a:lnTo>
                  <a:lnTo>
                    <a:pt x="170235" y="705153"/>
                  </a:lnTo>
                  <a:lnTo>
                    <a:pt x="166979" y="719047"/>
                  </a:lnTo>
                  <a:lnTo>
                    <a:pt x="163472" y="733312"/>
                  </a:lnTo>
                  <a:lnTo>
                    <a:pt x="159431" y="746903"/>
                  </a:lnTo>
                  <a:lnTo>
                    <a:pt x="154742" y="759246"/>
                  </a:lnTo>
                  <a:lnTo>
                    <a:pt x="149287" y="769633"/>
                  </a:lnTo>
                  <a:lnTo>
                    <a:pt x="142868" y="777016"/>
                  </a:lnTo>
                  <a:lnTo>
                    <a:pt x="135482" y="781113"/>
                  </a:lnTo>
                  <a:lnTo>
                    <a:pt x="127591" y="782116"/>
                  </a:lnTo>
                  <a:lnTo>
                    <a:pt x="119987" y="780303"/>
                  </a:lnTo>
                  <a:lnTo>
                    <a:pt x="113096" y="776119"/>
                  </a:lnTo>
                  <a:lnTo>
                    <a:pt x="106828" y="769757"/>
                  </a:lnTo>
                  <a:lnTo>
                    <a:pt x="100778" y="761077"/>
                  </a:lnTo>
                  <a:lnTo>
                    <a:pt x="94675" y="750207"/>
                  </a:lnTo>
                  <a:lnTo>
                    <a:pt x="88575" y="737504"/>
                  </a:lnTo>
                  <a:lnTo>
                    <a:pt x="82771" y="723384"/>
                  </a:lnTo>
                  <a:lnTo>
                    <a:pt x="77424" y="708224"/>
                  </a:lnTo>
                  <a:lnTo>
                    <a:pt x="72696" y="692486"/>
                  </a:lnTo>
                  <a:lnTo>
                    <a:pt x="68825" y="676702"/>
                  </a:lnTo>
                  <a:lnTo>
                    <a:pt x="65855" y="661153"/>
                  </a:lnTo>
                  <a:lnTo>
                    <a:pt x="63675" y="645595"/>
                  </a:lnTo>
                  <a:lnTo>
                    <a:pt x="62122" y="629389"/>
                  </a:lnTo>
                  <a:lnTo>
                    <a:pt x="61041" y="612235"/>
                  </a:lnTo>
                  <a:lnTo>
                    <a:pt x="60465" y="594627"/>
                  </a:lnTo>
                  <a:lnTo>
                    <a:pt x="60603" y="577638"/>
                  </a:lnTo>
                  <a:lnTo>
                    <a:pt x="61510" y="561841"/>
                  </a:lnTo>
                  <a:lnTo>
                    <a:pt x="63100" y="547303"/>
                  </a:lnTo>
                  <a:lnTo>
                    <a:pt x="65240" y="533851"/>
                  </a:lnTo>
                  <a:lnTo>
                    <a:pt x="67791" y="521249"/>
                  </a:lnTo>
                  <a:lnTo>
                    <a:pt x="70638" y="509276"/>
                  </a:lnTo>
                  <a:lnTo>
                    <a:pt x="73696" y="497755"/>
                  </a:lnTo>
                  <a:lnTo>
                    <a:pt x="76898" y="486550"/>
                  </a:lnTo>
                  <a:lnTo>
                    <a:pt x="80200" y="475563"/>
                  </a:lnTo>
                  <a:lnTo>
                    <a:pt x="83569" y="464725"/>
                  </a:lnTo>
                  <a:lnTo>
                    <a:pt x="86989" y="453988"/>
                  </a:lnTo>
                  <a:lnTo>
                    <a:pt x="90609" y="443320"/>
                  </a:lnTo>
                  <a:lnTo>
                    <a:pt x="94724" y="432698"/>
                  </a:lnTo>
                  <a:lnTo>
                    <a:pt x="99459" y="422107"/>
                  </a:lnTo>
                  <a:lnTo>
                    <a:pt x="104775" y="411537"/>
                  </a:lnTo>
                  <a:lnTo>
                    <a:pt x="110569" y="400981"/>
                  </a:lnTo>
                  <a:lnTo>
                    <a:pt x="116726" y="390433"/>
                  </a:lnTo>
                  <a:lnTo>
                    <a:pt x="123148" y="379893"/>
                  </a:lnTo>
                  <a:lnTo>
                    <a:pt x="129759" y="369356"/>
                  </a:lnTo>
                  <a:lnTo>
                    <a:pt x="136500" y="358826"/>
                  </a:lnTo>
                  <a:lnTo>
                    <a:pt x="143331" y="348467"/>
                  </a:lnTo>
                  <a:lnTo>
                    <a:pt x="150223" y="338584"/>
                  </a:lnTo>
                  <a:lnTo>
                    <a:pt x="157163" y="329307"/>
                  </a:lnTo>
                  <a:lnTo>
                    <a:pt x="164298" y="320603"/>
                  </a:lnTo>
                  <a:lnTo>
                    <a:pt x="171927" y="312371"/>
                  </a:lnTo>
                  <a:lnTo>
                    <a:pt x="180169" y="304498"/>
                  </a:lnTo>
                  <a:lnTo>
                    <a:pt x="188823" y="296887"/>
                  </a:lnTo>
                  <a:lnTo>
                    <a:pt x="197480" y="289463"/>
                  </a:lnTo>
                  <a:lnTo>
                    <a:pt x="205898" y="282169"/>
                  </a:lnTo>
                  <a:lnTo>
                    <a:pt x="214178" y="274963"/>
                  </a:lnTo>
                  <a:lnTo>
                    <a:pt x="222650" y="267819"/>
                  </a:lnTo>
                  <a:lnTo>
                    <a:pt x="231498" y="260715"/>
                  </a:lnTo>
                  <a:lnTo>
                    <a:pt x="240745" y="253640"/>
                  </a:lnTo>
                  <a:lnTo>
                    <a:pt x="250339" y="246583"/>
                  </a:lnTo>
                  <a:lnTo>
                    <a:pt x="260209" y="239538"/>
                  </a:lnTo>
                  <a:lnTo>
                    <a:pt x="270448" y="232503"/>
                  </a:lnTo>
                  <a:lnTo>
                    <a:pt x="281308" y="225472"/>
                  </a:lnTo>
                  <a:lnTo>
                    <a:pt x="292855" y="218455"/>
                  </a:lnTo>
                  <a:lnTo>
                    <a:pt x="304416" y="211752"/>
                  </a:lnTo>
                  <a:lnTo>
                    <a:pt x="315802" y="205299"/>
                  </a:lnTo>
                  <a:lnTo>
                    <a:pt x="328014" y="198527"/>
                  </a:lnTo>
                  <a:lnTo>
                    <a:pt x="342989" y="19035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1384470" y="2223112"/>
            <a:ext cx="713027" cy="775477"/>
          </a:xfrm>
          <a:custGeom>
            <a:avLst/>
            <a:gdLst/>
            <a:ahLst/>
            <a:cxnLst/>
            <a:rect l="0" t="0" r="0" b="0"/>
            <a:pathLst>
              <a:path w="713027" h="775477">
                <a:moveTo>
                  <a:pt x="522043" y="19129"/>
                </a:moveTo>
                <a:lnTo>
                  <a:pt x="513108" y="13395"/>
                </a:lnTo>
                <a:lnTo>
                  <a:pt x="503481" y="9111"/>
                </a:lnTo>
                <a:lnTo>
                  <a:pt x="492179" y="5905"/>
                </a:lnTo>
                <a:lnTo>
                  <a:pt x="478994" y="3544"/>
                </a:lnTo>
                <a:lnTo>
                  <a:pt x="463569" y="1847"/>
                </a:lnTo>
                <a:lnTo>
                  <a:pt x="445933" y="656"/>
                </a:lnTo>
                <a:lnTo>
                  <a:pt x="426248" y="0"/>
                </a:lnTo>
                <a:lnTo>
                  <a:pt x="404619" y="80"/>
                </a:lnTo>
                <a:lnTo>
                  <a:pt x="381314" y="947"/>
                </a:lnTo>
                <a:lnTo>
                  <a:pt x="357331" y="2511"/>
                </a:lnTo>
                <a:lnTo>
                  <a:pt x="334233" y="4631"/>
                </a:lnTo>
                <a:lnTo>
                  <a:pt x="312817" y="7168"/>
                </a:lnTo>
                <a:lnTo>
                  <a:pt x="293170" y="10007"/>
                </a:lnTo>
                <a:lnTo>
                  <a:pt x="275045" y="13059"/>
                </a:lnTo>
                <a:lnTo>
                  <a:pt x="258114" y="16257"/>
                </a:lnTo>
                <a:lnTo>
                  <a:pt x="242233" y="19556"/>
                </a:lnTo>
                <a:lnTo>
                  <a:pt x="227456" y="22925"/>
                </a:lnTo>
                <a:lnTo>
                  <a:pt x="213727" y="26344"/>
                </a:lnTo>
                <a:lnTo>
                  <a:pt x="200874" y="29962"/>
                </a:lnTo>
                <a:lnTo>
                  <a:pt x="188701" y="34078"/>
                </a:lnTo>
                <a:lnTo>
                  <a:pt x="177029" y="38812"/>
                </a:lnTo>
                <a:lnTo>
                  <a:pt x="165714" y="44128"/>
                </a:lnTo>
                <a:lnTo>
                  <a:pt x="154650" y="49922"/>
                </a:lnTo>
                <a:lnTo>
                  <a:pt x="143759" y="56079"/>
                </a:lnTo>
                <a:lnTo>
                  <a:pt x="132986" y="62501"/>
                </a:lnTo>
                <a:lnTo>
                  <a:pt x="122293" y="69111"/>
                </a:lnTo>
                <a:lnTo>
                  <a:pt x="111659" y="75852"/>
                </a:lnTo>
                <a:lnTo>
                  <a:pt x="101229" y="82683"/>
                </a:lnTo>
                <a:lnTo>
                  <a:pt x="91300" y="89576"/>
                </a:lnTo>
                <a:lnTo>
                  <a:pt x="81992" y="96510"/>
                </a:lnTo>
                <a:lnTo>
                  <a:pt x="73267" y="103472"/>
                </a:lnTo>
                <a:lnTo>
                  <a:pt x="65020" y="110452"/>
                </a:lnTo>
                <a:lnTo>
                  <a:pt x="57138" y="117446"/>
                </a:lnTo>
                <a:lnTo>
                  <a:pt x="49521" y="124448"/>
                </a:lnTo>
                <a:lnTo>
                  <a:pt x="42092" y="131455"/>
                </a:lnTo>
                <a:lnTo>
                  <a:pt x="34800" y="138476"/>
                </a:lnTo>
                <a:lnTo>
                  <a:pt x="27765" y="145835"/>
                </a:lnTo>
                <a:lnTo>
                  <a:pt x="21268" y="154148"/>
                </a:lnTo>
                <a:lnTo>
                  <a:pt x="15421" y="163671"/>
                </a:lnTo>
                <a:lnTo>
                  <a:pt x="10344" y="174339"/>
                </a:lnTo>
                <a:lnTo>
                  <a:pt x="6232" y="185951"/>
                </a:lnTo>
                <a:lnTo>
                  <a:pt x="3101" y="198276"/>
                </a:lnTo>
                <a:lnTo>
                  <a:pt x="981" y="210959"/>
                </a:lnTo>
                <a:lnTo>
                  <a:pt x="0" y="223538"/>
                </a:lnTo>
                <a:lnTo>
                  <a:pt x="126" y="235763"/>
                </a:lnTo>
                <a:lnTo>
                  <a:pt x="1515" y="247257"/>
                </a:lnTo>
                <a:lnTo>
                  <a:pt x="4574" y="257451"/>
                </a:lnTo>
                <a:lnTo>
                  <a:pt x="9375" y="266157"/>
                </a:lnTo>
                <a:lnTo>
                  <a:pt x="15700" y="273513"/>
                </a:lnTo>
                <a:lnTo>
                  <a:pt x="23233" y="279778"/>
                </a:lnTo>
                <a:lnTo>
                  <a:pt x="31669" y="285219"/>
                </a:lnTo>
                <a:lnTo>
                  <a:pt x="40755" y="290064"/>
                </a:lnTo>
                <a:lnTo>
                  <a:pt x="50298" y="294486"/>
                </a:lnTo>
                <a:lnTo>
                  <a:pt x="60164" y="298611"/>
                </a:lnTo>
                <a:lnTo>
                  <a:pt x="70414" y="302366"/>
                </a:lnTo>
                <a:lnTo>
                  <a:pt x="81287" y="305510"/>
                </a:lnTo>
                <a:lnTo>
                  <a:pt x="92861" y="307951"/>
                </a:lnTo>
                <a:lnTo>
                  <a:pt x="104905" y="309589"/>
                </a:lnTo>
                <a:lnTo>
                  <a:pt x="116991" y="310238"/>
                </a:lnTo>
                <a:lnTo>
                  <a:pt x="128870" y="309895"/>
                </a:lnTo>
                <a:lnTo>
                  <a:pt x="140796" y="308699"/>
                </a:lnTo>
                <a:lnTo>
                  <a:pt x="153402" y="306833"/>
                </a:lnTo>
                <a:lnTo>
                  <a:pt x="167001" y="304474"/>
                </a:lnTo>
                <a:lnTo>
                  <a:pt x="181747" y="301926"/>
                </a:lnTo>
                <a:lnTo>
                  <a:pt x="197788" y="299603"/>
                </a:lnTo>
                <a:lnTo>
                  <a:pt x="215063" y="297711"/>
                </a:lnTo>
                <a:lnTo>
                  <a:pt x="233207" y="296273"/>
                </a:lnTo>
                <a:lnTo>
                  <a:pt x="251678" y="295225"/>
                </a:lnTo>
                <a:lnTo>
                  <a:pt x="270139" y="294483"/>
                </a:lnTo>
                <a:lnTo>
                  <a:pt x="288618" y="293966"/>
                </a:lnTo>
                <a:lnTo>
                  <a:pt x="307397" y="293611"/>
                </a:lnTo>
                <a:lnTo>
                  <a:pt x="326625" y="293374"/>
                </a:lnTo>
                <a:lnTo>
                  <a:pt x="346301" y="293382"/>
                </a:lnTo>
                <a:lnTo>
                  <a:pt x="366357" y="293920"/>
                </a:lnTo>
                <a:lnTo>
                  <a:pt x="386701" y="295104"/>
                </a:lnTo>
                <a:lnTo>
                  <a:pt x="407094" y="297052"/>
                </a:lnTo>
                <a:lnTo>
                  <a:pt x="427165" y="299963"/>
                </a:lnTo>
                <a:lnTo>
                  <a:pt x="446729" y="303845"/>
                </a:lnTo>
                <a:lnTo>
                  <a:pt x="465460" y="308402"/>
                </a:lnTo>
                <a:lnTo>
                  <a:pt x="482819" y="313145"/>
                </a:lnTo>
                <a:lnTo>
                  <a:pt x="498638" y="317779"/>
                </a:lnTo>
                <a:lnTo>
                  <a:pt x="512906" y="322364"/>
                </a:lnTo>
                <a:lnTo>
                  <a:pt x="525585" y="327201"/>
                </a:lnTo>
                <a:lnTo>
                  <a:pt x="536826" y="332451"/>
                </a:lnTo>
                <a:lnTo>
                  <a:pt x="547056" y="337960"/>
                </a:lnTo>
                <a:lnTo>
                  <a:pt x="556863" y="343359"/>
                </a:lnTo>
                <a:lnTo>
                  <a:pt x="566612" y="348441"/>
                </a:lnTo>
                <a:lnTo>
                  <a:pt x="576300" y="353328"/>
                </a:lnTo>
                <a:lnTo>
                  <a:pt x="585658" y="358370"/>
                </a:lnTo>
                <a:lnTo>
                  <a:pt x="594547" y="363767"/>
                </a:lnTo>
                <a:lnTo>
                  <a:pt x="602974" y="369714"/>
                </a:lnTo>
                <a:lnTo>
                  <a:pt x="611012" y="376471"/>
                </a:lnTo>
                <a:lnTo>
                  <a:pt x="618752" y="384092"/>
                </a:lnTo>
                <a:lnTo>
                  <a:pt x="626271" y="392313"/>
                </a:lnTo>
                <a:lnTo>
                  <a:pt x="633633" y="400669"/>
                </a:lnTo>
                <a:lnTo>
                  <a:pt x="640885" y="408884"/>
                </a:lnTo>
                <a:lnTo>
                  <a:pt x="648062" y="417025"/>
                </a:lnTo>
                <a:lnTo>
                  <a:pt x="655188" y="425404"/>
                </a:lnTo>
                <a:lnTo>
                  <a:pt x="662278" y="434198"/>
                </a:lnTo>
                <a:lnTo>
                  <a:pt x="669345" y="443750"/>
                </a:lnTo>
                <a:lnTo>
                  <a:pt x="676396" y="454612"/>
                </a:lnTo>
                <a:lnTo>
                  <a:pt x="683432" y="466955"/>
                </a:lnTo>
                <a:lnTo>
                  <a:pt x="690293" y="480315"/>
                </a:lnTo>
                <a:lnTo>
                  <a:pt x="696673" y="493814"/>
                </a:lnTo>
                <a:lnTo>
                  <a:pt x="702436" y="506926"/>
                </a:lnTo>
                <a:lnTo>
                  <a:pt x="707288" y="519489"/>
                </a:lnTo>
                <a:lnTo>
                  <a:pt x="710717" y="531532"/>
                </a:lnTo>
                <a:lnTo>
                  <a:pt x="712576" y="543158"/>
                </a:lnTo>
                <a:lnTo>
                  <a:pt x="713026" y="554796"/>
                </a:lnTo>
                <a:lnTo>
                  <a:pt x="712349" y="567150"/>
                </a:lnTo>
                <a:lnTo>
                  <a:pt x="710822" y="580537"/>
                </a:lnTo>
                <a:lnTo>
                  <a:pt x="708682" y="594617"/>
                </a:lnTo>
                <a:lnTo>
                  <a:pt x="706108" y="608608"/>
                </a:lnTo>
                <a:lnTo>
                  <a:pt x="703224" y="622063"/>
                </a:lnTo>
                <a:lnTo>
                  <a:pt x="699798" y="635198"/>
                </a:lnTo>
                <a:lnTo>
                  <a:pt x="695281" y="648689"/>
                </a:lnTo>
                <a:lnTo>
                  <a:pt x="689450" y="662905"/>
                </a:lnTo>
                <a:lnTo>
                  <a:pt x="682074" y="677571"/>
                </a:lnTo>
                <a:lnTo>
                  <a:pt x="672761" y="691970"/>
                </a:lnTo>
                <a:lnTo>
                  <a:pt x="661501" y="705687"/>
                </a:lnTo>
                <a:lnTo>
                  <a:pt x="648888" y="718322"/>
                </a:lnTo>
                <a:lnTo>
                  <a:pt x="635899" y="729350"/>
                </a:lnTo>
                <a:lnTo>
                  <a:pt x="623119" y="738649"/>
                </a:lnTo>
                <a:lnTo>
                  <a:pt x="610271" y="746417"/>
                </a:lnTo>
                <a:lnTo>
                  <a:pt x="596440" y="752966"/>
                </a:lnTo>
                <a:lnTo>
                  <a:pt x="581165" y="758597"/>
                </a:lnTo>
                <a:lnTo>
                  <a:pt x="564293" y="763400"/>
                </a:lnTo>
                <a:lnTo>
                  <a:pt x="545745" y="767262"/>
                </a:lnTo>
                <a:lnTo>
                  <a:pt x="525680" y="770198"/>
                </a:lnTo>
                <a:lnTo>
                  <a:pt x="504865" y="772341"/>
                </a:lnTo>
                <a:lnTo>
                  <a:pt x="484519" y="773863"/>
                </a:lnTo>
                <a:lnTo>
                  <a:pt x="465276" y="774919"/>
                </a:lnTo>
                <a:lnTo>
                  <a:pt x="446748" y="775476"/>
                </a:lnTo>
                <a:lnTo>
                  <a:pt x="427862" y="775326"/>
                </a:lnTo>
                <a:lnTo>
                  <a:pt x="408015" y="774415"/>
                </a:lnTo>
                <a:lnTo>
                  <a:pt x="387580" y="772990"/>
                </a:lnTo>
                <a:lnTo>
                  <a:pt x="367607" y="771495"/>
                </a:lnTo>
                <a:lnTo>
                  <a:pt x="348691" y="770190"/>
                </a:lnTo>
                <a:lnTo>
                  <a:pt x="331090" y="768994"/>
                </a:lnTo>
                <a:lnTo>
                  <a:pt x="314967" y="767583"/>
                </a:lnTo>
                <a:lnTo>
                  <a:pt x="300240" y="765783"/>
                </a:lnTo>
                <a:lnTo>
                  <a:pt x="286673" y="763573"/>
                </a:lnTo>
                <a:lnTo>
                  <a:pt x="274000" y="761011"/>
                </a:lnTo>
                <a:lnTo>
                  <a:pt x="261982" y="758172"/>
                </a:lnTo>
                <a:lnTo>
                  <a:pt x="250431" y="755130"/>
                </a:lnTo>
                <a:lnTo>
                  <a:pt x="239207" y="751942"/>
                </a:lnTo>
                <a:lnTo>
                  <a:pt x="228213" y="748647"/>
                </a:lnTo>
                <a:lnTo>
                  <a:pt x="217539" y="745113"/>
                </a:lnTo>
                <a:lnTo>
                  <a:pt x="207446" y="741056"/>
                </a:lnTo>
                <a:lnTo>
                  <a:pt x="198023" y="736365"/>
                </a:lnTo>
                <a:lnTo>
                  <a:pt x="189051" y="731248"/>
                </a:lnTo>
                <a:lnTo>
                  <a:pt x="180107" y="726120"/>
                </a:lnTo>
                <a:lnTo>
                  <a:pt x="170952" y="721233"/>
                </a:lnTo>
                <a:lnTo>
                  <a:pt x="161972" y="716803"/>
                </a:lnTo>
                <a:lnTo>
                  <a:pt x="153203" y="712660"/>
                </a:lnTo>
                <a:lnTo>
                  <a:pt x="143871" y="708446"/>
                </a:lnTo>
                <a:lnTo>
                  <a:pt x="132489" y="703481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141582" y="2673909"/>
            <a:ext cx="241235" cy="328163"/>
          </a:xfrm>
          <a:custGeom>
            <a:avLst/>
            <a:gdLst/>
            <a:ahLst/>
            <a:cxnLst/>
            <a:rect l="0" t="0" r="0" b="0"/>
            <a:pathLst>
              <a:path w="241235" h="328163">
                <a:moveTo>
                  <a:pt x="28144" y="21057"/>
                </a:moveTo>
                <a:lnTo>
                  <a:pt x="25210" y="32792"/>
                </a:lnTo>
                <a:lnTo>
                  <a:pt x="22427" y="43921"/>
                </a:lnTo>
                <a:lnTo>
                  <a:pt x="19528" y="55519"/>
                </a:lnTo>
                <a:lnTo>
                  <a:pt x="16488" y="67681"/>
                </a:lnTo>
                <a:lnTo>
                  <a:pt x="13323" y="80341"/>
                </a:lnTo>
                <a:lnTo>
                  <a:pt x="10063" y="93396"/>
                </a:lnTo>
                <a:lnTo>
                  <a:pt x="6898" y="106748"/>
                </a:lnTo>
                <a:lnTo>
                  <a:pt x="4155" y="120314"/>
                </a:lnTo>
                <a:lnTo>
                  <a:pt x="1984" y="134024"/>
                </a:lnTo>
                <a:lnTo>
                  <a:pt x="528" y="147670"/>
                </a:lnTo>
                <a:lnTo>
                  <a:pt x="0" y="160912"/>
                </a:lnTo>
                <a:lnTo>
                  <a:pt x="425" y="173598"/>
                </a:lnTo>
                <a:lnTo>
                  <a:pt x="1676" y="185743"/>
                </a:lnTo>
                <a:lnTo>
                  <a:pt x="3579" y="197440"/>
                </a:lnTo>
                <a:lnTo>
                  <a:pt x="5971" y="208792"/>
                </a:lnTo>
                <a:lnTo>
                  <a:pt x="8881" y="219892"/>
                </a:lnTo>
                <a:lnTo>
                  <a:pt x="12512" y="230812"/>
                </a:lnTo>
                <a:lnTo>
                  <a:pt x="16917" y="241607"/>
                </a:lnTo>
                <a:lnTo>
                  <a:pt x="22011" y="252316"/>
                </a:lnTo>
                <a:lnTo>
                  <a:pt x="27654" y="262966"/>
                </a:lnTo>
                <a:lnTo>
                  <a:pt x="33716" y="273567"/>
                </a:lnTo>
                <a:lnTo>
                  <a:pt x="40243" y="283804"/>
                </a:lnTo>
                <a:lnTo>
                  <a:pt x="47457" y="293073"/>
                </a:lnTo>
                <a:lnTo>
                  <a:pt x="55421" y="301119"/>
                </a:lnTo>
                <a:lnTo>
                  <a:pt x="64057" y="308013"/>
                </a:lnTo>
                <a:lnTo>
                  <a:pt x="73233" y="313959"/>
                </a:lnTo>
                <a:lnTo>
                  <a:pt x="82814" y="319174"/>
                </a:lnTo>
                <a:lnTo>
                  <a:pt x="92688" y="323526"/>
                </a:lnTo>
                <a:lnTo>
                  <a:pt x="102770" y="326552"/>
                </a:lnTo>
                <a:lnTo>
                  <a:pt x="112995" y="328103"/>
                </a:lnTo>
                <a:lnTo>
                  <a:pt x="123318" y="328162"/>
                </a:lnTo>
                <a:lnTo>
                  <a:pt x="133709" y="326683"/>
                </a:lnTo>
                <a:lnTo>
                  <a:pt x="144144" y="323787"/>
                </a:lnTo>
                <a:lnTo>
                  <a:pt x="154611" y="319402"/>
                </a:lnTo>
                <a:lnTo>
                  <a:pt x="165098" y="313185"/>
                </a:lnTo>
                <a:lnTo>
                  <a:pt x="175589" y="305110"/>
                </a:lnTo>
                <a:lnTo>
                  <a:pt x="185754" y="295265"/>
                </a:lnTo>
                <a:lnTo>
                  <a:pt x="194973" y="283683"/>
                </a:lnTo>
                <a:lnTo>
                  <a:pt x="202987" y="270558"/>
                </a:lnTo>
                <a:lnTo>
                  <a:pt x="209859" y="256186"/>
                </a:lnTo>
                <a:lnTo>
                  <a:pt x="215790" y="240869"/>
                </a:lnTo>
                <a:lnTo>
                  <a:pt x="221005" y="224866"/>
                </a:lnTo>
                <a:lnTo>
                  <a:pt x="225695" y="208375"/>
                </a:lnTo>
                <a:lnTo>
                  <a:pt x="230013" y="191546"/>
                </a:lnTo>
                <a:lnTo>
                  <a:pt x="234063" y="174488"/>
                </a:lnTo>
                <a:lnTo>
                  <a:pt x="237599" y="157441"/>
                </a:lnTo>
                <a:lnTo>
                  <a:pt x="240063" y="140762"/>
                </a:lnTo>
                <a:lnTo>
                  <a:pt x="241234" y="124610"/>
                </a:lnTo>
                <a:lnTo>
                  <a:pt x="241206" y="108814"/>
                </a:lnTo>
                <a:lnTo>
                  <a:pt x="240198" y="92981"/>
                </a:lnTo>
                <a:lnTo>
                  <a:pt x="238446" y="76898"/>
                </a:lnTo>
                <a:lnTo>
                  <a:pt x="236113" y="61076"/>
                </a:lnTo>
                <a:lnTo>
                  <a:pt x="232953" y="45001"/>
                </a:lnTo>
                <a:lnTo>
                  <a:pt x="227575" y="26139"/>
                </a:lnTo>
                <a:lnTo>
                  <a:pt x="217657" y="0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2453995" y="2621003"/>
            <a:ext cx="379027" cy="368762"/>
          </a:xfrm>
          <a:custGeom>
            <a:avLst/>
            <a:gdLst/>
            <a:ahLst/>
            <a:cxnLst/>
            <a:rect l="0" t="0" r="0" b="0"/>
            <a:pathLst>
              <a:path w="379027" h="368762">
                <a:moveTo>
                  <a:pt x="0" y="137134"/>
                </a:moveTo>
                <a:lnTo>
                  <a:pt x="134" y="148936"/>
                </a:lnTo>
                <a:lnTo>
                  <a:pt x="1415" y="160705"/>
                </a:lnTo>
                <a:lnTo>
                  <a:pt x="4003" y="173595"/>
                </a:lnTo>
                <a:lnTo>
                  <a:pt x="7550" y="187443"/>
                </a:lnTo>
                <a:lnTo>
                  <a:pt x="11534" y="201772"/>
                </a:lnTo>
                <a:lnTo>
                  <a:pt x="15614" y="216246"/>
                </a:lnTo>
                <a:lnTo>
                  <a:pt x="19636" y="230869"/>
                </a:lnTo>
                <a:lnTo>
                  <a:pt x="23553" y="245893"/>
                </a:lnTo>
                <a:lnTo>
                  <a:pt x="27364" y="261436"/>
                </a:lnTo>
                <a:lnTo>
                  <a:pt x="30920" y="277313"/>
                </a:lnTo>
                <a:lnTo>
                  <a:pt x="33937" y="293131"/>
                </a:lnTo>
                <a:lnTo>
                  <a:pt x="36291" y="308632"/>
                </a:lnTo>
                <a:lnTo>
                  <a:pt x="37684" y="322604"/>
                </a:lnTo>
                <a:lnTo>
                  <a:pt x="36999" y="332509"/>
                </a:lnTo>
                <a:lnTo>
                  <a:pt x="34003" y="336737"/>
                </a:lnTo>
                <a:lnTo>
                  <a:pt x="30152" y="335363"/>
                </a:lnTo>
                <a:lnTo>
                  <a:pt x="26156" y="329381"/>
                </a:lnTo>
                <a:lnTo>
                  <a:pt x="22384" y="319921"/>
                </a:lnTo>
                <a:lnTo>
                  <a:pt x="19183" y="307949"/>
                </a:lnTo>
                <a:lnTo>
                  <a:pt x="16683" y="294203"/>
                </a:lnTo>
                <a:lnTo>
                  <a:pt x="14995" y="279064"/>
                </a:lnTo>
                <a:lnTo>
                  <a:pt x="14307" y="262611"/>
                </a:lnTo>
                <a:lnTo>
                  <a:pt x="14618" y="244988"/>
                </a:lnTo>
                <a:lnTo>
                  <a:pt x="15622" y="226574"/>
                </a:lnTo>
                <a:lnTo>
                  <a:pt x="16826" y="207906"/>
                </a:lnTo>
                <a:lnTo>
                  <a:pt x="17931" y="189313"/>
                </a:lnTo>
                <a:lnTo>
                  <a:pt x="18993" y="171081"/>
                </a:lnTo>
                <a:lnTo>
                  <a:pt x="20312" y="153531"/>
                </a:lnTo>
                <a:lnTo>
                  <a:pt x="22056" y="136769"/>
                </a:lnTo>
                <a:lnTo>
                  <a:pt x="24397" y="120885"/>
                </a:lnTo>
                <a:lnTo>
                  <a:pt x="27580" y="106050"/>
                </a:lnTo>
                <a:lnTo>
                  <a:pt x="31657" y="92261"/>
                </a:lnTo>
                <a:lnTo>
                  <a:pt x="36685" y="79694"/>
                </a:lnTo>
                <a:lnTo>
                  <a:pt x="42810" y="68770"/>
                </a:lnTo>
                <a:lnTo>
                  <a:pt x="49999" y="59583"/>
                </a:lnTo>
                <a:lnTo>
                  <a:pt x="57928" y="52413"/>
                </a:lnTo>
                <a:lnTo>
                  <a:pt x="66087" y="47870"/>
                </a:lnTo>
                <a:lnTo>
                  <a:pt x="74169" y="46043"/>
                </a:lnTo>
                <a:lnTo>
                  <a:pt x="82221" y="46748"/>
                </a:lnTo>
                <a:lnTo>
                  <a:pt x="90540" y="49796"/>
                </a:lnTo>
                <a:lnTo>
                  <a:pt x="99281" y="54843"/>
                </a:lnTo>
                <a:lnTo>
                  <a:pt x="108287" y="61465"/>
                </a:lnTo>
                <a:lnTo>
                  <a:pt x="117187" y="69263"/>
                </a:lnTo>
                <a:lnTo>
                  <a:pt x="125764" y="77914"/>
                </a:lnTo>
                <a:lnTo>
                  <a:pt x="133811" y="87330"/>
                </a:lnTo>
                <a:lnTo>
                  <a:pt x="141064" y="97634"/>
                </a:lnTo>
                <a:lnTo>
                  <a:pt x="147452" y="108827"/>
                </a:lnTo>
                <a:lnTo>
                  <a:pt x="152911" y="120785"/>
                </a:lnTo>
                <a:lnTo>
                  <a:pt x="157288" y="133344"/>
                </a:lnTo>
                <a:lnTo>
                  <a:pt x="160608" y="146350"/>
                </a:lnTo>
                <a:lnTo>
                  <a:pt x="163196" y="159678"/>
                </a:lnTo>
                <a:lnTo>
                  <a:pt x="165557" y="173231"/>
                </a:lnTo>
                <a:lnTo>
                  <a:pt x="167989" y="186834"/>
                </a:lnTo>
                <a:lnTo>
                  <a:pt x="170165" y="196704"/>
                </a:lnTo>
                <a:lnTo>
                  <a:pt x="171819" y="198515"/>
                </a:lnTo>
                <a:lnTo>
                  <a:pt x="173539" y="194093"/>
                </a:lnTo>
                <a:lnTo>
                  <a:pt x="175595" y="185447"/>
                </a:lnTo>
                <a:lnTo>
                  <a:pt x="178007" y="173924"/>
                </a:lnTo>
                <a:lnTo>
                  <a:pt x="180556" y="160441"/>
                </a:lnTo>
                <a:lnTo>
                  <a:pt x="182862" y="145629"/>
                </a:lnTo>
                <a:lnTo>
                  <a:pt x="184743" y="129921"/>
                </a:lnTo>
                <a:lnTo>
                  <a:pt x="186510" y="113777"/>
                </a:lnTo>
                <a:lnTo>
                  <a:pt x="188841" y="97700"/>
                </a:lnTo>
                <a:lnTo>
                  <a:pt x="192080" y="81965"/>
                </a:lnTo>
                <a:lnTo>
                  <a:pt x="196240" y="66957"/>
                </a:lnTo>
                <a:lnTo>
                  <a:pt x="201184" y="53248"/>
                </a:lnTo>
                <a:lnTo>
                  <a:pt x="206744" y="41031"/>
                </a:lnTo>
                <a:lnTo>
                  <a:pt x="213088" y="30335"/>
                </a:lnTo>
                <a:lnTo>
                  <a:pt x="220702" y="21206"/>
                </a:lnTo>
                <a:lnTo>
                  <a:pt x="229746" y="13516"/>
                </a:lnTo>
                <a:lnTo>
                  <a:pt x="239920" y="7332"/>
                </a:lnTo>
                <a:lnTo>
                  <a:pt x="250665" y="2992"/>
                </a:lnTo>
                <a:lnTo>
                  <a:pt x="261592" y="524"/>
                </a:lnTo>
                <a:lnTo>
                  <a:pt x="272351" y="0"/>
                </a:lnTo>
                <a:lnTo>
                  <a:pt x="282568" y="1693"/>
                </a:lnTo>
                <a:lnTo>
                  <a:pt x="292102" y="5533"/>
                </a:lnTo>
                <a:lnTo>
                  <a:pt x="300994" y="11025"/>
                </a:lnTo>
                <a:lnTo>
                  <a:pt x="309361" y="17459"/>
                </a:lnTo>
                <a:lnTo>
                  <a:pt x="317323" y="24349"/>
                </a:lnTo>
                <a:lnTo>
                  <a:pt x="324824" y="31921"/>
                </a:lnTo>
                <a:lnTo>
                  <a:pt x="331644" y="40974"/>
                </a:lnTo>
                <a:lnTo>
                  <a:pt x="337715" y="51835"/>
                </a:lnTo>
                <a:lnTo>
                  <a:pt x="343115" y="64063"/>
                </a:lnTo>
                <a:lnTo>
                  <a:pt x="347976" y="76734"/>
                </a:lnTo>
                <a:lnTo>
                  <a:pt x="352433" y="89258"/>
                </a:lnTo>
                <a:lnTo>
                  <a:pt x="356596" y="101412"/>
                </a:lnTo>
                <a:lnTo>
                  <a:pt x="360553" y="113173"/>
                </a:lnTo>
                <a:lnTo>
                  <a:pt x="364357" y="124597"/>
                </a:lnTo>
                <a:lnTo>
                  <a:pt x="367725" y="135760"/>
                </a:lnTo>
                <a:lnTo>
                  <a:pt x="370076" y="146729"/>
                </a:lnTo>
                <a:lnTo>
                  <a:pt x="371181" y="157574"/>
                </a:lnTo>
                <a:lnTo>
                  <a:pt x="371447" y="168827"/>
                </a:lnTo>
                <a:lnTo>
                  <a:pt x="371702" y="181439"/>
                </a:lnTo>
                <a:lnTo>
                  <a:pt x="372429" y="195817"/>
                </a:lnTo>
                <a:lnTo>
                  <a:pt x="373599" y="211713"/>
                </a:lnTo>
                <a:lnTo>
                  <a:pt x="374856" y="228525"/>
                </a:lnTo>
                <a:lnTo>
                  <a:pt x="375964" y="245792"/>
                </a:lnTo>
                <a:lnTo>
                  <a:pt x="376844" y="263096"/>
                </a:lnTo>
                <a:lnTo>
                  <a:pt x="377501" y="280006"/>
                </a:lnTo>
                <a:lnTo>
                  <a:pt x="377975" y="296322"/>
                </a:lnTo>
                <a:lnTo>
                  <a:pt x="378310" y="311645"/>
                </a:lnTo>
                <a:lnTo>
                  <a:pt x="378577" y="326881"/>
                </a:lnTo>
                <a:lnTo>
                  <a:pt x="378802" y="344484"/>
                </a:lnTo>
                <a:lnTo>
                  <a:pt x="379026" y="368761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2928272" y="2577049"/>
            <a:ext cx="328508" cy="444301"/>
          </a:xfrm>
          <a:custGeom>
            <a:avLst/>
            <a:gdLst/>
            <a:ahLst/>
            <a:cxnLst/>
            <a:rect l="0" t="0" r="0" b="0"/>
            <a:pathLst>
              <a:path w="328508" h="444301">
                <a:moveTo>
                  <a:pt x="210075" y="23160"/>
                </a:moveTo>
                <a:lnTo>
                  <a:pt x="204141" y="17360"/>
                </a:lnTo>
                <a:lnTo>
                  <a:pt x="197936" y="12436"/>
                </a:lnTo>
                <a:lnTo>
                  <a:pt x="190836" y="7942"/>
                </a:lnTo>
                <a:lnTo>
                  <a:pt x="182723" y="4067"/>
                </a:lnTo>
                <a:lnTo>
                  <a:pt x="173428" y="1350"/>
                </a:lnTo>
                <a:lnTo>
                  <a:pt x="162980" y="0"/>
                </a:lnTo>
                <a:lnTo>
                  <a:pt x="151555" y="71"/>
                </a:lnTo>
                <a:lnTo>
                  <a:pt x="139369" y="1637"/>
                </a:lnTo>
                <a:lnTo>
                  <a:pt x="126620" y="4580"/>
                </a:lnTo>
                <a:lnTo>
                  <a:pt x="113468" y="8657"/>
                </a:lnTo>
                <a:lnTo>
                  <a:pt x="100035" y="13601"/>
                </a:lnTo>
                <a:lnTo>
                  <a:pt x="86410" y="19186"/>
                </a:lnTo>
                <a:lnTo>
                  <a:pt x="72821" y="25392"/>
                </a:lnTo>
                <a:lnTo>
                  <a:pt x="59617" y="32387"/>
                </a:lnTo>
                <a:lnTo>
                  <a:pt x="46966" y="40210"/>
                </a:lnTo>
                <a:lnTo>
                  <a:pt x="35182" y="48921"/>
                </a:lnTo>
                <a:lnTo>
                  <a:pt x="24793" y="58679"/>
                </a:lnTo>
                <a:lnTo>
                  <a:pt x="15964" y="69470"/>
                </a:lnTo>
                <a:lnTo>
                  <a:pt x="8866" y="81140"/>
                </a:lnTo>
                <a:lnTo>
                  <a:pt x="3839" y="93498"/>
                </a:lnTo>
                <a:lnTo>
                  <a:pt x="874" y="106352"/>
                </a:lnTo>
                <a:lnTo>
                  <a:pt x="0" y="119067"/>
                </a:lnTo>
                <a:lnTo>
                  <a:pt x="1449" y="130611"/>
                </a:lnTo>
                <a:lnTo>
                  <a:pt x="5131" y="140513"/>
                </a:lnTo>
                <a:lnTo>
                  <a:pt x="10855" y="148651"/>
                </a:lnTo>
                <a:lnTo>
                  <a:pt x="18509" y="154982"/>
                </a:lnTo>
                <a:lnTo>
                  <a:pt x="27844" y="159681"/>
                </a:lnTo>
                <a:lnTo>
                  <a:pt x="38687" y="162890"/>
                </a:lnTo>
                <a:lnTo>
                  <a:pt x="51013" y="164619"/>
                </a:lnTo>
                <a:lnTo>
                  <a:pt x="64674" y="165016"/>
                </a:lnTo>
                <a:lnTo>
                  <a:pt x="79422" y="164491"/>
                </a:lnTo>
                <a:lnTo>
                  <a:pt x="94999" y="163609"/>
                </a:lnTo>
                <a:lnTo>
                  <a:pt x="111172" y="162719"/>
                </a:lnTo>
                <a:lnTo>
                  <a:pt x="127438" y="161803"/>
                </a:lnTo>
                <a:lnTo>
                  <a:pt x="143053" y="160581"/>
                </a:lnTo>
                <a:lnTo>
                  <a:pt x="157668" y="158916"/>
                </a:lnTo>
                <a:lnTo>
                  <a:pt x="171448" y="157136"/>
                </a:lnTo>
                <a:lnTo>
                  <a:pt x="184855" y="155927"/>
                </a:lnTo>
                <a:lnTo>
                  <a:pt x="198209" y="155634"/>
                </a:lnTo>
                <a:lnTo>
                  <a:pt x="211485" y="156268"/>
                </a:lnTo>
                <a:lnTo>
                  <a:pt x="224413" y="157690"/>
                </a:lnTo>
                <a:lnTo>
                  <a:pt x="236851" y="159727"/>
                </a:lnTo>
                <a:lnTo>
                  <a:pt x="248646" y="162383"/>
                </a:lnTo>
                <a:lnTo>
                  <a:pt x="259568" y="165836"/>
                </a:lnTo>
                <a:lnTo>
                  <a:pt x="269574" y="170128"/>
                </a:lnTo>
                <a:lnTo>
                  <a:pt x="278614" y="175483"/>
                </a:lnTo>
                <a:lnTo>
                  <a:pt x="286548" y="182367"/>
                </a:lnTo>
                <a:lnTo>
                  <a:pt x="293405" y="190896"/>
                </a:lnTo>
                <a:lnTo>
                  <a:pt x="299351" y="201049"/>
                </a:lnTo>
                <a:lnTo>
                  <a:pt x="304587" y="212838"/>
                </a:lnTo>
                <a:lnTo>
                  <a:pt x="309298" y="226098"/>
                </a:lnTo>
                <a:lnTo>
                  <a:pt x="313635" y="240391"/>
                </a:lnTo>
                <a:lnTo>
                  <a:pt x="317708" y="255121"/>
                </a:lnTo>
                <a:lnTo>
                  <a:pt x="321589" y="269914"/>
                </a:lnTo>
                <a:lnTo>
                  <a:pt x="325011" y="284607"/>
                </a:lnTo>
                <a:lnTo>
                  <a:pt x="327396" y="299158"/>
                </a:lnTo>
                <a:lnTo>
                  <a:pt x="328507" y="313577"/>
                </a:lnTo>
                <a:lnTo>
                  <a:pt x="328097" y="327887"/>
                </a:lnTo>
                <a:lnTo>
                  <a:pt x="325769" y="342116"/>
                </a:lnTo>
                <a:lnTo>
                  <a:pt x="321495" y="356277"/>
                </a:lnTo>
                <a:lnTo>
                  <a:pt x="315540" y="370059"/>
                </a:lnTo>
                <a:lnTo>
                  <a:pt x="308263" y="382862"/>
                </a:lnTo>
                <a:lnTo>
                  <a:pt x="299994" y="394430"/>
                </a:lnTo>
                <a:lnTo>
                  <a:pt x="290681" y="404672"/>
                </a:lnTo>
                <a:lnTo>
                  <a:pt x="279921" y="413487"/>
                </a:lnTo>
                <a:lnTo>
                  <a:pt x="267604" y="420968"/>
                </a:lnTo>
                <a:lnTo>
                  <a:pt x="253739" y="427179"/>
                </a:lnTo>
                <a:lnTo>
                  <a:pt x="238297" y="432069"/>
                </a:lnTo>
                <a:lnTo>
                  <a:pt x="221433" y="435734"/>
                </a:lnTo>
                <a:lnTo>
                  <a:pt x="203735" y="438384"/>
                </a:lnTo>
                <a:lnTo>
                  <a:pt x="186096" y="440254"/>
                </a:lnTo>
                <a:lnTo>
                  <a:pt x="169011" y="441553"/>
                </a:lnTo>
                <a:lnTo>
                  <a:pt x="152440" y="442444"/>
                </a:lnTo>
                <a:lnTo>
                  <a:pt x="136013" y="443051"/>
                </a:lnTo>
                <a:lnTo>
                  <a:pt x="119492" y="443461"/>
                </a:lnTo>
                <a:lnTo>
                  <a:pt x="103161" y="443739"/>
                </a:lnTo>
                <a:lnTo>
                  <a:pt x="85935" y="443955"/>
                </a:lnTo>
                <a:lnTo>
                  <a:pt x="64063" y="444131"/>
                </a:lnTo>
                <a:lnTo>
                  <a:pt x="31091" y="444300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933774" y="2473867"/>
            <a:ext cx="331124" cy="327850"/>
          </a:xfrm>
          <a:custGeom>
            <a:avLst/>
            <a:gdLst/>
            <a:ahLst/>
            <a:cxnLst/>
            <a:rect l="0" t="0" r="0" b="0"/>
            <a:pathLst>
              <a:path w="331124" h="327850">
                <a:moveTo>
                  <a:pt x="152138" y="0"/>
                </a:moveTo>
                <a:lnTo>
                  <a:pt x="152138" y="14669"/>
                </a:lnTo>
                <a:lnTo>
                  <a:pt x="152138" y="28581"/>
                </a:lnTo>
                <a:lnTo>
                  <a:pt x="152138" y="43083"/>
                </a:lnTo>
                <a:lnTo>
                  <a:pt x="152138" y="58457"/>
                </a:lnTo>
                <a:lnTo>
                  <a:pt x="152138" y="74931"/>
                </a:lnTo>
                <a:lnTo>
                  <a:pt x="152143" y="92490"/>
                </a:lnTo>
                <a:lnTo>
                  <a:pt x="152315" y="110487"/>
                </a:lnTo>
                <a:lnTo>
                  <a:pt x="152964" y="127795"/>
                </a:lnTo>
                <a:lnTo>
                  <a:pt x="154213" y="143849"/>
                </a:lnTo>
                <a:lnTo>
                  <a:pt x="155865" y="159083"/>
                </a:lnTo>
                <a:lnTo>
                  <a:pt x="157513" y="174606"/>
                </a:lnTo>
                <a:lnTo>
                  <a:pt x="158916" y="191050"/>
                </a:lnTo>
                <a:lnTo>
                  <a:pt x="160009" y="208386"/>
                </a:lnTo>
                <a:lnTo>
                  <a:pt x="160817" y="226190"/>
                </a:lnTo>
                <a:lnTo>
                  <a:pt x="161395" y="244133"/>
                </a:lnTo>
                <a:lnTo>
                  <a:pt x="161800" y="261896"/>
                </a:lnTo>
                <a:lnTo>
                  <a:pt x="162079" y="279114"/>
                </a:lnTo>
                <a:lnTo>
                  <a:pt x="162262" y="295625"/>
                </a:lnTo>
                <a:lnTo>
                  <a:pt x="162026" y="310486"/>
                </a:lnTo>
                <a:lnTo>
                  <a:pt x="160108" y="321873"/>
                </a:lnTo>
                <a:lnTo>
                  <a:pt x="155622" y="327849"/>
                </a:lnTo>
                <a:lnTo>
                  <a:pt x="149899" y="327840"/>
                </a:lnTo>
                <a:lnTo>
                  <a:pt x="144235" y="323825"/>
                </a:lnTo>
                <a:lnTo>
                  <a:pt x="138261" y="317004"/>
                </a:lnTo>
                <a:lnTo>
                  <a:pt x="131539" y="308103"/>
                </a:lnTo>
                <a:lnTo>
                  <a:pt x="123957" y="297998"/>
                </a:lnTo>
                <a:lnTo>
                  <a:pt x="115598" y="287733"/>
                </a:lnTo>
                <a:lnTo>
                  <a:pt x="106620" y="277896"/>
                </a:lnTo>
                <a:lnTo>
                  <a:pt x="97177" y="268659"/>
                </a:lnTo>
                <a:lnTo>
                  <a:pt x="87397" y="259992"/>
                </a:lnTo>
                <a:lnTo>
                  <a:pt x="77380" y="251794"/>
                </a:lnTo>
                <a:lnTo>
                  <a:pt x="67198" y="244117"/>
                </a:lnTo>
                <a:lnTo>
                  <a:pt x="56904" y="237172"/>
                </a:lnTo>
                <a:lnTo>
                  <a:pt x="46529" y="231017"/>
                </a:lnTo>
                <a:lnTo>
                  <a:pt x="35933" y="225729"/>
                </a:lnTo>
                <a:lnTo>
                  <a:pt x="24827" y="221475"/>
                </a:lnTo>
                <a:lnTo>
                  <a:pt x="13167" y="218262"/>
                </a:lnTo>
                <a:lnTo>
                  <a:pt x="3601" y="216577"/>
                </a:lnTo>
                <a:lnTo>
                  <a:pt x="0" y="216319"/>
                </a:lnTo>
                <a:lnTo>
                  <a:pt x="2193" y="215983"/>
                </a:lnTo>
                <a:lnTo>
                  <a:pt x="8711" y="215005"/>
                </a:lnTo>
                <a:lnTo>
                  <a:pt x="18431" y="213364"/>
                </a:lnTo>
                <a:lnTo>
                  <a:pt x="30496" y="211185"/>
                </a:lnTo>
                <a:lnTo>
                  <a:pt x="43918" y="208603"/>
                </a:lnTo>
                <a:lnTo>
                  <a:pt x="57583" y="205731"/>
                </a:lnTo>
                <a:lnTo>
                  <a:pt x="70873" y="202655"/>
                </a:lnTo>
                <a:lnTo>
                  <a:pt x="83755" y="199440"/>
                </a:lnTo>
                <a:lnTo>
                  <a:pt x="96559" y="196129"/>
                </a:lnTo>
                <a:lnTo>
                  <a:pt x="109516" y="192753"/>
                </a:lnTo>
                <a:lnTo>
                  <a:pt x="122865" y="189333"/>
                </a:lnTo>
                <a:lnTo>
                  <a:pt x="136908" y="185883"/>
                </a:lnTo>
                <a:lnTo>
                  <a:pt x="151736" y="182414"/>
                </a:lnTo>
                <a:lnTo>
                  <a:pt x="167273" y="178931"/>
                </a:lnTo>
                <a:lnTo>
                  <a:pt x="183382" y="175440"/>
                </a:lnTo>
                <a:lnTo>
                  <a:pt x="199917" y="171947"/>
                </a:lnTo>
                <a:lnTo>
                  <a:pt x="216595" y="168618"/>
                </a:lnTo>
                <a:lnTo>
                  <a:pt x="233018" y="165762"/>
                </a:lnTo>
                <a:lnTo>
                  <a:pt x="248979" y="163509"/>
                </a:lnTo>
                <a:lnTo>
                  <a:pt x="264247" y="161824"/>
                </a:lnTo>
                <a:lnTo>
                  <a:pt x="280177" y="160428"/>
                </a:lnTo>
                <a:lnTo>
                  <a:pt x="300402" y="159199"/>
                </a:lnTo>
                <a:lnTo>
                  <a:pt x="331123" y="157928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4654451" y="2463339"/>
            <a:ext cx="94757" cy="558011"/>
          </a:xfrm>
          <a:custGeom>
            <a:avLst/>
            <a:gdLst/>
            <a:ahLst/>
            <a:cxnLst/>
            <a:rect l="0" t="0" r="0" b="0"/>
            <a:pathLst>
              <a:path w="94757" h="558011">
                <a:moveTo>
                  <a:pt x="94756" y="558010"/>
                </a:moveTo>
                <a:lnTo>
                  <a:pt x="91823" y="549075"/>
                </a:lnTo>
                <a:lnTo>
                  <a:pt x="89040" y="539448"/>
                </a:lnTo>
                <a:lnTo>
                  <a:pt x="86145" y="528156"/>
                </a:lnTo>
                <a:lnTo>
                  <a:pt x="83278" y="515316"/>
                </a:lnTo>
                <a:lnTo>
                  <a:pt x="80761" y="501188"/>
                </a:lnTo>
                <a:lnTo>
                  <a:pt x="78746" y="486067"/>
                </a:lnTo>
                <a:lnTo>
                  <a:pt x="77060" y="470379"/>
                </a:lnTo>
                <a:lnTo>
                  <a:pt x="75317" y="454639"/>
                </a:lnTo>
                <a:lnTo>
                  <a:pt x="73291" y="439126"/>
                </a:lnTo>
                <a:lnTo>
                  <a:pt x="70929" y="423594"/>
                </a:lnTo>
                <a:lnTo>
                  <a:pt x="68265" y="407407"/>
                </a:lnTo>
                <a:lnTo>
                  <a:pt x="65363" y="390261"/>
                </a:lnTo>
                <a:lnTo>
                  <a:pt x="62448" y="372490"/>
                </a:lnTo>
                <a:lnTo>
                  <a:pt x="59877" y="354859"/>
                </a:lnTo>
                <a:lnTo>
                  <a:pt x="57815" y="337818"/>
                </a:lnTo>
                <a:lnTo>
                  <a:pt x="56093" y="321630"/>
                </a:lnTo>
                <a:lnTo>
                  <a:pt x="54323" y="306532"/>
                </a:lnTo>
                <a:lnTo>
                  <a:pt x="52282" y="292523"/>
                </a:lnTo>
                <a:lnTo>
                  <a:pt x="50079" y="279286"/>
                </a:lnTo>
                <a:lnTo>
                  <a:pt x="48054" y="266309"/>
                </a:lnTo>
                <a:lnTo>
                  <a:pt x="46389" y="253278"/>
                </a:lnTo>
                <a:lnTo>
                  <a:pt x="44950" y="240233"/>
                </a:lnTo>
                <a:lnTo>
                  <a:pt x="43376" y="227468"/>
                </a:lnTo>
                <a:lnTo>
                  <a:pt x="41466" y="215133"/>
                </a:lnTo>
                <a:lnTo>
                  <a:pt x="39183" y="203069"/>
                </a:lnTo>
                <a:lnTo>
                  <a:pt x="36571" y="190904"/>
                </a:lnTo>
                <a:lnTo>
                  <a:pt x="33700" y="178413"/>
                </a:lnTo>
                <a:lnTo>
                  <a:pt x="30637" y="165227"/>
                </a:lnTo>
                <a:lnTo>
                  <a:pt x="27433" y="150772"/>
                </a:lnTo>
                <a:lnTo>
                  <a:pt x="24138" y="134858"/>
                </a:lnTo>
                <a:lnTo>
                  <a:pt x="20944" y="117779"/>
                </a:lnTo>
                <a:lnTo>
                  <a:pt x="18178" y="100097"/>
                </a:lnTo>
                <a:lnTo>
                  <a:pt x="15982" y="82224"/>
                </a:lnTo>
                <a:lnTo>
                  <a:pt x="14136" y="64915"/>
                </a:lnTo>
                <a:lnTo>
                  <a:pt x="11870" y="47540"/>
                </a:lnTo>
                <a:lnTo>
                  <a:pt x="7869" y="2746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4538638" y="2358054"/>
            <a:ext cx="543704" cy="699768"/>
          </a:xfrm>
          <a:custGeom>
            <a:avLst/>
            <a:gdLst/>
            <a:ahLst/>
            <a:cxnLst/>
            <a:rect l="0" t="0" r="0" b="0"/>
            <a:pathLst>
              <a:path w="543704" h="699768">
                <a:moveTo>
                  <a:pt x="0" y="0"/>
                </a:moveTo>
                <a:lnTo>
                  <a:pt x="14601" y="0"/>
                </a:lnTo>
                <a:lnTo>
                  <a:pt x="27873" y="0"/>
                </a:lnTo>
                <a:lnTo>
                  <a:pt x="41084" y="4"/>
                </a:lnTo>
                <a:lnTo>
                  <a:pt x="54771" y="177"/>
                </a:lnTo>
                <a:lnTo>
                  <a:pt x="69576" y="826"/>
                </a:lnTo>
                <a:lnTo>
                  <a:pt x="85722" y="2079"/>
                </a:lnTo>
                <a:lnTo>
                  <a:pt x="102621" y="3904"/>
                </a:lnTo>
                <a:lnTo>
                  <a:pt x="119118" y="6201"/>
                </a:lnTo>
                <a:lnTo>
                  <a:pt x="134579" y="8857"/>
                </a:lnTo>
                <a:lnTo>
                  <a:pt x="148890" y="11775"/>
                </a:lnTo>
                <a:lnTo>
                  <a:pt x="162187" y="14880"/>
                </a:lnTo>
                <a:lnTo>
                  <a:pt x="174690" y="18114"/>
                </a:lnTo>
                <a:lnTo>
                  <a:pt x="186765" y="21437"/>
                </a:lnTo>
                <a:lnTo>
                  <a:pt x="198888" y="24821"/>
                </a:lnTo>
                <a:lnTo>
                  <a:pt x="211310" y="28251"/>
                </a:lnTo>
                <a:lnTo>
                  <a:pt x="223929" y="31877"/>
                </a:lnTo>
                <a:lnTo>
                  <a:pt x="236401" y="35997"/>
                </a:lnTo>
                <a:lnTo>
                  <a:pt x="248531" y="40739"/>
                </a:lnTo>
                <a:lnTo>
                  <a:pt x="260286" y="46230"/>
                </a:lnTo>
                <a:lnTo>
                  <a:pt x="271711" y="52673"/>
                </a:lnTo>
                <a:lnTo>
                  <a:pt x="282882" y="60079"/>
                </a:lnTo>
                <a:lnTo>
                  <a:pt x="294029" y="68155"/>
                </a:lnTo>
                <a:lnTo>
                  <a:pt x="305512" y="76414"/>
                </a:lnTo>
                <a:lnTo>
                  <a:pt x="317497" y="84562"/>
                </a:lnTo>
                <a:lnTo>
                  <a:pt x="329820" y="92659"/>
                </a:lnTo>
                <a:lnTo>
                  <a:pt x="342093" y="101008"/>
                </a:lnTo>
                <a:lnTo>
                  <a:pt x="354088" y="109774"/>
                </a:lnTo>
                <a:lnTo>
                  <a:pt x="365752" y="118966"/>
                </a:lnTo>
                <a:lnTo>
                  <a:pt x="377118" y="128523"/>
                </a:lnTo>
                <a:lnTo>
                  <a:pt x="388244" y="138364"/>
                </a:lnTo>
                <a:lnTo>
                  <a:pt x="399190" y="148414"/>
                </a:lnTo>
                <a:lnTo>
                  <a:pt x="410007" y="158614"/>
                </a:lnTo>
                <a:lnTo>
                  <a:pt x="420728" y="168918"/>
                </a:lnTo>
                <a:lnTo>
                  <a:pt x="431217" y="179295"/>
                </a:lnTo>
                <a:lnTo>
                  <a:pt x="441187" y="189721"/>
                </a:lnTo>
                <a:lnTo>
                  <a:pt x="450523" y="200185"/>
                </a:lnTo>
                <a:lnTo>
                  <a:pt x="459267" y="210840"/>
                </a:lnTo>
                <a:lnTo>
                  <a:pt x="467526" y="221986"/>
                </a:lnTo>
                <a:lnTo>
                  <a:pt x="475417" y="233743"/>
                </a:lnTo>
                <a:lnTo>
                  <a:pt x="483039" y="245910"/>
                </a:lnTo>
                <a:lnTo>
                  <a:pt x="490472" y="258077"/>
                </a:lnTo>
                <a:lnTo>
                  <a:pt x="497767" y="270003"/>
                </a:lnTo>
                <a:lnTo>
                  <a:pt x="504803" y="281620"/>
                </a:lnTo>
                <a:lnTo>
                  <a:pt x="511301" y="292954"/>
                </a:lnTo>
                <a:lnTo>
                  <a:pt x="517153" y="304063"/>
                </a:lnTo>
                <a:lnTo>
                  <a:pt x="522404" y="315168"/>
                </a:lnTo>
                <a:lnTo>
                  <a:pt x="527165" y="326624"/>
                </a:lnTo>
                <a:lnTo>
                  <a:pt x="531550" y="338605"/>
                </a:lnTo>
                <a:lnTo>
                  <a:pt x="535494" y="351434"/>
                </a:lnTo>
                <a:lnTo>
                  <a:pt x="538772" y="365643"/>
                </a:lnTo>
                <a:lnTo>
                  <a:pt x="541307" y="381379"/>
                </a:lnTo>
                <a:lnTo>
                  <a:pt x="543010" y="397998"/>
                </a:lnTo>
                <a:lnTo>
                  <a:pt x="543703" y="414306"/>
                </a:lnTo>
                <a:lnTo>
                  <a:pt x="543390" y="429643"/>
                </a:lnTo>
                <a:lnTo>
                  <a:pt x="542213" y="444040"/>
                </a:lnTo>
                <a:lnTo>
                  <a:pt x="540361" y="457928"/>
                </a:lnTo>
                <a:lnTo>
                  <a:pt x="537997" y="471644"/>
                </a:lnTo>
                <a:lnTo>
                  <a:pt x="534937" y="485519"/>
                </a:lnTo>
                <a:lnTo>
                  <a:pt x="530673" y="499921"/>
                </a:lnTo>
                <a:lnTo>
                  <a:pt x="525029" y="514984"/>
                </a:lnTo>
                <a:lnTo>
                  <a:pt x="518289" y="530341"/>
                </a:lnTo>
                <a:lnTo>
                  <a:pt x="511001" y="545264"/>
                </a:lnTo>
                <a:lnTo>
                  <a:pt x="503545" y="559366"/>
                </a:lnTo>
                <a:lnTo>
                  <a:pt x="496099" y="572444"/>
                </a:lnTo>
                <a:lnTo>
                  <a:pt x="488727" y="584307"/>
                </a:lnTo>
                <a:lnTo>
                  <a:pt x="481434" y="594988"/>
                </a:lnTo>
                <a:lnTo>
                  <a:pt x="474046" y="604670"/>
                </a:lnTo>
                <a:lnTo>
                  <a:pt x="466240" y="613575"/>
                </a:lnTo>
                <a:lnTo>
                  <a:pt x="457871" y="621902"/>
                </a:lnTo>
                <a:lnTo>
                  <a:pt x="448960" y="629650"/>
                </a:lnTo>
                <a:lnTo>
                  <a:pt x="439599" y="636635"/>
                </a:lnTo>
                <a:lnTo>
                  <a:pt x="429893" y="642822"/>
                </a:lnTo>
                <a:lnTo>
                  <a:pt x="419935" y="648469"/>
                </a:lnTo>
                <a:lnTo>
                  <a:pt x="409798" y="654028"/>
                </a:lnTo>
                <a:lnTo>
                  <a:pt x="399526" y="659771"/>
                </a:lnTo>
                <a:lnTo>
                  <a:pt x="388832" y="665782"/>
                </a:lnTo>
                <a:lnTo>
                  <a:pt x="377128" y="672050"/>
                </a:lnTo>
                <a:lnTo>
                  <a:pt x="364170" y="678520"/>
                </a:lnTo>
                <a:lnTo>
                  <a:pt x="349872" y="684813"/>
                </a:lnTo>
                <a:lnTo>
                  <a:pt x="334139" y="690273"/>
                </a:lnTo>
                <a:lnTo>
                  <a:pt x="317074" y="694601"/>
                </a:lnTo>
                <a:lnTo>
                  <a:pt x="299072" y="697674"/>
                </a:lnTo>
                <a:lnTo>
                  <a:pt x="280698" y="699369"/>
                </a:lnTo>
                <a:lnTo>
                  <a:pt x="262306" y="699767"/>
                </a:lnTo>
                <a:lnTo>
                  <a:pt x="244044" y="699086"/>
                </a:lnTo>
                <a:lnTo>
                  <a:pt x="225942" y="697575"/>
                </a:lnTo>
                <a:lnTo>
                  <a:pt x="207997" y="695453"/>
                </a:lnTo>
                <a:lnTo>
                  <a:pt x="190504" y="692896"/>
                </a:lnTo>
                <a:lnTo>
                  <a:pt x="174050" y="690035"/>
                </a:lnTo>
                <a:lnTo>
                  <a:pt x="158883" y="686969"/>
                </a:lnTo>
                <a:lnTo>
                  <a:pt x="145366" y="683917"/>
                </a:lnTo>
                <a:lnTo>
                  <a:pt x="132819" y="680923"/>
                </a:lnTo>
                <a:lnTo>
                  <a:pt x="120144" y="677728"/>
                </a:lnTo>
                <a:lnTo>
                  <a:pt x="105285" y="673824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5233921" y="2842365"/>
            <a:ext cx="10127" cy="221099"/>
          </a:xfrm>
          <a:custGeom>
            <a:avLst/>
            <a:gdLst/>
            <a:ahLst/>
            <a:cxnLst/>
            <a:rect l="0" t="0" r="0" b="0"/>
            <a:pathLst>
              <a:path w="10127" h="221099">
                <a:moveTo>
                  <a:pt x="10126" y="0"/>
                </a:moveTo>
                <a:lnTo>
                  <a:pt x="7259" y="11802"/>
                </a:lnTo>
                <a:lnTo>
                  <a:pt x="5117" y="23571"/>
                </a:lnTo>
                <a:lnTo>
                  <a:pt x="3514" y="36466"/>
                </a:lnTo>
                <a:lnTo>
                  <a:pt x="2333" y="50487"/>
                </a:lnTo>
                <a:lnTo>
                  <a:pt x="1485" y="65464"/>
                </a:lnTo>
                <a:lnTo>
                  <a:pt x="887" y="81186"/>
                </a:lnTo>
                <a:lnTo>
                  <a:pt x="473" y="97462"/>
                </a:lnTo>
                <a:lnTo>
                  <a:pt x="189" y="114134"/>
                </a:lnTo>
                <a:lnTo>
                  <a:pt x="0" y="131071"/>
                </a:lnTo>
                <a:lnTo>
                  <a:pt x="71" y="147814"/>
                </a:lnTo>
                <a:lnTo>
                  <a:pt x="870" y="165423"/>
                </a:lnTo>
                <a:lnTo>
                  <a:pt x="3584" y="187682"/>
                </a:lnTo>
                <a:lnTo>
                  <a:pt x="10126" y="221098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5233518" y="2684437"/>
            <a:ext cx="10529" cy="21058"/>
          </a:xfrm>
          <a:custGeom>
            <a:avLst/>
            <a:gdLst/>
            <a:ahLst/>
            <a:cxnLst/>
            <a:rect l="0" t="0" r="0" b="0"/>
            <a:pathLst>
              <a:path w="10529" h="21058">
                <a:moveTo>
                  <a:pt x="0" y="21057"/>
                </a:move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5403106" y="2458524"/>
            <a:ext cx="209439" cy="657583"/>
          </a:xfrm>
          <a:custGeom>
            <a:avLst/>
            <a:gdLst/>
            <a:ahLst/>
            <a:cxnLst/>
            <a:rect l="0" t="0" r="0" b="0"/>
            <a:pathLst>
              <a:path w="209439" h="657583">
                <a:moveTo>
                  <a:pt x="51511" y="657582"/>
                </a:moveTo>
                <a:lnTo>
                  <a:pt x="51444" y="642913"/>
                </a:lnTo>
                <a:lnTo>
                  <a:pt x="50803" y="629002"/>
                </a:lnTo>
                <a:lnTo>
                  <a:pt x="49507" y="614499"/>
                </a:lnTo>
                <a:lnTo>
                  <a:pt x="47647" y="599125"/>
                </a:lnTo>
                <a:lnTo>
                  <a:pt x="45331" y="582651"/>
                </a:lnTo>
                <a:lnTo>
                  <a:pt x="42669" y="565074"/>
                </a:lnTo>
                <a:lnTo>
                  <a:pt x="39918" y="546385"/>
                </a:lnTo>
                <a:lnTo>
                  <a:pt x="37459" y="526484"/>
                </a:lnTo>
                <a:lnTo>
                  <a:pt x="35473" y="505449"/>
                </a:lnTo>
                <a:lnTo>
                  <a:pt x="33801" y="484123"/>
                </a:lnTo>
                <a:lnTo>
                  <a:pt x="32065" y="463953"/>
                </a:lnTo>
                <a:lnTo>
                  <a:pt x="30047" y="445648"/>
                </a:lnTo>
                <a:lnTo>
                  <a:pt x="27860" y="429071"/>
                </a:lnTo>
                <a:lnTo>
                  <a:pt x="25844" y="413629"/>
                </a:lnTo>
                <a:lnTo>
                  <a:pt x="24186" y="398830"/>
                </a:lnTo>
                <a:lnTo>
                  <a:pt x="22751" y="384379"/>
                </a:lnTo>
                <a:lnTo>
                  <a:pt x="21181" y="370114"/>
                </a:lnTo>
                <a:lnTo>
                  <a:pt x="19278" y="355949"/>
                </a:lnTo>
                <a:lnTo>
                  <a:pt x="17169" y="341838"/>
                </a:lnTo>
                <a:lnTo>
                  <a:pt x="15207" y="327757"/>
                </a:lnTo>
                <a:lnTo>
                  <a:pt x="13585" y="313693"/>
                </a:lnTo>
                <a:lnTo>
                  <a:pt x="12174" y="299640"/>
                </a:lnTo>
                <a:lnTo>
                  <a:pt x="10621" y="285592"/>
                </a:lnTo>
                <a:lnTo>
                  <a:pt x="8728" y="271539"/>
                </a:lnTo>
                <a:lnTo>
                  <a:pt x="6626" y="257152"/>
                </a:lnTo>
                <a:lnTo>
                  <a:pt x="4668" y="241815"/>
                </a:lnTo>
                <a:lnTo>
                  <a:pt x="3055" y="225268"/>
                </a:lnTo>
                <a:lnTo>
                  <a:pt x="1819" y="207578"/>
                </a:lnTo>
                <a:lnTo>
                  <a:pt x="914" y="188946"/>
                </a:lnTo>
                <a:lnTo>
                  <a:pt x="276" y="169605"/>
                </a:lnTo>
                <a:lnTo>
                  <a:pt x="0" y="150076"/>
                </a:lnTo>
                <a:lnTo>
                  <a:pt x="340" y="131125"/>
                </a:lnTo>
                <a:lnTo>
                  <a:pt x="1383" y="113126"/>
                </a:lnTo>
                <a:lnTo>
                  <a:pt x="3065" y="96091"/>
                </a:lnTo>
                <a:lnTo>
                  <a:pt x="5265" y="79878"/>
                </a:lnTo>
                <a:lnTo>
                  <a:pt x="7866" y="64316"/>
                </a:lnTo>
                <a:lnTo>
                  <a:pt x="11086" y="49727"/>
                </a:lnTo>
                <a:lnTo>
                  <a:pt x="15458" y="36899"/>
                </a:lnTo>
                <a:lnTo>
                  <a:pt x="21184" y="26126"/>
                </a:lnTo>
                <a:lnTo>
                  <a:pt x="28318" y="17398"/>
                </a:lnTo>
                <a:lnTo>
                  <a:pt x="36934" y="10670"/>
                </a:lnTo>
                <a:lnTo>
                  <a:pt x="46919" y="5704"/>
                </a:lnTo>
                <a:lnTo>
                  <a:pt x="58031" y="2316"/>
                </a:lnTo>
                <a:lnTo>
                  <a:pt x="70006" y="468"/>
                </a:lnTo>
                <a:lnTo>
                  <a:pt x="82607" y="0"/>
                </a:lnTo>
                <a:lnTo>
                  <a:pt x="95491" y="818"/>
                </a:lnTo>
                <a:lnTo>
                  <a:pt x="108213" y="2961"/>
                </a:lnTo>
                <a:lnTo>
                  <a:pt x="120540" y="6328"/>
                </a:lnTo>
                <a:lnTo>
                  <a:pt x="132275" y="10707"/>
                </a:lnTo>
                <a:lnTo>
                  <a:pt x="143164" y="15863"/>
                </a:lnTo>
                <a:lnTo>
                  <a:pt x="153156" y="21584"/>
                </a:lnTo>
                <a:lnTo>
                  <a:pt x="162444" y="27594"/>
                </a:lnTo>
                <a:lnTo>
                  <a:pt x="172494" y="34244"/>
                </a:lnTo>
                <a:lnTo>
                  <a:pt x="186424" y="43231"/>
                </a:lnTo>
                <a:lnTo>
                  <a:pt x="209438" y="57457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307217" y="2821308"/>
            <a:ext cx="210572" cy="21058"/>
          </a:xfrm>
          <a:custGeom>
            <a:avLst/>
            <a:gdLst/>
            <a:ahLst/>
            <a:cxnLst/>
            <a:rect l="0" t="0" r="0" b="0"/>
            <a:pathLst>
              <a:path w="210572" h="21058">
                <a:moveTo>
                  <a:pt x="210571" y="0"/>
                </a:moveTo>
                <a:lnTo>
                  <a:pt x="198836" y="2867"/>
                </a:lnTo>
                <a:lnTo>
                  <a:pt x="187707" y="5009"/>
                </a:lnTo>
                <a:lnTo>
                  <a:pt x="176104" y="6612"/>
                </a:lnTo>
                <a:lnTo>
                  <a:pt x="163770" y="7792"/>
                </a:lnTo>
                <a:lnTo>
                  <a:pt x="150461" y="8641"/>
                </a:lnTo>
                <a:lnTo>
                  <a:pt x="136156" y="9238"/>
                </a:lnTo>
                <a:lnTo>
                  <a:pt x="121152" y="9652"/>
                </a:lnTo>
                <a:lnTo>
                  <a:pt x="105939" y="9937"/>
                </a:lnTo>
                <a:lnTo>
                  <a:pt x="90825" y="10135"/>
                </a:lnTo>
                <a:lnTo>
                  <a:pt x="76086" y="10439"/>
                </a:lnTo>
                <a:lnTo>
                  <a:pt x="62036" y="11175"/>
                </a:lnTo>
                <a:lnTo>
                  <a:pt x="48787" y="12483"/>
                </a:lnTo>
                <a:lnTo>
                  <a:pt x="36713" y="14184"/>
                </a:lnTo>
                <a:lnTo>
                  <a:pt x="25369" y="16042"/>
                </a:lnTo>
                <a:lnTo>
                  <a:pt x="13756" y="18221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5626535" y="2472167"/>
            <a:ext cx="186052" cy="643940"/>
          </a:xfrm>
          <a:custGeom>
            <a:avLst/>
            <a:gdLst/>
            <a:ahLst/>
            <a:cxnLst/>
            <a:rect l="0" t="0" r="0" b="0"/>
            <a:pathLst>
              <a:path w="186052" h="643940">
                <a:moveTo>
                  <a:pt x="80766" y="643939"/>
                </a:moveTo>
                <a:lnTo>
                  <a:pt x="77899" y="635070"/>
                </a:lnTo>
                <a:lnTo>
                  <a:pt x="75757" y="626084"/>
                </a:lnTo>
                <a:lnTo>
                  <a:pt x="74154" y="616084"/>
                </a:lnTo>
                <a:lnTo>
                  <a:pt x="72974" y="604930"/>
                </a:lnTo>
                <a:lnTo>
                  <a:pt x="72125" y="592470"/>
                </a:lnTo>
                <a:lnTo>
                  <a:pt x="71523" y="578754"/>
                </a:lnTo>
                <a:lnTo>
                  <a:pt x="70936" y="563818"/>
                </a:lnTo>
                <a:lnTo>
                  <a:pt x="70003" y="547592"/>
                </a:lnTo>
                <a:lnTo>
                  <a:pt x="68556" y="530157"/>
                </a:lnTo>
                <a:lnTo>
                  <a:pt x="66600" y="511552"/>
                </a:lnTo>
                <a:lnTo>
                  <a:pt x="64215" y="491701"/>
                </a:lnTo>
                <a:lnTo>
                  <a:pt x="61505" y="470692"/>
                </a:lnTo>
                <a:lnTo>
                  <a:pt x="58720" y="449212"/>
                </a:lnTo>
                <a:lnTo>
                  <a:pt x="56237" y="428405"/>
                </a:lnTo>
                <a:lnTo>
                  <a:pt x="54234" y="408859"/>
                </a:lnTo>
                <a:lnTo>
                  <a:pt x="52551" y="390635"/>
                </a:lnTo>
                <a:lnTo>
                  <a:pt x="50807" y="373548"/>
                </a:lnTo>
                <a:lnTo>
                  <a:pt x="48780" y="357348"/>
                </a:lnTo>
                <a:lnTo>
                  <a:pt x="46416" y="341806"/>
                </a:lnTo>
                <a:lnTo>
                  <a:pt x="43750" y="326734"/>
                </a:lnTo>
                <a:lnTo>
                  <a:pt x="40847" y="311991"/>
                </a:lnTo>
                <a:lnTo>
                  <a:pt x="37931" y="297475"/>
                </a:lnTo>
                <a:lnTo>
                  <a:pt x="35359" y="283115"/>
                </a:lnTo>
                <a:lnTo>
                  <a:pt x="33297" y="268861"/>
                </a:lnTo>
                <a:lnTo>
                  <a:pt x="31574" y="254677"/>
                </a:lnTo>
                <a:lnTo>
                  <a:pt x="29803" y="240542"/>
                </a:lnTo>
                <a:lnTo>
                  <a:pt x="27758" y="226444"/>
                </a:lnTo>
                <a:lnTo>
                  <a:pt x="25382" y="212535"/>
                </a:lnTo>
                <a:lnTo>
                  <a:pt x="22708" y="199117"/>
                </a:lnTo>
                <a:lnTo>
                  <a:pt x="19796" y="186312"/>
                </a:lnTo>
                <a:lnTo>
                  <a:pt x="16704" y="174087"/>
                </a:lnTo>
                <a:lnTo>
                  <a:pt x="13481" y="162337"/>
                </a:lnTo>
                <a:lnTo>
                  <a:pt x="10174" y="150940"/>
                </a:lnTo>
                <a:lnTo>
                  <a:pt x="6970" y="139471"/>
                </a:lnTo>
                <a:lnTo>
                  <a:pt x="4199" y="127238"/>
                </a:lnTo>
                <a:lnTo>
                  <a:pt x="2008" y="113930"/>
                </a:lnTo>
                <a:lnTo>
                  <a:pt x="538" y="99736"/>
                </a:lnTo>
                <a:lnTo>
                  <a:pt x="0" y="85137"/>
                </a:lnTo>
                <a:lnTo>
                  <a:pt x="423" y="70474"/>
                </a:lnTo>
                <a:lnTo>
                  <a:pt x="1842" y="56223"/>
                </a:lnTo>
                <a:lnTo>
                  <a:pt x="4390" y="43041"/>
                </a:lnTo>
                <a:lnTo>
                  <a:pt x="8039" y="31190"/>
                </a:lnTo>
                <a:lnTo>
                  <a:pt x="12945" y="20913"/>
                </a:lnTo>
                <a:lnTo>
                  <a:pt x="19520" y="12599"/>
                </a:lnTo>
                <a:lnTo>
                  <a:pt x="27833" y="6275"/>
                </a:lnTo>
                <a:lnTo>
                  <a:pt x="37671" y="1992"/>
                </a:lnTo>
                <a:lnTo>
                  <a:pt x="48716" y="0"/>
                </a:lnTo>
                <a:lnTo>
                  <a:pt x="60657" y="217"/>
                </a:lnTo>
                <a:lnTo>
                  <a:pt x="73081" y="2461"/>
                </a:lnTo>
                <a:lnTo>
                  <a:pt x="85486" y="6626"/>
                </a:lnTo>
                <a:lnTo>
                  <a:pt x="97603" y="12456"/>
                </a:lnTo>
                <a:lnTo>
                  <a:pt x="109364" y="19453"/>
                </a:lnTo>
                <a:lnTo>
                  <a:pt x="120802" y="26978"/>
                </a:lnTo>
                <a:lnTo>
                  <a:pt x="131972" y="34622"/>
                </a:lnTo>
                <a:lnTo>
                  <a:pt x="142676" y="42095"/>
                </a:lnTo>
                <a:lnTo>
                  <a:pt x="153616" y="49966"/>
                </a:lnTo>
                <a:lnTo>
                  <a:pt x="166873" y="60039"/>
                </a:lnTo>
                <a:lnTo>
                  <a:pt x="186051" y="75400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5570430" y="2821308"/>
            <a:ext cx="189514" cy="52643"/>
          </a:xfrm>
          <a:custGeom>
            <a:avLst/>
            <a:gdLst/>
            <a:ahLst/>
            <a:cxnLst/>
            <a:rect l="0" t="0" r="0" b="0"/>
            <a:pathLst>
              <a:path w="189514" h="52643">
                <a:moveTo>
                  <a:pt x="189513" y="0"/>
                </a:moveTo>
                <a:lnTo>
                  <a:pt x="183646" y="5867"/>
                </a:lnTo>
                <a:lnTo>
                  <a:pt x="178081" y="11432"/>
                </a:lnTo>
                <a:lnTo>
                  <a:pt x="172272" y="17222"/>
                </a:lnTo>
                <a:lnTo>
                  <a:pt x="165846" y="22957"/>
                </a:lnTo>
                <a:lnTo>
                  <a:pt x="158220" y="27990"/>
                </a:lnTo>
                <a:lnTo>
                  <a:pt x="149185" y="32012"/>
                </a:lnTo>
                <a:lnTo>
                  <a:pt x="138858" y="35037"/>
                </a:lnTo>
                <a:lnTo>
                  <a:pt x="127483" y="37227"/>
                </a:lnTo>
                <a:lnTo>
                  <a:pt x="115318" y="38777"/>
                </a:lnTo>
                <a:lnTo>
                  <a:pt x="102745" y="40022"/>
                </a:lnTo>
                <a:lnTo>
                  <a:pt x="90239" y="41406"/>
                </a:lnTo>
                <a:lnTo>
                  <a:pt x="78054" y="43156"/>
                </a:lnTo>
                <a:lnTo>
                  <a:pt x="66121" y="45157"/>
                </a:lnTo>
                <a:lnTo>
                  <a:pt x="52662" y="47250"/>
                </a:lnTo>
                <a:lnTo>
                  <a:pt x="33144" y="49621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5770471" y="2805839"/>
            <a:ext cx="200043" cy="305794"/>
          </a:xfrm>
          <a:custGeom>
            <a:avLst/>
            <a:gdLst/>
            <a:ahLst/>
            <a:cxnLst/>
            <a:rect l="0" t="0" r="0" b="0"/>
            <a:pathLst>
              <a:path w="200043" h="305794">
                <a:moveTo>
                  <a:pt x="0" y="131282"/>
                </a:moveTo>
                <a:lnTo>
                  <a:pt x="11669" y="131350"/>
                </a:lnTo>
                <a:lnTo>
                  <a:pt x="22157" y="131990"/>
                </a:lnTo>
                <a:lnTo>
                  <a:pt x="32464" y="133277"/>
                </a:lnTo>
                <a:lnTo>
                  <a:pt x="42938" y="134791"/>
                </a:lnTo>
                <a:lnTo>
                  <a:pt x="53930" y="135811"/>
                </a:lnTo>
                <a:lnTo>
                  <a:pt x="65577" y="135971"/>
                </a:lnTo>
                <a:lnTo>
                  <a:pt x="78004" y="135244"/>
                </a:lnTo>
                <a:lnTo>
                  <a:pt x="91407" y="133758"/>
                </a:lnTo>
                <a:lnTo>
                  <a:pt x="105782" y="131677"/>
                </a:lnTo>
                <a:lnTo>
                  <a:pt x="120503" y="128991"/>
                </a:lnTo>
                <a:lnTo>
                  <a:pt x="134465" y="125518"/>
                </a:lnTo>
                <a:lnTo>
                  <a:pt x="147103" y="121217"/>
                </a:lnTo>
                <a:lnTo>
                  <a:pt x="158213" y="116026"/>
                </a:lnTo>
                <a:lnTo>
                  <a:pt x="167685" y="109785"/>
                </a:lnTo>
                <a:lnTo>
                  <a:pt x="175638" y="102504"/>
                </a:lnTo>
                <a:lnTo>
                  <a:pt x="182014" y="94174"/>
                </a:lnTo>
                <a:lnTo>
                  <a:pt x="186489" y="84680"/>
                </a:lnTo>
                <a:lnTo>
                  <a:pt x="189056" y="74079"/>
                </a:lnTo>
                <a:lnTo>
                  <a:pt x="189817" y="62877"/>
                </a:lnTo>
                <a:lnTo>
                  <a:pt x="188817" y="51898"/>
                </a:lnTo>
                <a:lnTo>
                  <a:pt x="186252" y="41597"/>
                </a:lnTo>
                <a:lnTo>
                  <a:pt x="182260" y="32226"/>
                </a:lnTo>
                <a:lnTo>
                  <a:pt x="176840" y="24003"/>
                </a:lnTo>
                <a:lnTo>
                  <a:pt x="170118" y="16923"/>
                </a:lnTo>
                <a:lnTo>
                  <a:pt x="162165" y="10983"/>
                </a:lnTo>
                <a:lnTo>
                  <a:pt x="152925" y="6275"/>
                </a:lnTo>
                <a:lnTo>
                  <a:pt x="142490" y="2742"/>
                </a:lnTo>
                <a:lnTo>
                  <a:pt x="131229" y="519"/>
                </a:lnTo>
                <a:lnTo>
                  <a:pt x="119679" y="0"/>
                </a:lnTo>
                <a:lnTo>
                  <a:pt x="108176" y="1248"/>
                </a:lnTo>
                <a:lnTo>
                  <a:pt x="97013" y="4206"/>
                </a:lnTo>
                <a:lnTo>
                  <a:pt x="86516" y="8857"/>
                </a:lnTo>
                <a:lnTo>
                  <a:pt x="76791" y="15027"/>
                </a:lnTo>
                <a:lnTo>
                  <a:pt x="67769" y="22592"/>
                </a:lnTo>
                <a:lnTo>
                  <a:pt x="59315" y="31565"/>
                </a:lnTo>
                <a:lnTo>
                  <a:pt x="51294" y="41821"/>
                </a:lnTo>
                <a:lnTo>
                  <a:pt x="43753" y="53130"/>
                </a:lnTo>
                <a:lnTo>
                  <a:pt x="36907" y="65245"/>
                </a:lnTo>
                <a:lnTo>
                  <a:pt x="30819" y="77949"/>
                </a:lnTo>
                <a:lnTo>
                  <a:pt x="25407" y="91072"/>
                </a:lnTo>
                <a:lnTo>
                  <a:pt x="20537" y="104488"/>
                </a:lnTo>
                <a:lnTo>
                  <a:pt x="16085" y="118109"/>
                </a:lnTo>
                <a:lnTo>
                  <a:pt x="12264" y="132036"/>
                </a:lnTo>
                <a:lnTo>
                  <a:pt x="9601" y="146532"/>
                </a:lnTo>
                <a:lnTo>
                  <a:pt x="8293" y="161686"/>
                </a:lnTo>
                <a:lnTo>
                  <a:pt x="8229" y="177119"/>
                </a:lnTo>
                <a:lnTo>
                  <a:pt x="9174" y="192099"/>
                </a:lnTo>
                <a:lnTo>
                  <a:pt x="10888" y="206244"/>
                </a:lnTo>
                <a:lnTo>
                  <a:pt x="13325" y="219351"/>
                </a:lnTo>
                <a:lnTo>
                  <a:pt x="16632" y="231235"/>
                </a:lnTo>
                <a:lnTo>
                  <a:pt x="20816" y="241930"/>
                </a:lnTo>
                <a:lnTo>
                  <a:pt x="25760" y="251621"/>
                </a:lnTo>
                <a:lnTo>
                  <a:pt x="31303" y="260533"/>
                </a:lnTo>
                <a:lnTo>
                  <a:pt x="37296" y="268864"/>
                </a:lnTo>
                <a:lnTo>
                  <a:pt x="43777" y="276615"/>
                </a:lnTo>
                <a:lnTo>
                  <a:pt x="50961" y="283602"/>
                </a:lnTo>
                <a:lnTo>
                  <a:pt x="58909" y="289781"/>
                </a:lnTo>
                <a:lnTo>
                  <a:pt x="67705" y="295084"/>
                </a:lnTo>
                <a:lnTo>
                  <a:pt x="77519" y="299347"/>
                </a:lnTo>
                <a:lnTo>
                  <a:pt x="88343" y="302579"/>
                </a:lnTo>
                <a:lnTo>
                  <a:pt x="99866" y="304767"/>
                </a:lnTo>
                <a:lnTo>
                  <a:pt x="111593" y="305793"/>
                </a:lnTo>
                <a:lnTo>
                  <a:pt x="123219" y="305703"/>
                </a:lnTo>
                <a:lnTo>
                  <a:pt x="134634" y="304507"/>
                </a:lnTo>
                <a:lnTo>
                  <a:pt x="145831" y="302110"/>
                </a:lnTo>
                <a:lnTo>
                  <a:pt x="156831" y="298576"/>
                </a:lnTo>
                <a:lnTo>
                  <a:pt x="167220" y="294207"/>
                </a:lnTo>
                <a:lnTo>
                  <a:pt x="177171" y="288919"/>
                </a:lnTo>
                <a:lnTo>
                  <a:pt x="187557" y="281134"/>
                </a:lnTo>
                <a:lnTo>
                  <a:pt x="200042" y="268153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6044213" y="2802422"/>
            <a:ext cx="168457" cy="279226"/>
          </a:xfrm>
          <a:custGeom>
            <a:avLst/>
            <a:gdLst/>
            <a:ahLst/>
            <a:cxnLst/>
            <a:rect l="0" t="0" r="0" b="0"/>
            <a:pathLst>
              <a:path w="168457" h="279226">
                <a:moveTo>
                  <a:pt x="0" y="113642"/>
                </a:moveTo>
                <a:lnTo>
                  <a:pt x="2933" y="122578"/>
                </a:lnTo>
                <a:lnTo>
                  <a:pt x="5716" y="132205"/>
                </a:lnTo>
                <a:lnTo>
                  <a:pt x="8620" y="143497"/>
                </a:lnTo>
                <a:lnTo>
                  <a:pt x="11833" y="156337"/>
                </a:lnTo>
                <a:lnTo>
                  <a:pt x="15646" y="170465"/>
                </a:lnTo>
                <a:lnTo>
                  <a:pt x="20159" y="185581"/>
                </a:lnTo>
                <a:lnTo>
                  <a:pt x="25149" y="201097"/>
                </a:lnTo>
                <a:lnTo>
                  <a:pt x="30189" y="216188"/>
                </a:lnTo>
                <a:lnTo>
                  <a:pt x="35021" y="230439"/>
                </a:lnTo>
                <a:lnTo>
                  <a:pt x="39568" y="243800"/>
                </a:lnTo>
                <a:lnTo>
                  <a:pt x="43849" y="256393"/>
                </a:lnTo>
                <a:lnTo>
                  <a:pt x="47887" y="268309"/>
                </a:lnTo>
                <a:lnTo>
                  <a:pt x="50902" y="277022"/>
                </a:lnTo>
                <a:lnTo>
                  <a:pt x="51894" y="279225"/>
                </a:lnTo>
                <a:lnTo>
                  <a:pt x="51236" y="275922"/>
                </a:lnTo>
                <a:lnTo>
                  <a:pt x="49335" y="268694"/>
                </a:lnTo>
                <a:lnTo>
                  <a:pt x="46296" y="258547"/>
                </a:lnTo>
                <a:lnTo>
                  <a:pt x="42245" y="246218"/>
                </a:lnTo>
                <a:lnTo>
                  <a:pt x="37536" y="232295"/>
                </a:lnTo>
                <a:lnTo>
                  <a:pt x="32671" y="217239"/>
                </a:lnTo>
                <a:lnTo>
                  <a:pt x="27949" y="201388"/>
                </a:lnTo>
                <a:lnTo>
                  <a:pt x="23472" y="184990"/>
                </a:lnTo>
                <a:lnTo>
                  <a:pt x="19237" y="168218"/>
                </a:lnTo>
                <a:lnTo>
                  <a:pt x="15212" y="151192"/>
                </a:lnTo>
                <a:lnTo>
                  <a:pt x="11679" y="133994"/>
                </a:lnTo>
                <a:lnTo>
                  <a:pt x="9210" y="116680"/>
                </a:lnTo>
                <a:lnTo>
                  <a:pt x="8037" y="99303"/>
                </a:lnTo>
                <a:lnTo>
                  <a:pt x="8232" y="82379"/>
                </a:lnTo>
                <a:lnTo>
                  <a:pt x="9882" y="66846"/>
                </a:lnTo>
                <a:lnTo>
                  <a:pt x="12893" y="53110"/>
                </a:lnTo>
                <a:lnTo>
                  <a:pt x="17355" y="41243"/>
                </a:lnTo>
                <a:lnTo>
                  <a:pt x="23623" y="31254"/>
                </a:lnTo>
                <a:lnTo>
                  <a:pt x="31728" y="22946"/>
                </a:lnTo>
                <a:lnTo>
                  <a:pt x="41424" y="16161"/>
                </a:lnTo>
                <a:lnTo>
                  <a:pt x="52373" y="10878"/>
                </a:lnTo>
                <a:lnTo>
                  <a:pt x="64254" y="6946"/>
                </a:lnTo>
                <a:lnTo>
                  <a:pt x="76807" y="4115"/>
                </a:lnTo>
                <a:lnTo>
                  <a:pt x="89832" y="2123"/>
                </a:lnTo>
                <a:lnTo>
                  <a:pt x="103169" y="747"/>
                </a:lnTo>
                <a:lnTo>
                  <a:pt x="116302" y="0"/>
                </a:lnTo>
                <a:lnTo>
                  <a:pt x="129740" y="154"/>
                </a:lnTo>
                <a:lnTo>
                  <a:pt x="145779" y="2336"/>
                </a:lnTo>
                <a:lnTo>
                  <a:pt x="168456" y="8357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6181083" y="2834211"/>
            <a:ext cx="189514" cy="288930"/>
          </a:xfrm>
          <a:custGeom>
            <a:avLst/>
            <a:gdLst/>
            <a:ahLst/>
            <a:cxnLst/>
            <a:rect l="0" t="0" r="0" b="0"/>
            <a:pathLst>
              <a:path w="189514" h="288930">
                <a:moveTo>
                  <a:pt x="0" y="81853"/>
                </a:moveTo>
                <a:lnTo>
                  <a:pt x="2934" y="93521"/>
                </a:lnTo>
                <a:lnTo>
                  <a:pt x="5716" y="104010"/>
                </a:lnTo>
                <a:lnTo>
                  <a:pt x="8625" y="114303"/>
                </a:lnTo>
                <a:lnTo>
                  <a:pt x="12011" y="124259"/>
                </a:lnTo>
                <a:lnTo>
                  <a:pt x="16473" y="133306"/>
                </a:lnTo>
                <a:lnTo>
                  <a:pt x="22243" y="141188"/>
                </a:lnTo>
                <a:lnTo>
                  <a:pt x="29233" y="147966"/>
                </a:lnTo>
                <a:lnTo>
                  <a:pt x="37217" y="153831"/>
                </a:lnTo>
                <a:lnTo>
                  <a:pt x="45962" y="158985"/>
                </a:lnTo>
                <a:lnTo>
                  <a:pt x="55426" y="163125"/>
                </a:lnTo>
                <a:lnTo>
                  <a:pt x="65756" y="165477"/>
                </a:lnTo>
                <a:lnTo>
                  <a:pt x="76953" y="165757"/>
                </a:lnTo>
                <a:lnTo>
                  <a:pt x="88573" y="163980"/>
                </a:lnTo>
                <a:lnTo>
                  <a:pt x="99839" y="160195"/>
                </a:lnTo>
                <a:lnTo>
                  <a:pt x="110341" y="154652"/>
                </a:lnTo>
                <a:lnTo>
                  <a:pt x="120018" y="147864"/>
                </a:lnTo>
                <a:lnTo>
                  <a:pt x="128980" y="140485"/>
                </a:lnTo>
                <a:lnTo>
                  <a:pt x="137373" y="132934"/>
                </a:lnTo>
                <a:lnTo>
                  <a:pt x="145180" y="125241"/>
                </a:lnTo>
                <a:lnTo>
                  <a:pt x="152211" y="117164"/>
                </a:lnTo>
                <a:lnTo>
                  <a:pt x="158422" y="108572"/>
                </a:lnTo>
                <a:lnTo>
                  <a:pt x="163749" y="99156"/>
                </a:lnTo>
                <a:lnTo>
                  <a:pt x="168030" y="88385"/>
                </a:lnTo>
                <a:lnTo>
                  <a:pt x="171269" y="76106"/>
                </a:lnTo>
                <a:lnTo>
                  <a:pt x="173292" y="62960"/>
                </a:lnTo>
                <a:lnTo>
                  <a:pt x="173676" y="50136"/>
                </a:lnTo>
                <a:lnTo>
                  <a:pt x="172335" y="38301"/>
                </a:lnTo>
                <a:lnTo>
                  <a:pt x="169316" y="27747"/>
                </a:lnTo>
                <a:lnTo>
                  <a:pt x="164624" y="18657"/>
                </a:lnTo>
                <a:lnTo>
                  <a:pt x="158431" y="10969"/>
                </a:lnTo>
                <a:lnTo>
                  <a:pt x="151020" y="4943"/>
                </a:lnTo>
                <a:lnTo>
                  <a:pt x="142683" y="1234"/>
                </a:lnTo>
                <a:lnTo>
                  <a:pt x="133676" y="0"/>
                </a:lnTo>
                <a:lnTo>
                  <a:pt x="124361" y="1117"/>
                </a:lnTo>
                <a:lnTo>
                  <a:pt x="115187" y="4450"/>
                </a:lnTo>
                <a:lnTo>
                  <a:pt x="106394" y="9695"/>
                </a:lnTo>
                <a:lnTo>
                  <a:pt x="98186" y="16621"/>
                </a:lnTo>
                <a:lnTo>
                  <a:pt x="90818" y="25157"/>
                </a:lnTo>
                <a:lnTo>
                  <a:pt x="84339" y="35116"/>
                </a:lnTo>
                <a:lnTo>
                  <a:pt x="78479" y="46224"/>
                </a:lnTo>
                <a:lnTo>
                  <a:pt x="72768" y="58204"/>
                </a:lnTo>
                <a:lnTo>
                  <a:pt x="66929" y="70822"/>
                </a:lnTo>
                <a:lnTo>
                  <a:pt x="61191" y="84057"/>
                </a:lnTo>
                <a:lnTo>
                  <a:pt x="56170" y="98080"/>
                </a:lnTo>
                <a:lnTo>
                  <a:pt x="52165" y="112918"/>
                </a:lnTo>
                <a:lnTo>
                  <a:pt x="49154" y="128307"/>
                </a:lnTo>
                <a:lnTo>
                  <a:pt x="46975" y="143791"/>
                </a:lnTo>
                <a:lnTo>
                  <a:pt x="45442" y="159096"/>
                </a:lnTo>
                <a:lnTo>
                  <a:pt x="44548" y="174135"/>
                </a:lnTo>
                <a:lnTo>
                  <a:pt x="44465" y="188920"/>
                </a:lnTo>
                <a:lnTo>
                  <a:pt x="45224" y="203491"/>
                </a:lnTo>
                <a:lnTo>
                  <a:pt x="46886" y="217734"/>
                </a:lnTo>
                <a:lnTo>
                  <a:pt x="49603" y="231385"/>
                </a:lnTo>
                <a:lnTo>
                  <a:pt x="53364" y="244340"/>
                </a:lnTo>
                <a:lnTo>
                  <a:pt x="58178" y="256329"/>
                </a:lnTo>
                <a:lnTo>
                  <a:pt x="64159" y="266856"/>
                </a:lnTo>
                <a:lnTo>
                  <a:pt x="71261" y="275773"/>
                </a:lnTo>
                <a:lnTo>
                  <a:pt x="79471" y="282760"/>
                </a:lnTo>
                <a:lnTo>
                  <a:pt x="88884" y="287181"/>
                </a:lnTo>
                <a:lnTo>
                  <a:pt x="99430" y="288929"/>
                </a:lnTo>
                <a:lnTo>
                  <a:pt x="110595" y="288342"/>
                </a:lnTo>
                <a:lnTo>
                  <a:pt x="121548" y="285905"/>
                </a:lnTo>
                <a:lnTo>
                  <a:pt x="131837" y="282082"/>
                </a:lnTo>
                <a:lnTo>
                  <a:pt x="141371" y="277096"/>
                </a:lnTo>
                <a:lnTo>
                  <a:pt x="150234" y="270935"/>
                </a:lnTo>
                <a:lnTo>
                  <a:pt x="158557" y="263693"/>
                </a:lnTo>
                <a:lnTo>
                  <a:pt x="166174" y="255823"/>
                </a:lnTo>
                <a:lnTo>
                  <a:pt x="173356" y="247185"/>
                </a:lnTo>
                <a:lnTo>
                  <a:pt x="180739" y="235904"/>
                </a:lnTo>
                <a:lnTo>
                  <a:pt x="189513" y="218724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423238" y="2853616"/>
            <a:ext cx="200043" cy="250784"/>
          </a:xfrm>
          <a:custGeom>
            <a:avLst/>
            <a:gdLst/>
            <a:ahLst/>
            <a:cxnLst/>
            <a:rect l="0" t="0" r="0" b="0"/>
            <a:pathLst>
              <a:path w="200043" h="250784">
                <a:moveTo>
                  <a:pt x="0" y="30863"/>
                </a:moveTo>
                <a:lnTo>
                  <a:pt x="2934" y="42665"/>
                </a:lnTo>
                <a:lnTo>
                  <a:pt x="5717" y="54434"/>
                </a:lnTo>
                <a:lnTo>
                  <a:pt x="8617" y="67334"/>
                </a:lnTo>
                <a:lnTo>
                  <a:pt x="11656" y="81527"/>
                </a:lnTo>
                <a:lnTo>
                  <a:pt x="14821" y="97152"/>
                </a:lnTo>
                <a:lnTo>
                  <a:pt x="18085" y="114123"/>
                </a:lnTo>
                <a:lnTo>
                  <a:pt x="21424" y="132051"/>
                </a:lnTo>
                <a:lnTo>
                  <a:pt x="24815" y="150372"/>
                </a:lnTo>
                <a:lnTo>
                  <a:pt x="28240" y="168721"/>
                </a:lnTo>
                <a:lnTo>
                  <a:pt x="31522" y="186784"/>
                </a:lnTo>
                <a:lnTo>
                  <a:pt x="34346" y="204218"/>
                </a:lnTo>
                <a:lnTo>
                  <a:pt x="36568" y="220875"/>
                </a:lnTo>
                <a:lnTo>
                  <a:pt x="37872" y="235657"/>
                </a:lnTo>
                <a:lnTo>
                  <a:pt x="37128" y="246139"/>
                </a:lnTo>
                <a:lnTo>
                  <a:pt x="34260" y="250783"/>
                </a:lnTo>
                <a:lnTo>
                  <a:pt x="31027" y="249683"/>
                </a:lnTo>
                <a:lnTo>
                  <a:pt x="28262" y="243868"/>
                </a:lnTo>
                <a:lnTo>
                  <a:pt x="26131" y="234342"/>
                </a:lnTo>
                <a:lnTo>
                  <a:pt x="24571" y="221788"/>
                </a:lnTo>
                <a:lnTo>
                  <a:pt x="23465" y="206841"/>
                </a:lnTo>
                <a:lnTo>
                  <a:pt x="22694" y="190250"/>
                </a:lnTo>
                <a:lnTo>
                  <a:pt x="22163" y="172814"/>
                </a:lnTo>
                <a:lnTo>
                  <a:pt x="21802" y="155048"/>
                </a:lnTo>
                <a:lnTo>
                  <a:pt x="21557" y="137202"/>
                </a:lnTo>
                <a:lnTo>
                  <a:pt x="21393" y="119379"/>
                </a:lnTo>
                <a:lnTo>
                  <a:pt x="21291" y="101618"/>
                </a:lnTo>
                <a:lnTo>
                  <a:pt x="21563" y="84249"/>
                </a:lnTo>
                <a:lnTo>
                  <a:pt x="22810" y="67877"/>
                </a:lnTo>
                <a:lnTo>
                  <a:pt x="25288" y="52761"/>
                </a:lnTo>
                <a:lnTo>
                  <a:pt x="29089" y="39151"/>
                </a:lnTo>
                <a:lnTo>
                  <a:pt x="34315" y="27453"/>
                </a:lnTo>
                <a:lnTo>
                  <a:pt x="40871" y="17706"/>
                </a:lnTo>
                <a:lnTo>
                  <a:pt x="48526" y="9973"/>
                </a:lnTo>
                <a:lnTo>
                  <a:pt x="57026" y="4511"/>
                </a:lnTo>
                <a:lnTo>
                  <a:pt x="66144" y="1246"/>
                </a:lnTo>
                <a:lnTo>
                  <a:pt x="75534" y="0"/>
                </a:lnTo>
                <a:lnTo>
                  <a:pt x="84757" y="668"/>
                </a:lnTo>
                <a:lnTo>
                  <a:pt x="93587" y="3010"/>
                </a:lnTo>
                <a:lnTo>
                  <a:pt x="101990" y="7022"/>
                </a:lnTo>
                <a:lnTo>
                  <a:pt x="110020" y="12987"/>
                </a:lnTo>
                <a:lnTo>
                  <a:pt x="117758" y="20884"/>
                </a:lnTo>
                <a:lnTo>
                  <a:pt x="125278" y="30270"/>
                </a:lnTo>
                <a:lnTo>
                  <a:pt x="132641" y="40479"/>
                </a:lnTo>
                <a:lnTo>
                  <a:pt x="139890" y="51056"/>
                </a:lnTo>
                <a:lnTo>
                  <a:pt x="146896" y="62089"/>
                </a:lnTo>
                <a:lnTo>
                  <a:pt x="153375" y="74086"/>
                </a:lnTo>
                <a:lnTo>
                  <a:pt x="159212" y="87265"/>
                </a:lnTo>
                <a:lnTo>
                  <a:pt x="164455" y="101387"/>
                </a:lnTo>
                <a:lnTo>
                  <a:pt x="169209" y="115945"/>
                </a:lnTo>
                <a:lnTo>
                  <a:pt x="173590" y="130593"/>
                </a:lnTo>
                <a:lnTo>
                  <a:pt x="177531" y="145175"/>
                </a:lnTo>
                <a:lnTo>
                  <a:pt x="180808" y="159645"/>
                </a:lnTo>
                <a:lnTo>
                  <a:pt x="183350" y="173992"/>
                </a:lnTo>
                <a:lnTo>
                  <a:pt x="185430" y="187822"/>
                </a:lnTo>
                <a:lnTo>
                  <a:pt x="187880" y="201812"/>
                </a:lnTo>
                <a:lnTo>
                  <a:pt x="192030" y="218309"/>
                </a:lnTo>
                <a:lnTo>
                  <a:pt x="200042" y="241433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6664560" y="2828622"/>
            <a:ext cx="148234" cy="280505"/>
          </a:xfrm>
          <a:custGeom>
            <a:avLst/>
            <a:gdLst/>
            <a:ahLst/>
            <a:cxnLst/>
            <a:rect l="0" t="0" r="0" b="0"/>
            <a:pathLst>
              <a:path w="148234" h="280505">
                <a:moveTo>
                  <a:pt x="148233" y="24271"/>
                </a:moveTo>
                <a:lnTo>
                  <a:pt x="145098" y="15671"/>
                </a:lnTo>
                <a:lnTo>
                  <a:pt x="140395" y="9245"/>
                </a:lnTo>
                <a:lnTo>
                  <a:pt x="133607" y="4445"/>
                </a:lnTo>
                <a:lnTo>
                  <a:pt x="124987" y="1250"/>
                </a:lnTo>
                <a:lnTo>
                  <a:pt x="114873" y="0"/>
                </a:lnTo>
                <a:lnTo>
                  <a:pt x="103613" y="719"/>
                </a:lnTo>
                <a:lnTo>
                  <a:pt x="91677" y="3300"/>
                </a:lnTo>
                <a:lnTo>
                  <a:pt x="79613" y="7688"/>
                </a:lnTo>
                <a:lnTo>
                  <a:pt x="67736" y="13678"/>
                </a:lnTo>
                <a:lnTo>
                  <a:pt x="56308" y="21121"/>
                </a:lnTo>
                <a:lnTo>
                  <a:pt x="45628" y="30010"/>
                </a:lnTo>
                <a:lnTo>
                  <a:pt x="35780" y="40214"/>
                </a:lnTo>
                <a:lnTo>
                  <a:pt x="26844" y="51658"/>
                </a:lnTo>
                <a:lnTo>
                  <a:pt x="18980" y="64395"/>
                </a:lnTo>
                <a:lnTo>
                  <a:pt x="12178" y="78336"/>
                </a:lnTo>
                <a:lnTo>
                  <a:pt x="6609" y="93273"/>
                </a:lnTo>
                <a:lnTo>
                  <a:pt x="2689" y="108978"/>
                </a:lnTo>
                <a:lnTo>
                  <a:pt x="502" y="125241"/>
                </a:lnTo>
                <a:lnTo>
                  <a:pt x="0" y="141737"/>
                </a:lnTo>
                <a:lnTo>
                  <a:pt x="1175" y="158039"/>
                </a:lnTo>
                <a:lnTo>
                  <a:pt x="3853" y="173924"/>
                </a:lnTo>
                <a:lnTo>
                  <a:pt x="7750" y="189200"/>
                </a:lnTo>
                <a:lnTo>
                  <a:pt x="12575" y="203619"/>
                </a:lnTo>
                <a:lnTo>
                  <a:pt x="18075" y="217130"/>
                </a:lnTo>
                <a:lnTo>
                  <a:pt x="24054" y="229678"/>
                </a:lnTo>
                <a:lnTo>
                  <a:pt x="30365" y="241121"/>
                </a:lnTo>
                <a:lnTo>
                  <a:pt x="36915" y="251480"/>
                </a:lnTo>
                <a:lnTo>
                  <a:pt x="43956" y="260590"/>
                </a:lnTo>
                <a:lnTo>
                  <a:pt x="52056" y="268039"/>
                </a:lnTo>
                <a:lnTo>
                  <a:pt x="61427" y="273749"/>
                </a:lnTo>
                <a:lnTo>
                  <a:pt x="71754" y="277751"/>
                </a:lnTo>
                <a:lnTo>
                  <a:pt x="83584" y="280300"/>
                </a:lnTo>
                <a:lnTo>
                  <a:pt x="100197" y="280504"/>
                </a:lnTo>
                <a:lnTo>
                  <a:pt x="127176" y="276955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6865435" y="2862878"/>
            <a:ext cx="221100" cy="263800"/>
          </a:xfrm>
          <a:custGeom>
            <a:avLst/>
            <a:gdLst/>
            <a:ahLst/>
            <a:cxnLst/>
            <a:rect l="0" t="0" r="0" b="0"/>
            <a:pathLst>
              <a:path w="221100" h="263800">
                <a:moveTo>
                  <a:pt x="0" y="105829"/>
                </a:moveTo>
                <a:lnTo>
                  <a:pt x="6002" y="100095"/>
                </a:lnTo>
                <a:lnTo>
                  <a:pt x="12847" y="95811"/>
                </a:lnTo>
                <a:lnTo>
                  <a:pt x="21235" y="92600"/>
                </a:lnTo>
                <a:lnTo>
                  <a:pt x="30863" y="90066"/>
                </a:lnTo>
                <a:lnTo>
                  <a:pt x="41177" y="87721"/>
                </a:lnTo>
                <a:lnTo>
                  <a:pt x="51784" y="85273"/>
                </a:lnTo>
                <a:lnTo>
                  <a:pt x="62482" y="82619"/>
                </a:lnTo>
                <a:lnTo>
                  <a:pt x="73181" y="79754"/>
                </a:lnTo>
                <a:lnTo>
                  <a:pt x="83855" y="76711"/>
                </a:lnTo>
                <a:lnTo>
                  <a:pt x="94494" y="73531"/>
                </a:lnTo>
                <a:lnTo>
                  <a:pt x="105103" y="70250"/>
                </a:lnTo>
                <a:lnTo>
                  <a:pt x="115684" y="66893"/>
                </a:lnTo>
                <a:lnTo>
                  <a:pt x="126080" y="63318"/>
                </a:lnTo>
                <a:lnTo>
                  <a:pt x="135988" y="59232"/>
                </a:lnTo>
                <a:lnTo>
                  <a:pt x="145268" y="54514"/>
                </a:lnTo>
                <a:lnTo>
                  <a:pt x="153465" y="49038"/>
                </a:lnTo>
                <a:lnTo>
                  <a:pt x="159760" y="42606"/>
                </a:lnTo>
                <a:lnTo>
                  <a:pt x="163870" y="35211"/>
                </a:lnTo>
                <a:lnTo>
                  <a:pt x="165662" y="27313"/>
                </a:lnTo>
                <a:lnTo>
                  <a:pt x="164902" y="19706"/>
                </a:lnTo>
                <a:lnTo>
                  <a:pt x="161724" y="12826"/>
                </a:lnTo>
                <a:lnTo>
                  <a:pt x="156525" y="7075"/>
                </a:lnTo>
                <a:lnTo>
                  <a:pt x="149764" y="2968"/>
                </a:lnTo>
                <a:lnTo>
                  <a:pt x="141858" y="624"/>
                </a:lnTo>
                <a:lnTo>
                  <a:pt x="133300" y="0"/>
                </a:lnTo>
                <a:lnTo>
                  <a:pt x="124644" y="1085"/>
                </a:lnTo>
                <a:lnTo>
                  <a:pt x="116193" y="3700"/>
                </a:lnTo>
                <a:lnTo>
                  <a:pt x="107877" y="7554"/>
                </a:lnTo>
                <a:lnTo>
                  <a:pt x="99372" y="12348"/>
                </a:lnTo>
                <a:lnTo>
                  <a:pt x="90503" y="17832"/>
                </a:lnTo>
                <a:lnTo>
                  <a:pt x="81409" y="23969"/>
                </a:lnTo>
                <a:lnTo>
                  <a:pt x="72449" y="30919"/>
                </a:lnTo>
                <a:lnTo>
                  <a:pt x="63831" y="38707"/>
                </a:lnTo>
                <a:lnTo>
                  <a:pt x="55757" y="47225"/>
                </a:lnTo>
                <a:lnTo>
                  <a:pt x="48487" y="56321"/>
                </a:lnTo>
                <a:lnTo>
                  <a:pt x="42081" y="65854"/>
                </a:lnTo>
                <a:lnTo>
                  <a:pt x="36441" y="75866"/>
                </a:lnTo>
                <a:lnTo>
                  <a:pt x="31412" y="86572"/>
                </a:lnTo>
                <a:lnTo>
                  <a:pt x="26844" y="98038"/>
                </a:lnTo>
                <a:lnTo>
                  <a:pt x="22774" y="110350"/>
                </a:lnTo>
                <a:lnTo>
                  <a:pt x="19411" y="123678"/>
                </a:lnTo>
                <a:lnTo>
                  <a:pt x="16820" y="138010"/>
                </a:lnTo>
                <a:lnTo>
                  <a:pt x="15079" y="152871"/>
                </a:lnTo>
                <a:lnTo>
                  <a:pt x="14359" y="167460"/>
                </a:lnTo>
                <a:lnTo>
                  <a:pt x="14660" y="181343"/>
                </a:lnTo>
                <a:lnTo>
                  <a:pt x="15997" y="194442"/>
                </a:lnTo>
                <a:lnTo>
                  <a:pt x="18492" y="206853"/>
                </a:lnTo>
                <a:lnTo>
                  <a:pt x="22098" y="218711"/>
                </a:lnTo>
                <a:lnTo>
                  <a:pt x="26808" y="229828"/>
                </a:lnTo>
                <a:lnTo>
                  <a:pt x="32719" y="239703"/>
                </a:lnTo>
                <a:lnTo>
                  <a:pt x="39769" y="248154"/>
                </a:lnTo>
                <a:lnTo>
                  <a:pt x="47772" y="254984"/>
                </a:lnTo>
                <a:lnTo>
                  <a:pt x="56514" y="259823"/>
                </a:lnTo>
                <a:lnTo>
                  <a:pt x="65802" y="262668"/>
                </a:lnTo>
                <a:lnTo>
                  <a:pt x="75479" y="263799"/>
                </a:lnTo>
                <a:lnTo>
                  <a:pt x="85426" y="263587"/>
                </a:lnTo>
                <a:lnTo>
                  <a:pt x="95557" y="262371"/>
                </a:lnTo>
                <a:lnTo>
                  <a:pt x="105648" y="260270"/>
                </a:lnTo>
                <a:lnTo>
                  <a:pt x="115349" y="257192"/>
                </a:lnTo>
                <a:lnTo>
                  <a:pt x="124510" y="253165"/>
                </a:lnTo>
                <a:lnTo>
                  <a:pt x="133306" y="248497"/>
                </a:lnTo>
                <a:lnTo>
                  <a:pt x="142132" y="243671"/>
                </a:lnTo>
                <a:lnTo>
                  <a:pt x="151221" y="238977"/>
                </a:lnTo>
                <a:lnTo>
                  <a:pt x="160634" y="234351"/>
                </a:lnTo>
                <a:lnTo>
                  <a:pt x="170339" y="229485"/>
                </a:lnTo>
                <a:lnTo>
                  <a:pt x="180264" y="224220"/>
                </a:lnTo>
                <a:lnTo>
                  <a:pt x="189898" y="218849"/>
                </a:lnTo>
                <a:lnTo>
                  <a:pt x="199243" y="213507"/>
                </a:lnTo>
                <a:lnTo>
                  <a:pt x="209119" y="207725"/>
                </a:lnTo>
                <a:lnTo>
                  <a:pt x="221099" y="200585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7054949" y="2800251"/>
            <a:ext cx="426518" cy="418901"/>
          </a:xfrm>
          <a:custGeom>
            <a:avLst/>
            <a:gdLst/>
            <a:ahLst/>
            <a:cxnLst/>
            <a:rect l="0" t="0" r="0" b="0"/>
            <a:pathLst>
              <a:path w="426518" h="418901">
                <a:moveTo>
                  <a:pt x="263212" y="0"/>
                </a:moveTo>
                <a:lnTo>
                  <a:pt x="251477" y="2934"/>
                </a:lnTo>
                <a:lnTo>
                  <a:pt x="240349" y="5716"/>
                </a:lnTo>
                <a:lnTo>
                  <a:pt x="228750" y="8620"/>
                </a:lnTo>
                <a:lnTo>
                  <a:pt x="216589" y="11833"/>
                </a:lnTo>
                <a:lnTo>
                  <a:pt x="203928" y="15647"/>
                </a:lnTo>
                <a:lnTo>
                  <a:pt x="190877" y="20164"/>
                </a:lnTo>
                <a:lnTo>
                  <a:pt x="177697" y="25327"/>
                </a:lnTo>
                <a:lnTo>
                  <a:pt x="164781" y="31015"/>
                </a:lnTo>
                <a:lnTo>
                  <a:pt x="152324" y="37100"/>
                </a:lnTo>
                <a:lnTo>
                  <a:pt x="140503" y="43473"/>
                </a:lnTo>
                <a:lnTo>
                  <a:pt x="129558" y="50050"/>
                </a:lnTo>
                <a:lnTo>
                  <a:pt x="119532" y="56773"/>
                </a:lnTo>
                <a:lnTo>
                  <a:pt x="110478" y="63762"/>
                </a:lnTo>
                <a:lnTo>
                  <a:pt x="102535" y="71293"/>
                </a:lnTo>
                <a:lnTo>
                  <a:pt x="95669" y="79473"/>
                </a:lnTo>
                <a:lnTo>
                  <a:pt x="89718" y="88256"/>
                </a:lnTo>
                <a:lnTo>
                  <a:pt x="84479" y="97531"/>
                </a:lnTo>
                <a:lnTo>
                  <a:pt x="79775" y="107178"/>
                </a:lnTo>
                <a:lnTo>
                  <a:pt x="75783" y="117097"/>
                </a:lnTo>
                <a:lnTo>
                  <a:pt x="73005" y="127208"/>
                </a:lnTo>
                <a:lnTo>
                  <a:pt x="71625" y="137449"/>
                </a:lnTo>
                <a:lnTo>
                  <a:pt x="71681" y="147613"/>
                </a:lnTo>
                <a:lnTo>
                  <a:pt x="73239" y="157364"/>
                </a:lnTo>
                <a:lnTo>
                  <a:pt x="76184" y="166548"/>
                </a:lnTo>
                <a:lnTo>
                  <a:pt x="80431" y="175020"/>
                </a:lnTo>
                <a:lnTo>
                  <a:pt x="86024" y="182564"/>
                </a:lnTo>
                <a:lnTo>
                  <a:pt x="92861" y="189158"/>
                </a:lnTo>
                <a:lnTo>
                  <a:pt x="100893" y="194925"/>
                </a:lnTo>
                <a:lnTo>
                  <a:pt x="110184" y="200041"/>
                </a:lnTo>
                <a:lnTo>
                  <a:pt x="120658" y="204667"/>
                </a:lnTo>
                <a:lnTo>
                  <a:pt x="132115" y="208776"/>
                </a:lnTo>
                <a:lnTo>
                  <a:pt x="144329" y="212164"/>
                </a:lnTo>
                <a:lnTo>
                  <a:pt x="157099" y="214778"/>
                </a:lnTo>
                <a:lnTo>
                  <a:pt x="170268" y="216703"/>
                </a:lnTo>
                <a:lnTo>
                  <a:pt x="183714" y="218078"/>
                </a:lnTo>
                <a:lnTo>
                  <a:pt x="197350" y="219045"/>
                </a:lnTo>
                <a:lnTo>
                  <a:pt x="211119" y="219882"/>
                </a:lnTo>
                <a:lnTo>
                  <a:pt x="224975" y="220984"/>
                </a:lnTo>
                <a:lnTo>
                  <a:pt x="238892" y="222545"/>
                </a:lnTo>
                <a:lnTo>
                  <a:pt x="252847" y="224579"/>
                </a:lnTo>
                <a:lnTo>
                  <a:pt x="266831" y="227015"/>
                </a:lnTo>
                <a:lnTo>
                  <a:pt x="280831" y="229774"/>
                </a:lnTo>
                <a:lnTo>
                  <a:pt x="294845" y="233102"/>
                </a:lnTo>
                <a:lnTo>
                  <a:pt x="308867" y="237545"/>
                </a:lnTo>
                <a:lnTo>
                  <a:pt x="322885" y="243309"/>
                </a:lnTo>
                <a:lnTo>
                  <a:pt x="336571" y="250130"/>
                </a:lnTo>
                <a:lnTo>
                  <a:pt x="349308" y="257471"/>
                </a:lnTo>
                <a:lnTo>
                  <a:pt x="360837" y="264972"/>
                </a:lnTo>
                <a:lnTo>
                  <a:pt x="371221" y="272787"/>
                </a:lnTo>
                <a:lnTo>
                  <a:pt x="380664" y="281472"/>
                </a:lnTo>
                <a:lnTo>
                  <a:pt x="389389" y="291277"/>
                </a:lnTo>
                <a:lnTo>
                  <a:pt x="397590" y="302151"/>
                </a:lnTo>
                <a:lnTo>
                  <a:pt x="405418" y="313907"/>
                </a:lnTo>
                <a:lnTo>
                  <a:pt x="412970" y="326333"/>
                </a:lnTo>
                <a:lnTo>
                  <a:pt x="419670" y="339085"/>
                </a:lnTo>
                <a:lnTo>
                  <a:pt x="424347" y="351711"/>
                </a:lnTo>
                <a:lnTo>
                  <a:pt x="426517" y="363968"/>
                </a:lnTo>
                <a:lnTo>
                  <a:pt x="426173" y="375484"/>
                </a:lnTo>
                <a:lnTo>
                  <a:pt x="423434" y="385692"/>
                </a:lnTo>
                <a:lnTo>
                  <a:pt x="418618" y="394404"/>
                </a:lnTo>
                <a:lnTo>
                  <a:pt x="411826" y="401593"/>
                </a:lnTo>
                <a:lnTo>
                  <a:pt x="402856" y="407214"/>
                </a:lnTo>
                <a:lnTo>
                  <a:pt x="391787" y="411404"/>
                </a:lnTo>
                <a:lnTo>
                  <a:pt x="378780" y="414425"/>
                </a:lnTo>
                <a:lnTo>
                  <a:pt x="363923" y="416553"/>
                </a:lnTo>
                <a:lnTo>
                  <a:pt x="347455" y="418023"/>
                </a:lnTo>
                <a:lnTo>
                  <a:pt x="330026" y="418861"/>
                </a:lnTo>
                <a:lnTo>
                  <a:pt x="312568" y="418900"/>
                </a:lnTo>
                <a:lnTo>
                  <a:pt x="295609" y="418116"/>
                </a:lnTo>
                <a:lnTo>
                  <a:pt x="279291" y="416777"/>
                </a:lnTo>
                <a:lnTo>
                  <a:pt x="263567" y="415339"/>
                </a:lnTo>
                <a:lnTo>
                  <a:pt x="248321" y="414072"/>
                </a:lnTo>
                <a:lnTo>
                  <a:pt x="233438" y="412901"/>
                </a:lnTo>
                <a:lnTo>
                  <a:pt x="218816" y="411508"/>
                </a:lnTo>
                <a:lnTo>
                  <a:pt x="204378" y="409723"/>
                </a:lnTo>
                <a:lnTo>
                  <a:pt x="190069" y="407694"/>
                </a:lnTo>
                <a:lnTo>
                  <a:pt x="175848" y="405785"/>
                </a:lnTo>
                <a:lnTo>
                  <a:pt x="161682" y="404204"/>
                </a:lnTo>
                <a:lnTo>
                  <a:pt x="147388" y="402990"/>
                </a:lnTo>
                <a:lnTo>
                  <a:pt x="132646" y="402100"/>
                </a:lnTo>
                <a:lnTo>
                  <a:pt x="117317" y="401467"/>
                </a:lnTo>
                <a:lnTo>
                  <a:pt x="101430" y="401024"/>
                </a:lnTo>
                <a:lnTo>
                  <a:pt x="85079" y="400720"/>
                </a:lnTo>
                <a:lnTo>
                  <a:pt x="68396" y="400512"/>
                </a:lnTo>
                <a:lnTo>
                  <a:pt x="52237" y="400371"/>
                </a:lnTo>
                <a:lnTo>
                  <a:pt x="36577" y="400261"/>
                </a:lnTo>
                <a:lnTo>
                  <a:pt x="20043" y="400171"/>
                </a:lnTo>
                <a:lnTo>
                  <a:pt x="0" y="400083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2099247" y="3478855"/>
            <a:ext cx="5043225" cy="880346"/>
            <a:chOff x="2099247" y="3478855"/>
            <a:chExt cx="5043225" cy="880346"/>
          </a:xfrm>
        </p:grpSpPr>
        <p:sp>
          <p:nvSpPr>
            <p:cNvPr id="44" name="Freeform 43"/>
            <p:cNvSpPr/>
            <p:nvPr/>
          </p:nvSpPr>
          <p:spPr>
            <a:xfrm>
              <a:off x="2099247" y="3981395"/>
              <a:ext cx="265280" cy="377806"/>
            </a:xfrm>
            <a:custGeom>
              <a:avLst/>
              <a:gdLst/>
              <a:ahLst/>
              <a:cxnLst/>
              <a:rect l="0" t="0" r="0" b="0"/>
              <a:pathLst>
                <a:path w="265280" h="377806">
                  <a:moveTo>
                    <a:pt x="132794" y="29962"/>
                  </a:moveTo>
                  <a:lnTo>
                    <a:pt x="121059" y="27229"/>
                  </a:lnTo>
                  <a:lnTo>
                    <a:pt x="109930" y="26368"/>
                  </a:lnTo>
                  <a:lnTo>
                    <a:pt x="98336" y="27363"/>
                  </a:lnTo>
                  <a:lnTo>
                    <a:pt x="86348" y="30074"/>
                  </a:lnTo>
                  <a:lnTo>
                    <a:pt x="74336" y="34507"/>
                  </a:lnTo>
                  <a:lnTo>
                    <a:pt x="62543" y="40500"/>
                  </a:lnTo>
                  <a:lnTo>
                    <a:pt x="51362" y="47931"/>
                  </a:lnTo>
                  <a:lnTo>
                    <a:pt x="41390" y="56806"/>
                  </a:lnTo>
                  <a:lnTo>
                    <a:pt x="32837" y="66988"/>
                  </a:lnTo>
                  <a:lnTo>
                    <a:pt x="25587" y="78076"/>
                  </a:lnTo>
                  <a:lnTo>
                    <a:pt x="19395" y="89510"/>
                  </a:lnTo>
                  <a:lnTo>
                    <a:pt x="14007" y="100947"/>
                  </a:lnTo>
                  <a:lnTo>
                    <a:pt x="9369" y="112575"/>
                  </a:lnTo>
                  <a:lnTo>
                    <a:pt x="5616" y="124981"/>
                  </a:lnTo>
                  <a:lnTo>
                    <a:pt x="2760" y="138446"/>
                  </a:lnTo>
                  <a:lnTo>
                    <a:pt x="839" y="153101"/>
                  </a:lnTo>
                  <a:lnTo>
                    <a:pt x="0" y="169082"/>
                  </a:lnTo>
                  <a:lnTo>
                    <a:pt x="219" y="186317"/>
                  </a:lnTo>
                  <a:lnTo>
                    <a:pt x="1502" y="204434"/>
                  </a:lnTo>
                  <a:lnTo>
                    <a:pt x="3959" y="222887"/>
                  </a:lnTo>
                  <a:lnTo>
                    <a:pt x="7542" y="241327"/>
                  </a:lnTo>
                  <a:lnTo>
                    <a:pt x="12235" y="259452"/>
                  </a:lnTo>
                  <a:lnTo>
                    <a:pt x="18135" y="276929"/>
                  </a:lnTo>
                  <a:lnTo>
                    <a:pt x="25177" y="293638"/>
                  </a:lnTo>
                  <a:lnTo>
                    <a:pt x="33177" y="309315"/>
                  </a:lnTo>
                  <a:lnTo>
                    <a:pt x="41917" y="323479"/>
                  </a:lnTo>
                  <a:lnTo>
                    <a:pt x="51202" y="336005"/>
                  </a:lnTo>
                  <a:lnTo>
                    <a:pt x="60876" y="346909"/>
                  </a:lnTo>
                  <a:lnTo>
                    <a:pt x="70823" y="356177"/>
                  </a:lnTo>
                  <a:lnTo>
                    <a:pt x="80962" y="363962"/>
                  </a:lnTo>
                  <a:lnTo>
                    <a:pt x="91397" y="370208"/>
                  </a:lnTo>
                  <a:lnTo>
                    <a:pt x="102396" y="374590"/>
                  </a:lnTo>
                  <a:lnTo>
                    <a:pt x="114053" y="377091"/>
                  </a:lnTo>
                  <a:lnTo>
                    <a:pt x="126154" y="377805"/>
                  </a:lnTo>
                  <a:lnTo>
                    <a:pt x="138277" y="376773"/>
                  </a:lnTo>
                  <a:lnTo>
                    <a:pt x="150168" y="374187"/>
                  </a:lnTo>
                  <a:lnTo>
                    <a:pt x="161592" y="370180"/>
                  </a:lnTo>
                  <a:lnTo>
                    <a:pt x="172265" y="364750"/>
                  </a:lnTo>
                  <a:lnTo>
                    <a:pt x="182107" y="358030"/>
                  </a:lnTo>
                  <a:lnTo>
                    <a:pt x="191208" y="350418"/>
                  </a:lnTo>
                  <a:lnTo>
                    <a:pt x="199715" y="342471"/>
                  </a:lnTo>
                  <a:lnTo>
                    <a:pt x="207775" y="334522"/>
                  </a:lnTo>
                  <a:lnTo>
                    <a:pt x="215513" y="326220"/>
                  </a:lnTo>
                  <a:lnTo>
                    <a:pt x="223024" y="316669"/>
                  </a:lnTo>
                  <a:lnTo>
                    <a:pt x="230371" y="305460"/>
                  </a:lnTo>
                  <a:lnTo>
                    <a:pt x="237443" y="292658"/>
                  </a:lnTo>
                  <a:lnTo>
                    <a:pt x="243965" y="278535"/>
                  </a:lnTo>
                  <a:lnTo>
                    <a:pt x="249828" y="263401"/>
                  </a:lnTo>
                  <a:lnTo>
                    <a:pt x="254917" y="247527"/>
                  </a:lnTo>
                  <a:lnTo>
                    <a:pt x="259036" y="231126"/>
                  </a:lnTo>
                  <a:lnTo>
                    <a:pt x="262172" y="214359"/>
                  </a:lnTo>
                  <a:lnTo>
                    <a:pt x="264295" y="197340"/>
                  </a:lnTo>
                  <a:lnTo>
                    <a:pt x="265279" y="180148"/>
                  </a:lnTo>
                  <a:lnTo>
                    <a:pt x="265159" y="162845"/>
                  </a:lnTo>
                  <a:lnTo>
                    <a:pt x="263944" y="145630"/>
                  </a:lnTo>
                  <a:lnTo>
                    <a:pt x="261533" y="128838"/>
                  </a:lnTo>
                  <a:lnTo>
                    <a:pt x="257986" y="112625"/>
                  </a:lnTo>
                  <a:lnTo>
                    <a:pt x="253487" y="97297"/>
                  </a:lnTo>
                  <a:lnTo>
                    <a:pt x="248251" y="83374"/>
                  </a:lnTo>
                  <a:lnTo>
                    <a:pt x="242466" y="71010"/>
                  </a:lnTo>
                  <a:lnTo>
                    <a:pt x="236126" y="60047"/>
                  </a:lnTo>
                  <a:lnTo>
                    <a:pt x="229038" y="50206"/>
                  </a:lnTo>
                  <a:lnTo>
                    <a:pt x="221150" y="41211"/>
                  </a:lnTo>
                  <a:lnTo>
                    <a:pt x="212225" y="32828"/>
                  </a:lnTo>
                  <a:lnTo>
                    <a:pt x="201790" y="24876"/>
                  </a:lnTo>
                  <a:lnTo>
                    <a:pt x="189737" y="17237"/>
                  </a:lnTo>
                  <a:lnTo>
                    <a:pt x="176574" y="10309"/>
                  </a:lnTo>
                  <a:lnTo>
                    <a:pt x="163208" y="4947"/>
                  </a:lnTo>
                  <a:lnTo>
                    <a:pt x="150190" y="1499"/>
                  </a:lnTo>
                  <a:lnTo>
                    <a:pt x="137859" y="0"/>
                  </a:lnTo>
                  <a:lnTo>
                    <a:pt x="126504" y="432"/>
                  </a:lnTo>
                  <a:lnTo>
                    <a:pt x="116172" y="2568"/>
                  </a:lnTo>
                  <a:lnTo>
                    <a:pt x="106838" y="5762"/>
                  </a:lnTo>
                  <a:lnTo>
                    <a:pt x="97489" y="9373"/>
                  </a:lnTo>
                  <a:lnTo>
                    <a:pt x="86188" y="13713"/>
                  </a:lnTo>
                  <a:lnTo>
                    <a:pt x="69623" y="1943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12627" y="3585810"/>
              <a:ext cx="187912" cy="657175"/>
            </a:xfrm>
            <a:custGeom>
              <a:avLst/>
              <a:gdLst/>
              <a:ahLst/>
              <a:cxnLst/>
              <a:rect l="0" t="0" r="0" b="0"/>
              <a:pathLst>
                <a:path w="187912" h="657175">
                  <a:moveTo>
                    <a:pt x="114212" y="657174"/>
                  </a:moveTo>
                  <a:lnTo>
                    <a:pt x="114212" y="642572"/>
                  </a:lnTo>
                  <a:lnTo>
                    <a:pt x="114212" y="629302"/>
                  </a:lnTo>
                  <a:lnTo>
                    <a:pt x="114208" y="616096"/>
                  </a:lnTo>
                  <a:lnTo>
                    <a:pt x="114035" y="602581"/>
                  </a:lnTo>
                  <a:lnTo>
                    <a:pt x="113386" y="588424"/>
                  </a:lnTo>
                  <a:lnTo>
                    <a:pt x="112133" y="573512"/>
                  </a:lnTo>
                  <a:lnTo>
                    <a:pt x="110307" y="557748"/>
                  </a:lnTo>
                  <a:lnTo>
                    <a:pt x="108011" y="540953"/>
                  </a:lnTo>
                  <a:lnTo>
                    <a:pt x="105355" y="523150"/>
                  </a:lnTo>
                  <a:lnTo>
                    <a:pt x="102437" y="504975"/>
                  </a:lnTo>
                  <a:lnTo>
                    <a:pt x="99332" y="487540"/>
                  </a:lnTo>
                  <a:lnTo>
                    <a:pt x="96098" y="471407"/>
                  </a:lnTo>
                  <a:lnTo>
                    <a:pt x="92775" y="456458"/>
                  </a:lnTo>
                  <a:lnTo>
                    <a:pt x="89391" y="442191"/>
                  </a:lnTo>
                  <a:lnTo>
                    <a:pt x="85965" y="428225"/>
                  </a:lnTo>
                  <a:lnTo>
                    <a:pt x="82512" y="414521"/>
                  </a:lnTo>
                  <a:lnTo>
                    <a:pt x="79041" y="401298"/>
                  </a:lnTo>
                  <a:lnTo>
                    <a:pt x="75556" y="388650"/>
                  </a:lnTo>
                  <a:lnTo>
                    <a:pt x="72064" y="376372"/>
                  </a:lnTo>
                  <a:lnTo>
                    <a:pt x="68566" y="364062"/>
                  </a:lnTo>
                  <a:lnTo>
                    <a:pt x="65064" y="351483"/>
                  </a:lnTo>
                  <a:lnTo>
                    <a:pt x="61559" y="338577"/>
                  </a:lnTo>
                  <a:lnTo>
                    <a:pt x="58053" y="325374"/>
                  </a:lnTo>
                  <a:lnTo>
                    <a:pt x="54546" y="311938"/>
                  </a:lnTo>
                  <a:lnTo>
                    <a:pt x="51038" y="298490"/>
                  </a:lnTo>
                  <a:lnTo>
                    <a:pt x="47529" y="285389"/>
                  </a:lnTo>
                  <a:lnTo>
                    <a:pt x="44021" y="272800"/>
                  </a:lnTo>
                  <a:lnTo>
                    <a:pt x="40512" y="260722"/>
                  </a:lnTo>
                  <a:lnTo>
                    <a:pt x="37002" y="249071"/>
                  </a:lnTo>
                  <a:lnTo>
                    <a:pt x="33493" y="237749"/>
                  </a:lnTo>
                  <a:lnTo>
                    <a:pt x="29984" y="226670"/>
                  </a:lnTo>
                  <a:lnTo>
                    <a:pt x="26474" y="215764"/>
                  </a:lnTo>
                  <a:lnTo>
                    <a:pt x="22965" y="204979"/>
                  </a:lnTo>
                  <a:lnTo>
                    <a:pt x="19455" y="194276"/>
                  </a:lnTo>
                  <a:lnTo>
                    <a:pt x="15946" y="183630"/>
                  </a:lnTo>
                  <a:lnTo>
                    <a:pt x="12441" y="173014"/>
                  </a:lnTo>
                  <a:lnTo>
                    <a:pt x="9104" y="162087"/>
                  </a:lnTo>
                  <a:lnTo>
                    <a:pt x="6243" y="150226"/>
                  </a:lnTo>
                  <a:lnTo>
                    <a:pt x="3987" y="137172"/>
                  </a:lnTo>
                  <a:lnTo>
                    <a:pt x="2303" y="123150"/>
                  </a:lnTo>
                  <a:lnTo>
                    <a:pt x="1090" y="108666"/>
                  </a:lnTo>
                  <a:lnTo>
                    <a:pt x="246" y="94080"/>
                  </a:lnTo>
                  <a:lnTo>
                    <a:pt x="0" y="79882"/>
                  </a:lnTo>
                  <a:lnTo>
                    <a:pt x="892" y="66734"/>
                  </a:lnTo>
                  <a:lnTo>
                    <a:pt x="3123" y="54898"/>
                  </a:lnTo>
                  <a:lnTo>
                    <a:pt x="6588" y="44291"/>
                  </a:lnTo>
                  <a:lnTo>
                    <a:pt x="11055" y="34691"/>
                  </a:lnTo>
                  <a:lnTo>
                    <a:pt x="16292" y="25867"/>
                  </a:lnTo>
                  <a:lnTo>
                    <a:pt x="22418" y="17937"/>
                  </a:lnTo>
                  <a:lnTo>
                    <a:pt x="29886" y="11355"/>
                  </a:lnTo>
                  <a:lnTo>
                    <a:pt x="38835" y="6262"/>
                  </a:lnTo>
                  <a:lnTo>
                    <a:pt x="49116" y="2672"/>
                  </a:lnTo>
                  <a:lnTo>
                    <a:pt x="60466" y="628"/>
                  </a:lnTo>
                  <a:lnTo>
                    <a:pt x="72620" y="0"/>
                  </a:lnTo>
                  <a:lnTo>
                    <a:pt x="85358" y="696"/>
                  </a:lnTo>
                  <a:lnTo>
                    <a:pt x="98507" y="2751"/>
                  </a:lnTo>
                  <a:lnTo>
                    <a:pt x="111932" y="6051"/>
                  </a:lnTo>
                  <a:lnTo>
                    <a:pt x="125323" y="10261"/>
                  </a:lnTo>
                  <a:lnTo>
                    <a:pt x="139706" y="15424"/>
                  </a:lnTo>
                  <a:lnTo>
                    <a:pt x="158579" y="23109"/>
                  </a:lnTo>
                  <a:lnTo>
                    <a:pt x="187911" y="35993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05741" y="3969243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0"/>
                  </a:moveTo>
                  <a:lnTo>
                    <a:pt x="296525" y="2934"/>
                  </a:lnTo>
                  <a:lnTo>
                    <a:pt x="288178" y="5716"/>
                  </a:lnTo>
                  <a:lnTo>
                    <a:pt x="279475" y="8616"/>
                  </a:lnTo>
                  <a:lnTo>
                    <a:pt x="270181" y="11656"/>
                  </a:lnTo>
                  <a:lnTo>
                    <a:pt x="260038" y="14821"/>
                  </a:lnTo>
                  <a:lnTo>
                    <a:pt x="248992" y="18080"/>
                  </a:lnTo>
                  <a:lnTo>
                    <a:pt x="237153" y="21246"/>
                  </a:lnTo>
                  <a:lnTo>
                    <a:pt x="224683" y="23988"/>
                  </a:lnTo>
                  <a:lnTo>
                    <a:pt x="211745" y="26168"/>
                  </a:lnTo>
                  <a:lnTo>
                    <a:pt x="198635" y="27971"/>
                  </a:lnTo>
                  <a:lnTo>
                    <a:pt x="185761" y="29795"/>
                  </a:lnTo>
                  <a:lnTo>
                    <a:pt x="173317" y="31877"/>
                  </a:lnTo>
                  <a:lnTo>
                    <a:pt x="160995" y="34277"/>
                  </a:lnTo>
                  <a:lnTo>
                    <a:pt x="148116" y="36967"/>
                  </a:lnTo>
                  <a:lnTo>
                    <a:pt x="134335" y="39891"/>
                  </a:lnTo>
                  <a:lnTo>
                    <a:pt x="119635" y="42991"/>
                  </a:lnTo>
                  <a:lnTo>
                    <a:pt x="104157" y="46218"/>
                  </a:lnTo>
                  <a:lnTo>
                    <a:pt x="88086" y="49529"/>
                  </a:lnTo>
                  <a:lnTo>
                    <a:pt x="71958" y="52747"/>
                  </a:lnTo>
                  <a:lnTo>
                    <a:pt x="54841" y="55869"/>
                  </a:lnTo>
                  <a:lnTo>
                    <a:pt x="33000" y="5916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95378" y="3512457"/>
              <a:ext cx="442198" cy="719999"/>
            </a:xfrm>
            <a:custGeom>
              <a:avLst/>
              <a:gdLst/>
              <a:ahLst/>
              <a:cxnLst/>
              <a:rect l="0" t="0" r="0" b="0"/>
              <a:pathLst>
                <a:path w="442198" h="719999">
                  <a:moveTo>
                    <a:pt x="0" y="719998"/>
                  </a:moveTo>
                  <a:lnTo>
                    <a:pt x="2934" y="711130"/>
                  </a:lnTo>
                  <a:lnTo>
                    <a:pt x="5716" y="702143"/>
                  </a:lnTo>
                  <a:lnTo>
                    <a:pt x="8615" y="692153"/>
                  </a:lnTo>
                  <a:lnTo>
                    <a:pt x="11656" y="681345"/>
                  </a:lnTo>
                  <a:lnTo>
                    <a:pt x="14821" y="670181"/>
                  </a:lnTo>
                  <a:lnTo>
                    <a:pt x="18080" y="658972"/>
                  </a:lnTo>
                  <a:lnTo>
                    <a:pt x="21245" y="647687"/>
                  </a:lnTo>
                  <a:lnTo>
                    <a:pt x="23988" y="636054"/>
                  </a:lnTo>
                  <a:lnTo>
                    <a:pt x="26168" y="623940"/>
                  </a:lnTo>
                  <a:lnTo>
                    <a:pt x="27970" y="611518"/>
                  </a:lnTo>
                  <a:lnTo>
                    <a:pt x="29795" y="599172"/>
                  </a:lnTo>
                  <a:lnTo>
                    <a:pt x="31872" y="587115"/>
                  </a:lnTo>
                  <a:lnTo>
                    <a:pt x="34099" y="575068"/>
                  </a:lnTo>
                  <a:lnTo>
                    <a:pt x="36141" y="562381"/>
                  </a:lnTo>
                  <a:lnTo>
                    <a:pt x="37816" y="548736"/>
                  </a:lnTo>
                  <a:lnTo>
                    <a:pt x="39263" y="534299"/>
                  </a:lnTo>
                  <a:lnTo>
                    <a:pt x="40842" y="519530"/>
                  </a:lnTo>
                  <a:lnTo>
                    <a:pt x="42751" y="504740"/>
                  </a:lnTo>
                  <a:lnTo>
                    <a:pt x="44864" y="490063"/>
                  </a:lnTo>
                  <a:lnTo>
                    <a:pt x="46828" y="475530"/>
                  </a:lnTo>
                  <a:lnTo>
                    <a:pt x="48451" y="461122"/>
                  </a:lnTo>
                  <a:lnTo>
                    <a:pt x="49863" y="446651"/>
                  </a:lnTo>
                  <a:lnTo>
                    <a:pt x="51418" y="431782"/>
                  </a:lnTo>
                  <a:lnTo>
                    <a:pt x="53311" y="416371"/>
                  </a:lnTo>
                  <a:lnTo>
                    <a:pt x="55413" y="400594"/>
                  </a:lnTo>
                  <a:lnTo>
                    <a:pt x="57371" y="384850"/>
                  </a:lnTo>
                  <a:lnTo>
                    <a:pt x="58984" y="369370"/>
                  </a:lnTo>
                  <a:lnTo>
                    <a:pt x="60220" y="354212"/>
                  </a:lnTo>
                  <a:lnTo>
                    <a:pt x="61125" y="339349"/>
                  </a:lnTo>
                  <a:lnTo>
                    <a:pt x="61768" y="324720"/>
                  </a:lnTo>
                  <a:lnTo>
                    <a:pt x="62216" y="310269"/>
                  </a:lnTo>
                  <a:lnTo>
                    <a:pt x="62525" y="295947"/>
                  </a:lnTo>
                  <a:lnTo>
                    <a:pt x="62741" y="281719"/>
                  </a:lnTo>
                  <a:lnTo>
                    <a:pt x="63056" y="267721"/>
                  </a:lnTo>
                  <a:lnTo>
                    <a:pt x="63801" y="254243"/>
                  </a:lnTo>
                  <a:lnTo>
                    <a:pt x="65114" y="241388"/>
                  </a:lnTo>
                  <a:lnTo>
                    <a:pt x="66810" y="228790"/>
                  </a:lnTo>
                  <a:lnTo>
                    <a:pt x="68487" y="215725"/>
                  </a:lnTo>
                  <a:lnTo>
                    <a:pt x="69914" y="201827"/>
                  </a:lnTo>
                  <a:lnTo>
                    <a:pt x="71193" y="187391"/>
                  </a:lnTo>
                  <a:lnTo>
                    <a:pt x="72658" y="173152"/>
                  </a:lnTo>
                  <a:lnTo>
                    <a:pt x="74507" y="159567"/>
                  </a:lnTo>
                  <a:lnTo>
                    <a:pt x="77199" y="147809"/>
                  </a:lnTo>
                  <a:lnTo>
                    <a:pt x="81245" y="141092"/>
                  </a:lnTo>
                  <a:lnTo>
                    <a:pt x="85965" y="141065"/>
                  </a:lnTo>
                  <a:lnTo>
                    <a:pt x="90377" y="145769"/>
                  </a:lnTo>
                  <a:lnTo>
                    <a:pt x="94381" y="153396"/>
                  </a:lnTo>
                  <a:lnTo>
                    <a:pt x="98129" y="162603"/>
                  </a:lnTo>
                  <a:lnTo>
                    <a:pt x="101747" y="172594"/>
                  </a:lnTo>
                  <a:lnTo>
                    <a:pt x="105469" y="183275"/>
                  </a:lnTo>
                  <a:lnTo>
                    <a:pt x="109639" y="195057"/>
                  </a:lnTo>
                  <a:lnTo>
                    <a:pt x="114407" y="208098"/>
                  </a:lnTo>
                  <a:lnTo>
                    <a:pt x="119912" y="221962"/>
                  </a:lnTo>
                  <a:lnTo>
                    <a:pt x="126362" y="235818"/>
                  </a:lnTo>
                  <a:lnTo>
                    <a:pt x="133773" y="249173"/>
                  </a:lnTo>
                  <a:lnTo>
                    <a:pt x="141851" y="261734"/>
                  </a:lnTo>
                  <a:lnTo>
                    <a:pt x="150111" y="273244"/>
                  </a:lnTo>
                  <a:lnTo>
                    <a:pt x="158261" y="283672"/>
                  </a:lnTo>
                  <a:lnTo>
                    <a:pt x="166358" y="292673"/>
                  </a:lnTo>
                  <a:lnTo>
                    <a:pt x="174707" y="299524"/>
                  </a:lnTo>
                  <a:lnTo>
                    <a:pt x="183468" y="304018"/>
                  </a:lnTo>
                  <a:lnTo>
                    <a:pt x="192488" y="306241"/>
                  </a:lnTo>
                  <a:lnTo>
                    <a:pt x="201397" y="306304"/>
                  </a:lnTo>
                  <a:lnTo>
                    <a:pt x="209984" y="304487"/>
                  </a:lnTo>
                  <a:lnTo>
                    <a:pt x="218208" y="300846"/>
                  </a:lnTo>
                  <a:lnTo>
                    <a:pt x="226111" y="295137"/>
                  </a:lnTo>
                  <a:lnTo>
                    <a:pt x="233756" y="287416"/>
                  </a:lnTo>
                  <a:lnTo>
                    <a:pt x="241041" y="278149"/>
                  </a:lnTo>
                  <a:lnTo>
                    <a:pt x="247714" y="268021"/>
                  </a:lnTo>
                  <a:lnTo>
                    <a:pt x="253687" y="257507"/>
                  </a:lnTo>
                  <a:lnTo>
                    <a:pt x="259021" y="246857"/>
                  </a:lnTo>
                  <a:lnTo>
                    <a:pt x="263838" y="236181"/>
                  </a:lnTo>
                  <a:lnTo>
                    <a:pt x="268264" y="225520"/>
                  </a:lnTo>
                  <a:lnTo>
                    <a:pt x="272408" y="214887"/>
                  </a:lnTo>
                  <a:lnTo>
                    <a:pt x="276351" y="204281"/>
                  </a:lnTo>
                  <a:lnTo>
                    <a:pt x="280155" y="193697"/>
                  </a:lnTo>
                  <a:lnTo>
                    <a:pt x="283863" y="183129"/>
                  </a:lnTo>
                  <a:lnTo>
                    <a:pt x="287506" y="172573"/>
                  </a:lnTo>
                  <a:lnTo>
                    <a:pt x="291106" y="162027"/>
                  </a:lnTo>
                  <a:lnTo>
                    <a:pt x="294677" y="151485"/>
                  </a:lnTo>
                  <a:lnTo>
                    <a:pt x="298226" y="140949"/>
                  </a:lnTo>
                  <a:lnTo>
                    <a:pt x="301767" y="130405"/>
                  </a:lnTo>
                  <a:lnTo>
                    <a:pt x="305467" y="119527"/>
                  </a:lnTo>
                  <a:lnTo>
                    <a:pt x="309638" y="107699"/>
                  </a:lnTo>
                  <a:lnTo>
                    <a:pt x="314404" y="94667"/>
                  </a:lnTo>
                  <a:lnTo>
                    <a:pt x="319571" y="80659"/>
                  </a:lnTo>
                  <a:lnTo>
                    <a:pt x="324733" y="66185"/>
                  </a:lnTo>
                  <a:lnTo>
                    <a:pt x="329647" y="51602"/>
                  </a:lnTo>
                  <a:lnTo>
                    <a:pt x="334251" y="37235"/>
                  </a:lnTo>
                  <a:lnTo>
                    <a:pt x="338570" y="23442"/>
                  </a:lnTo>
                  <a:lnTo>
                    <a:pt x="342642" y="10444"/>
                  </a:lnTo>
                  <a:lnTo>
                    <a:pt x="345975" y="1325"/>
                  </a:lnTo>
                  <a:lnTo>
                    <a:pt x="347869" y="0"/>
                  </a:lnTo>
                  <a:lnTo>
                    <a:pt x="348576" y="5427"/>
                  </a:lnTo>
                  <a:lnTo>
                    <a:pt x="348654" y="15757"/>
                  </a:lnTo>
                  <a:lnTo>
                    <a:pt x="348483" y="29184"/>
                  </a:lnTo>
                  <a:lnTo>
                    <a:pt x="348253" y="44024"/>
                  </a:lnTo>
                  <a:lnTo>
                    <a:pt x="348035" y="59267"/>
                  </a:lnTo>
                  <a:lnTo>
                    <a:pt x="347691" y="74622"/>
                  </a:lnTo>
                  <a:lnTo>
                    <a:pt x="346914" y="90244"/>
                  </a:lnTo>
                  <a:lnTo>
                    <a:pt x="345573" y="106244"/>
                  </a:lnTo>
                  <a:lnTo>
                    <a:pt x="343855" y="122624"/>
                  </a:lnTo>
                  <a:lnTo>
                    <a:pt x="342161" y="139323"/>
                  </a:lnTo>
                  <a:lnTo>
                    <a:pt x="340727" y="156271"/>
                  </a:lnTo>
                  <a:lnTo>
                    <a:pt x="339613" y="173401"/>
                  </a:lnTo>
                  <a:lnTo>
                    <a:pt x="338791" y="190662"/>
                  </a:lnTo>
                  <a:lnTo>
                    <a:pt x="338203" y="208014"/>
                  </a:lnTo>
                  <a:lnTo>
                    <a:pt x="337791" y="225430"/>
                  </a:lnTo>
                  <a:lnTo>
                    <a:pt x="337507" y="242888"/>
                  </a:lnTo>
                  <a:lnTo>
                    <a:pt x="337314" y="260375"/>
                  </a:lnTo>
                  <a:lnTo>
                    <a:pt x="337182" y="277883"/>
                  </a:lnTo>
                  <a:lnTo>
                    <a:pt x="337093" y="295403"/>
                  </a:lnTo>
                  <a:lnTo>
                    <a:pt x="337038" y="312933"/>
                  </a:lnTo>
                  <a:lnTo>
                    <a:pt x="337170" y="330468"/>
                  </a:lnTo>
                  <a:lnTo>
                    <a:pt x="337791" y="348008"/>
                  </a:lnTo>
                  <a:lnTo>
                    <a:pt x="339022" y="365550"/>
                  </a:lnTo>
                  <a:lnTo>
                    <a:pt x="340663" y="383094"/>
                  </a:lnTo>
                  <a:lnTo>
                    <a:pt x="342303" y="400639"/>
                  </a:lnTo>
                  <a:lnTo>
                    <a:pt x="343705" y="418180"/>
                  </a:lnTo>
                  <a:lnTo>
                    <a:pt x="344967" y="435554"/>
                  </a:lnTo>
                  <a:lnTo>
                    <a:pt x="346421" y="452452"/>
                  </a:lnTo>
                  <a:lnTo>
                    <a:pt x="348250" y="468750"/>
                  </a:lnTo>
                  <a:lnTo>
                    <a:pt x="350480" y="484645"/>
                  </a:lnTo>
                  <a:lnTo>
                    <a:pt x="353055" y="500544"/>
                  </a:lnTo>
                  <a:lnTo>
                    <a:pt x="355902" y="516684"/>
                  </a:lnTo>
                  <a:lnTo>
                    <a:pt x="358950" y="532965"/>
                  </a:lnTo>
                  <a:lnTo>
                    <a:pt x="362142" y="549057"/>
                  </a:lnTo>
                  <a:lnTo>
                    <a:pt x="365435" y="564768"/>
                  </a:lnTo>
                  <a:lnTo>
                    <a:pt x="368797" y="579913"/>
                  </a:lnTo>
                  <a:lnTo>
                    <a:pt x="372208" y="594236"/>
                  </a:lnTo>
                  <a:lnTo>
                    <a:pt x="375655" y="607688"/>
                  </a:lnTo>
                  <a:lnTo>
                    <a:pt x="379293" y="620534"/>
                  </a:lnTo>
                  <a:lnTo>
                    <a:pt x="383421" y="633241"/>
                  </a:lnTo>
                  <a:lnTo>
                    <a:pt x="388168" y="646080"/>
                  </a:lnTo>
                  <a:lnTo>
                    <a:pt x="393663" y="658653"/>
                  </a:lnTo>
                  <a:lnTo>
                    <a:pt x="400108" y="670037"/>
                  </a:lnTo>
                  <a:lnTo>
                    <a:pt x="407507" y="679799"/>
                  </a:lnTo>
                  <a:lnTo>
                    <a:pt x="415270" y="687850"/>
                  </a:lnTo>
                  <a:lnTo>
                    <a:pt x="423074" y="694979"/>
                  </a:lnTo>
                  <a:lnTo>
                    <a:pt x="431602" y="701810"/>
                  </a:lnTo>
                  <a:lnTo>
                    <a:pt x="442197" y="70947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27719" y="3958715"/>
              <a:ext cx="25670" cy="221099"/>
            </a:xfrm>
            <a:custGeom>
              <a:avLst/>
              <a:gdLst/>
              <a:ahLst/>
              <a:cxnLst/>
              <a:rect l="0" t="0" r="0" b="0"/>
              <a:pathLst>
                <a:path w="25670" h="221099">
                  <a:moveTo>
                    <a:pt x="4612" y="0"/>
                  </a:moveTo>
                  <a:lnTo>
                    <a:pt x="1812" y="8801"/>
                  </a:lnTo>
                  <a:lnTo>
                    <a:pt x="310" y="17148"/>
                  </a:lnTo>
                  <a:lnTo>
                    <a:pt x="0" y="25855"/>
                  </a:lnTo>
                  <a:lnTo>
                    <a:pt x="506" y="35322"/>
                  </a:lnTo>
                  <a:lnTo>
                    <a:pt x="1326" y="46114"/>
                  </a:lnTo>
                  <a:lnTo>
                    <a:pt x="2146" y="58413"/>
                  </a:lnTo>
                  <a:lnTo>
                    <a:pt x="3002" y="72078"/>
                  </a:lnTo>
                  <a:lnTo>
                    <a:pt x="4177" y="86845"/>
                  </a:lnTo>
                  <a:lnTo>
                    <a:pt x="5812" y="102438"/>
                  </a:lnTo>
                  <a:lnTo>
                    <a:pt x="7739" y="118466"/>
                  </a:lnTo>
                  <a:lnTo>
                    <a:pt x="9579" y="134444"/>
                  </a:lnTo>
                  <a:lnTo>
                    <a:pt x="11118" y="150099"/>
                  </a:lnTo>
                  <a:lnTo>
                    <a:pt x="12506" y="164961"/>
                  </a:lnTo>
                  <a:lnTo>
                    <a:pt x="14407" y="179829"/>
                  </a:lnTo>
                  <a:lnTo>
                    <a:pt x="18102" y="197125"/>
                  </a:lnTo>
                  <a:lnTo>
                    <a:pt x="25669" y="22109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00746" y="3758673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0" y="0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11316" y="3853430"/>
              <a:ext cx="168457" cy="400084"/>
            </a:xfrm>
            <a:custGeom>
              <a:avLst/>
              <a:gdLst/>
              <a:ahLst/>
              <a:cxnLst/>
              <a:rect l="0" t="0" r="0" b="0"/>
              <a:pathLst>
                <a:path w="168457" h="400084">
                  <a:moveTo>
                    <a:pt x="168456" y="0"/>
                  </a:moveTo>
                  <a:lnTo>
                    <a:pt x="162588" y="5934"/>
                  </a:lnTo>
                  <a:lnTo>
                    <a:pt x="157024" y="12139"/>
                  </a:lnTo>
                  <a:lnTo>
                    <a:pt x="151224" y="19239"/>
                  </a:lnTo>
                  <a:lnTo>
                    <a:pt x="145144" y="27352"/>
                  </a:lnTo>
                  <a:lnTo>
                    <a:pt x="138814" y="36648"/>
                  </a:lnTo>
                  <a:lnTo>
                    <a:pt x="132286" y="47091"/>
                  </a:lnTo>
                  <a:lnTo>
                    <a:pt x="125610" y="58343"/>
                  </a:lnTo>
                  <a:lnTo>
                    <a:pt x="118827" y="69880"/>
                  </a:lnTo>
                  <a:lnTo>
                    <a:pt x="111974" y="81376"/>
                  </a:lnTo>
                  <a:lnTo>
                    <a:pt x="105238" y="92703"/>
                  </a:lnTo>
                  <a:lnTo>
                    <a:pt x="98941" y="103840"/>
                  </a:lnTo>
                  <a:lnTo>
                    <a:pt x="93225" y="114813"/>
                  </a:lnTo>
                  <a:lnTo>
                    <a:pt x="88064" y="125656"/>
                  </a:lnTo>
                  <a:lnTo>
                    <a:pt x="83365" y="136405"/>
                  </a:lnTo>
                  <a:lnTo>
                    <a:pt x="79016" y="147084"/>
                  </a:lnTo>
                  <a:lnTo>
                    <a:pt x="74926" y="157715"/>
                  </a:lnTo>
                  <a:lnTo>
                    <a:pt x="71018" y="168314"/>
                  </a:lnTo>
                  <a:lnTo>
                    <a:pt x="67238" y="178889"/>
                  </a:lnTo>
                  <a:lnTo>
                    <a:pt x="63545" y="189449"/>
                  </a:lnTo>
                  <a:lnTo>
                    <a:pt x="59912" y="199998"/>
                  </a:lnTo>
                  <a:lnTo>
                    <a:pt x="56320" y="210546"/>
                  </a:lnTo>
                  <a:lnTo>
                    <a:pt x="52754" y="221257"/>
                  </a:lnTo>
                  <a:lnTo>
                    <a:pt x="49208" y="232440"/>
                  </a:lnTo>
                  <a:lnTo>
                    <a:pt x="45673" y="244222"/>
                  </a:lnTo>
                  <a:lnTo>
                    <a:pt x="42147" y="256405"/>
                  </a:lnTo>
                  <a:lnTo>
                    <a:pt x="38626" y="268583"/>
                  </a:lnTo>
                  <a:lnTo>
                    <a:pt x="35110" y="280525"/>
                  </a:lnTo>
                  <a:lnTo>
                    <a:pt x="31595" y="292493"/>
                  </a:lnTo>
                  <a:lnTo>
                    <a:pt x="28082" y="305127"/>
                  </a:lnTo>
                  <a:lnTo>
                    <a:pt x="24571" y="318726"/>
                  </a:lnTo>
                  <a:lnTo>
                    <a:pt x="21018" y="332905"/>
                  </a:lnTo>
                  <a:lnTo>
                    <a:pt x="16891" y="348360"/>
                  </a:lnTo>
                  <a:lnTo>
                    <a:pt x="10707" y="36869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79730" y="3906072"/>
              <a:ext cx="178986" cy="294799"/>
            </a:xfrm>
            <a:custGeom>
              <a:avLst/>
              <a:gdLst/>
              <a:ahLst/>
              <a:cxnLst/>
              <a:rect l="0" t="0" r="0" b="0"/>
              <a:pathLst>
                <a:path w="178986" h="294799">
                  <a:moveTo>
                    <a:pt x="0" y="0"/>
                  </a:moveTo>
                  <a:lnTo>
                    <a:pt x="5868" y="11601"/>
                  </a:lnTo>
                  <a:lnTo>
                    <a:pt x="11432" y="21450"/>
                  </a:lnTo>
                  <a:lnTo>
                    <a:pt x="17227" y="30460"/>
                  </a:lnTo>
                  <a:lnTo>
                    <a:pt x="23135" y="39074"/>
                  </a:lnTo>
                  <a:lnTo>
                    <a:pt x="28816" y="47749"/>
                  </a:lnTo>
                  <a:lnTo>
                    <a:pt x="34095" y="56726"/>
                  </a:lnTo>
                  <a:lnTo>
                    <a:pt x="39119" y="66056"/>
                  </a:lnTo>
                  <a:lnTo>
                    <a:pt x="44253" y="75703"/>
                  </a:lnTo>
                  <a:lnTo>
                    <a:pt x="49708" y="85604"/>
                  </a:lnTo>
                  <a:lnTo>
                    <a:pt x="55525" y="95694"/>
                  </a:lnTo>
                  <a:lnTo>
                    <a:pt x="61662" y="105919"/>
                  </a:lnTo>
                  <a:lnTo>
                    <a:pt x="68049" y="116241"/>
                  </a:lnTo>
                  <a:lnTo>
                    <a:pt x="74457" y="126630"/>
                  </a:lnTo>
                  <a:lnTo>
                    <a:pt x="80525" y="137064"/>
                  </a:lnTo>
                  <a:lnTo>
                    <a:pt x="86089" y="147528"/>
                  </a:lnTo>
                  <a:lnTo>
                    <a:pt x="91316" y="158014"/>
                  </a:lnTo>
                  <a:lnTo>
                    <a:pt x="96592" y="168514"/>
                  </a:lnTo>
                  <a:lnTo>
                    <a:pt x="102145" y="179018"/>
                  </a:lnTo>
                  <a:lnTo>
                    <a:pt x="108029" y="189361"/>
                  </a:lnTo>
                  <a:lnTo>
                    <a:pt x="114211" y="199234"/>
                  </a:lnTo>
                  <a:lnTo>
                    <a:pt x="120628" y="208507"/>
                  </a:lnTo>
                  <a:lnTo>
                    <a:pt x="127057" y="217379"/>
                  </a:lnTo>
                  <a:lnTo>
                    <a:pt x="133140" y="226257"/>
                  </a:lnTo>
                  <a:lnTo>
                    <a:pt x="138713" y="235376"/>
                  </a:lnTo>
                  <a:lnTo>
                    <a:pt x="143946" y="244638"/>
                  </a:lnTo>
                  <a:lnTo>
                    <a:pt x="149227" y="253710"/>
                  </a:lnTo>
                  <a:lnTo>
                    <a:pt x="154773" y="262397"/>
                  </a:lnTo>
                  <a:lnTo>
                    <a:pt x="160335" y="270376"/>
                  </a:lnTo>
                  <a:lnTo>
                    <a:pt x="165825" y="277900"/>
                  </a:lnTo>
                  <a:lnTo>
                    <a:pt x="171729" y="285626"/>
                  </a:lnTo>
                  <a:lnTo>
                    <a:pt x="178985" y="29479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30116" y="3860939"/>
              <a:ext cx="339211" cy="319967"/>
            </a:xfrm>
            <a:custGeom>
              <a:avLst/>
              <a:gdLst/>
              <a:ahLst/>
              <a:cxnLst/>
              <a:rect l="0" t="0" r="0" b="0"/>
              <a:pathLst>
                <a:path w="339211" h="319967">
                  <a:moveTo>
                    <a:pt x="23355" y="182004"/>
                  </a:moveTo>
                  <a:lnTo>
                    <a:pt x="32224" y="176203"/>
                  </a:lnTo>
                  <a:lnTo>
                    <a:pt x="41210" y="171279"/>
                  </a:lnTo>
                  <a:lnTo>
                    <a:pt x="51201" y="166777"/>
                  </a:lnTo>
                  <a:lnTo>
                    <a:pt x="62009" y="162556"/>
                  </a:lnTo>
                  <a:lnTo>
                    <a:pt x="73172" y="158543"/>
                  </a:lnTo>
                  <a:lnTo>
                    <a:pt x="84382" y="154676"/>
                  </a:lnTo>
                  <a:lnTo>
                    <a:pt x="95667" y="150751"/>
                  </a:lnTo>
                  <a:lnTo>
                    <a:pt x="107300" y="146426"/>
                  </a:lnTo>
                  <a:lnTo>
                    <a:pt x="119410" y="141551"/>
                  </a:lnTo>
                  <a:lnTo>
                    <a:pt x="131659" y="136140"/>
                  </a:lnTo>
                  <a:lnTo>
                    <a:pt x="143356" y="130283"/>
                  </a:lnTo>
                  <a:lnTo>
                    <a:pt x="154155" y="124087"/>
                  </a:lnTo>
                  <a:lnTo>
                    <a:pt x="164204" y="117810"/>
                  </a:lnTo>
                  <a:lnTo>
                    <a:pt x="173947" y="111829"/>
                  </a:lnTo>
                  <a:lnTo>
                    <a:pt x="183678" y="106319"/>
                  </a:lnTo>
                  <a:lnTo>
                    <a:pt x="193198" y="100959"/>
                  </a:lnTo>
                  <a:lnTo>
                    <a:pt x="201918" y="95061"/>
                  </a:lnTo>
                  <a:lnTo>
                    <a:pt x="209555" y="88272"/>
                  </a:lnTo>
                  <a:lnTo>
                    <a:pt x="215819" y="80575"/>
                  </a:lnTo>
                  <a:lnTo>
                    <a:pt x="220271" y="72105"/>
                  </a:lnTo>
                  <a:lnTo>
                    <a:pt x="222847" y="63032"/>
                  </a:lnTo>
                  <a:lnTo>
                    <a:pt x="223627" y="53515"/>
                  </a:lnTo>
                  <a:lnTo>
                    <a:pt x="222646" y="43683"/>
                  </a:lnTo>
                  <a:lnTo>
                    <a:pt x="220091" y="33642"/>
                  </a:lnTo>
                  <a:lnTo>
                    <a:pt x="215938" y="23952"/>
                  </a:lnTo>
                  <a:lnTo>
                    <a:pt x="209879" y="15586"/>
                  </a:lnTo>
                  <a:lnTo>
                    <a:pt x="201918" y="8967"/>
                  </a:lnTo>
                  <a:lnTo>
                    <a:pt x="192489" y="4185"/>
                  </a:lnTo>
                  <a:lnTo>
                    <a:pt x="182252" y="1259"/>
                  </a:lnTo>
                  <a:lnTo>
                    <a:pt x="171660" y="0"/>
                  </a:lnTo>
                  <a:lnTo>
                    <a:pt x="160788" y="255"/>
                  </a:lnTo>
                  <a:lnTo>
                    <a:pt x="149430" y="2004"/>
                  </a:lnTo>
                  <a:lnTo>
                    <a:pt x="137499" y="5100"/>
                  </a:lnTo>
                  <a:lnTo>
                    <a:pt x="125199" y="9294"/>
                  </a:lnTo>
                  <a:lnTo>
                    <a:pt x="112935" y="14324"/>
                  </a:lnTo>
                  <a:lnTo>
                    <a:pt x="100946" y="19975"/>
                  </a:lnTo>
                  <a:lnTo>
                    <a:pt x="89453" y="26395"/>
                  </a:lnTo>
                  <a:lnTo>
                    <a:pt x="78735" y="34068"/>
                  </a:lnTo>
                  <a:lnTo>
                    <a:pt x="68862" y="43154"/>
                  </a:lnTo>
                  <a:lnTo>
                    <a:pt x="59740" y="53359"/>
                  </a:lnTo>
                  <a:lnTo>
                    <a:pt x="51219" y="64126"/>
                  </a:lnTo>
                  <a:lnTo>
                    <a:pt x="43154" y="75077"/>
                  </a:lnTo>
                  <a:lnTo>
                    <a:pt x="35583" y="86192"/>
                  </a:lnTo>
                  <a:lnTo>
                    <a:pt x="28716" y="97712"/>
                  </a:lnTo>
                  <a:lnTo>
                    <a:pt x="22614" y="109757"/>
                  </a:lnTo>
                  <a:lnTo>
                    <a:pt x="17194" y="122303"/>
                  </a:lnTo>
                  <a:lnTo>
                    <a:pt x="12319" y="135265"/>
                  </a:lnTo>
                  <a:lnTo>
                    <a:pt x="7862" y="148540"/>
                  </a:lnTo>
                  <a:lnTo>
                    <a:pt x="4038" y="161880"/>
                  </a:lnTo>
                  <a:lnTo>
                    <a:pt x="1375" y="174909"/>
                  </a:lnTo>
                  <a:lnTo>
                    <a:pt x="65" y="187453"/>
                  </a:lnTo>
                  <a:lnTo>
                    <a:pt x="0" y="199673"/>
                  </a:lnTo>
                  <a:lnTo>
                    <a:pt x="944" y="211950"/>
                  </a:lnTo>
                  <a:lnTo>
                    <a:pt x="2658" y="224501"/>
                  </a:lnTo>
                  <a:lnTo>
                    <a:pt x="5096" y="237051"/>
                  </a:lnTo>
                  <a:lnTo>
                    <a:pt x="8401" y="248950"/>
                  </a:lnTo>
                  <a:lnTo>
                    <a:pt x="12585" y="259881"/>
                  </a:lnTo>
                  <a:lnTo>
                    <a:pt x="17529" y="269848"/>
                  </a:lnTo>
                  <a:lnTo>
                    <a:pt x="23071" y="279004"/>
                  </a:lnTo>
                  <a:lnTo>
                    <a:pt x="29069" y="287527"/>
                  </a:lnTo>
                  <a:lnTo>
                    <a:pt x="35724" y="295422"/>
                  </a:lnTo>
                  <a:lnTo>
                    <a:pt x="43555" y="302511"/>
                  </a:lnTo>
                  <a:lnTo>
                    <a:pt x="52753" y="308758"/>
                  </a:lnTo>
                  <a:lnTo>
                    <a:pt x="63201" y="313937"/>
                  </a:lnTo>
                  <a:lnTo>
                    <a:pt x="74664" y="317587"/>
                  </a:lnTo>
                  <a:lnTo>
                    <a:pt x="86890" y="319589"/>
                  </a:lnTo>
                  <a:lnTo>
                    <a:pt x="99506" y="319966"/>
                  </a:lnTo>
                  <a:lnTo>
                    <a:pt x="112041" y="318707"/>
                  </a:lnTo>
                  <a:lnTo>
                    <a:pt x="124245" y="315976"/>
                  </a:lnTo>
                  <a:lnTo>
                    <a:pt x="136065" y="312213"/>
                  </a:lnTo>
                  <a:lnTo>
                    <a:pt x="147542" y="308011"/>
                  </a:lnTo>
                  <a:lnTo>
                    <a:pt x="158746" y="303742"/>
                  </a:lnTo>
                  <a:lnTo>
                    <a:pt x="169747" y="299405"/>
                  </a:lnTo>
                  <a:lnTo>
                    <a:pt x="180601" y="294734"/>
                  </a:lnTo>
                  <a:lnTo>
                    <a:pt x="191351" y="289596"/>
                  </a:lnTo>
                  <a:lnTo>
                    <a:pt x="202031" y="284161"/>
                  </a:lnTo>
                  <a:lnTo>
                    <a:pt x="212661" y="278812"/>
                  </a:lnTo>
                  <a:lnTo>
                    <a:pt x="223258" y="273764"/>
                  </a:lnTo>
                  <a:lnTo>
                    <a:pt x="233832" y="268899"/>
                  </a:lnTo>
                  <a:lnTo>
                    <a:pt x="244391" y="263872"/>
                  </a:lnTo>
                  <a:lnTo>
                    <a:pt x="254941" y="258494"/>
                  </a:lnTo>
                  <a:lnTo>
                    <a:pt x="265483" y="252899"/>
                  </a:lnTo>
                  <a:lnTo>
                    <a:pt x="276021" y="247443"/>
                  </a:lnTo>
                  <a:lnTo>
                    <a:pt x="286546" y="242327"/>
                  </a:lnTo>
                  <a:lnTo>
                    <a:pt x="296798" y="237543"/>
                  </a:lnTo>
                  <a:lnTo>
                    <a:pt x="307378" y="232380"/>
                  </a:lnTo>
                  <a:lnTo>
                    <a:pt x="320332" y="225270"/>
                  </a:lnTo>
                  <a:lnTo>
                    <a:pt x="339210" y="213589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25074" y="3478855"/>
              <a:ext cx="223238" cy="711488"/>
            </a:xfrm>
            <a:custGeom>
              <a:avLst/>
              <a:gdLst/>
              <a:ahLst/>
              <a:cxnLst/>
              <a:rect l="0" t="0" r="0" b="0"/>
              <a:pathLst>
                <a:path w="223238" h="711488">
                  <a:moveTo>
                    <a:pt x="107423" y="585145"/>
                  </a:moveTo>
                  <a:lnTo>
                    <a:pt x="113224" y="579210"/>
                  </a:lnTo>
                  <a:lnTo>
                    <a:pt x="118148" y="573005"/>
                  </a:lnTo>
                  <a:lnTo>
                    <a:pt x="122646" y="565905"/>
                  </a:lnTo>
                  <a:lnTo>
                    <a:pt x="126694" y="557792"/>
                  </a:lnTo>
                  <a:lnTo>
                    <a:pt x="130059" y="548498"/>
                  </a:lnTo>
                  <a:lnTo>
                    <a:pt x="132658" y="538054"/>
                  </a:lnTo>
                  <a:lnTo>
                    <a:pt x="134240" y="526802"/>
                  </a:lnTo>
                  <a:lnTo>
                    <a:pt x="134322" y="515264"/>
                  </a:lnTo>
                  <a:lnTo>
                    <a:pt x="132772" y="503777"/>
                  </a:lnTo>
                  <a:lnTo>
                    <a:pt x="129442" y="492796"/>
                  </a:lnTo>
                  <a:lnTo>
                    <a:pt x="124009" y="482956"/>
                  </a:lnTo>
                  <a:lnTo>
                    <a:pt x="116501" y="474494"/>
                  </a:lnTo>
                  <a:lnTo>
                    <a:pt x="107222" y="467474"/>
                  </a:lnTo>
                  <a:lnTo>
                    <a:pt x="96561" y="461968"/>
                  </a:lnTo>
                  <a:lnTo>
                    <a:pt x="84884" y="457863"/>
                  </a:lnTo>
                  <a:lnTo>
                    <a:pt x="72811" y="455240"/>
                  </a:lnTo>
                  <a:lnTo>
                    <a:pt x="61172" y="454443"/>
                  </a:lnTo>
                  <a:lnTo>
                    <a:pt x="50393" y="455503"/>
                  </a:lnTo>
                  <a:lnTo>
                    <a:pt x="40684" y="458332"/>
                  </a:lnTo>
                  <a:lnTo>
                    <a:pt x="32227" y="462896"/>
                  </a:lnTo>
                  <a:lnTo>
                    <a:pt x="24981" y="469008"/>
                  </a:lnTo>
                  <a:lnTo>
                    <a:pt x="18758" y="476534"/>
                  </a:lnTo>
                  <a:lnTo>
                    <a:pt x="13327" y="485480"/>
                  </a:lnTo>
                  <a:lnTo>
                    <a:pt x="8491" y="495723"/>
                  </a:lnTo>
                  <a:lnTo>
                    <a:pt x="4409" y="507193"/>
                  </a:lnTo>
                  <a:lnTo>
                    <a:pt x="1571" y="519948"/>
                  </a:lnTo>
                  <a:lnTo>
                    <a:pt x="144" y="533891"/>
                  </a:lnTo>
                  <a:lnTo>
                    <a:pt x="0" y="548491"/>
                  </a:lnTo>
                  <a:lnTo>
                    <a:pt x="891" y="562904"/>
                  </a:lnTo>
                  <a:lnTo>
                    <a:pt x="2565" y="576669"/>
                  </a:lnTo>
                  <a:lnTo>
                    <a:pt x="4806" y="589690"/>
                  </a:lnTo>
                  <a:lnTo>
                    <a:pt x="7447" y="602048"/>
                  </a:lnTo>
                  <a:lnTo>
                    <a:pt x="10376" y="613875"/>
                  </a:lnTo>
                  <a:lnTo>
                    <a:pt x="13834" y="625141"/>
                  </a:lnTo>
                  <a:lnTo>
                    <a:pt x="18371" y="635648"/>
                  </a:lnTo>
                  <a:lnTo>
                    <a:pt x="24212" y="645338"/>
                  </a:lnTo>
                  <a:lnTo>
                    <a:pt x="31424" y="653812"/>
                  </a:lnTo>
                  <a:lnTo>
                    <a:pt x="40095" y="660295"/>
                  </a:lnTo>
                  <a:lnTo>
                    <a:pt x="50106" y="664526"/>
                  </a:lnTo>
                  <a:lnTo>
                    <a:pt x="60897" y="666229"/>
                  </a:lnTo>
                  <a:lnTo>
                    <a:pt x="71591" y="664878"/>
                  </a:lnTo>
                  <a:lnTo>
                    <a:pt x="81702" y="660480"/>
                  </a:lnTo>
                  <a:lnTo>
                    <a:pt x="91114" y="653307"/>
                  </a:lnTo>
                  <a:lnTo>
                    <a:pt x="99896" y="643619"/>
                  </a:lnTo>
                  <a:lnTo>
                    <a:pt x="108168" y="631820"/>
                  </a:lnTo>
                  <a:lnTo>
                    <a:pt x="115895" y="618698"/>
                  </a:lnTo>
                  <a:lnTo>
                    <a:pt x="122872" y="605295"/>
                  </a:lnTo>
                  <a:lnTo>
                    <a:pt x="129053" y="592197"/>
                  </a:lnTo>
                  <a:lnTo>
                    <a:pt x="134528" y="578948"/>
                  </a:lnTo>
                  <a:lnTo>
                    <a:pt x="139440" y="564308"/>
                  </a:lnTo>
                  <a:lnTo>
                    <a:pt x="143926" y="547686"/>
                  </a:lnTo>
                  <a:lnTo>
                    <a:pt x="147939" y="529604"/>
                  </a:lnTo>
                  <a:lnTo>
                    <a:pt x="151263" y="511301"/>
                  </a:lnTo>
                  <a:lnTo>
                    <a:pt x="153833" y="493543"/>
                  </a:lnTo>
                  <a:lnTo>
                    <a:pt x="155729" y="476569"/>
                  </a:lnTo>
                  <a:lnTo>
                    <a:pt x="157085" y="460344"/>
                  </a:lnTo>
                  <a:lnTo>
                    <a:pt x="158039" y="444733"/>
                  </a:lnTo>
                  <a:lnTo>
                    <a:pt x="158867" y="429591"/>
                  </a:lnTo>
                  <a:lnTo>
                    <a:pt x="159964" y="414789"/>
                  </a:lnTo>
                  <a:lnTo>
                    <a:pt x="161516" y="400227"/>
                  </a:lnTo>
                  <a:lnTo>
                    <a:pt x="163374" y="385834"/>
                  </a:lnTo>
                  <a:lnTo>
                    <a:pt x="165160" y="371556"/>
                  </a:lnTo>
                  <a:lnTo>
                    <a:pt x="166652" y="357351"/>
                  </a:lnTo>
                  <a:lnTo>
                    <a:pt x="167634" y="343031"/>
                  </a:lnTo>
                  <a:lnTo>
                    <a:pt x="167835" y="328272"/>
                  </a:lnTo>
                  <a:lnTo>
                    <a:pt x="167193" y="312937"/>
                  </a:lnTo>
                  <a:lnTo>
                    <a:pt x="165964" y="297214"/>
                  </a:lnTo>
                  <a:lnTo>
                    <a:pt x="164608" y="281506"/>
                  </a:lnTo>
                  <a:lnTo>
                    <a:pt x="163400" y="266050"/>
                  </a:lnTo>
                  <a:lnTo>
                    <a:pt x="162269" y="250909"/>
                  </a:lnTo>
                  <a:lnTo>
                    <a:pt x="160904" y="236057"/>
                  </a:lnTo>
                  <a:lnTo>
                    <a:pt x="159138" y="221433"/>
                  </a:lnTo>
                  <a:lnTo>
                    <a:pt x="157121" y="206814"/>
                  </a:lnTo>
                  <a:lnTo>
                    <a:pt x="155221" y="191846"/>
                  </a:lnTo>
                  <a:lnTo>
                    <a:pt x="153641" y="176371"/>
                  </a:lnTo>
                  <a:lnTo>
                    <a:pt x="152258" y="160723"/>
                  </a:lnTo>
                  <a:lnTo>
                    <a:pt x="150722" y="145597"/>
                  </a:lnTo>
                  <a:lnTo>
                    <a:pt x="148838" y="131336"/>
                  </a:lnTo>
                  <a:lnTo>
                    <a:pt x="146572" y="117473"/>
                  </a:lnTo>
                  <a:lnTo>
                    <a:pt x="143971" y="102951"/>
                  </a:lnTo>
                  <a:lnTo>
                    <a:pt x="141104" y="87223"/>
                  </a:lnTo>
                  <a:lnTo>
                    <a:pt x="137872" y="70556"/>
                  </a:lnTo>
                  <a:lnTo>
                    <a:pt x="134025" y="53742"/>
                  </a:lnTo>
                  <a:lnTo>
                    <a:pt x="129473" y="37307"/>
                  </a:lnTo>
                  <a:lnTo>
                    <a:pt x="124282" y="22392"/>
                  </a:lnTo>
                  <a:lnTo>
                    <a:pt x="118573" y="10818"/>
                  </a:lnTo>
                  <a:lnTo>
                    <a:pt x="112481" y="3287"/>
                  </a:lnTo>
                  <a:lnTo>
                    <a:pt x="106443" y="0"/>
                  </a:lnTo>
                  <a:lnTo>
                    <a:pt x="101155" y="1188"/>
                  </a:lnTo>
                  <a:lnTo>
                    <a:pt x="96937" y="6499"/>
                  </a:lnTo>
                  <a:lnTo>
                    <a:pt x="93769" y="15043"/>
                  </a:lnTo>
                  <a:lnTo>
                    <a:pt x="91476" y="25716"/>
                  </a:lnTo>
                  <a:lnTo>
                    <a:pt x="89860" y="37692"/>
                  </a:lnTo>
                  <a:lnTo>
                    <a:pt x="88738" y="50452"/>
                  </a:lnTo>
                  <a:lnTo>
                    <a:pt x="87968" y="63688"/>
                  </a:lnTo>
                  <a:lnTo>
                    <a:pt x="87444" y="77215"/>
                  </a:lnTo>
                  <a:lnTo>
                    <a:pt x="87090" y="90925"/>
                  </a:lnTo>
                  <a:lnTo>
                    <a:pt x="86851" y="104751"/>
                  </a:lnTo>
                  <a:lnTo>
                    <a:pt x="86690" y="118654"/>
                  </a:lnTo>
                  <a:lnTo>
                    <a:pt x="86583" y="132774"/>
                  </a:lnTo>
                  <a:lnTo>
                    <a:pt x="86511" y="147401"/>
                  </a:lnTo>
                  <a:lnTo>
                    <a:pt x="86467" y="162648"/>
                  </a:lnTo>
                  <a:lnTo>
                    <a:pt x="86608" y="178312"/>
                  </a:lnTo>
                  <a:lnTo>
                    <a:pt x="87234" y="193981"/>
                  </a:lnTo>
                  <a:lnTo>
                    <a:pt x="88469" y="209415"/>
                  </a:lnTo>
                  <a:lnTo>
                    <a:pt x="90113" y="224711"/>
                  </a:lnTo>
                  <a:lnTo>
                    <a:pt x="91755" y="240200"/>
                  </a:lnTo>
                  <a:lnTo>
                    <a:pt x="93157" y="256062"/>
                  </a:lnTo>
                  <a:lnTo>
                    <a:pt x="94420" y="272155"/>
                  </a:lnTo>
                  <a:lnTo>
                    <a:pt x="95874" y="288119"/>
                  </a:lnTo>
                  <a:lnTo>
                    <a:pt x="97705" y="303755"/>
                  </a:lnTo>
                  <a:lnTo>
                    <a:pt x="99934" y="319187"/>
                  </a:lnTo>
                  <a:lnTo>
                    <a:pt x="102510" y="334769"/>
                  </a:lnTo>
                  <a:lnTo>
                    <a:pt x="105352" y="350692"/>
                  </a:lnTo>
                  <a:lnTo>
                    <a:pt x="108227" y="366827"/>
                  </a:lnTo>
                  <a:lnTo>
                    <a:pt x="110771" y="382819"/>
                  </a:lnTo>
                  <a:lnTo>
                    <a:pt x="112815" y="398468"/>
                  </a:lnTo>
                  <a:lnTo>
                    <a:pt x="114525" y="413741"/>
                  </a:lnTo>
                  <a:lnTo>
                    <a:pt x="116288" y="428682"/>
                  </a:lnTo>
                  <a:lnTo>
                    <a:pt x="118332" y="443362"/>
                  </a:lnTo>
                  <a:lnTo>
                    <a:pt x="120877" y="457849"/>
                  </a:lnTo>
                  <a:lnTo>
                    <a:pt x="124197" y="472195"/>
                  </a:lnTo>
                  <a:lnTo>
                    <a:pt x="128357" y="486444"/>
                  </a:lnTo>
                  <a:lnTo>
                    <a:pt x="133101" y="500624"/>
                  </a:lnTo>
                  <a:lnTo>
                    <a:pt x="137970" y="514759"/>
                  </a:lnTo>
                  <a:lnTo>
                    <a:pt x="142685" y="528857"/>
                  </a:lnTo>
                  <a:lnTo>
                    <a:pt x="147154" y="542765"/>
                  </a:lnTo>
                  <a:lnTo>
                    <a:pt x="151381" y="556184"/>
                  </a:lnTo>
                  <a:lnTo>
                    <a:pt x="155412" y="568989"/>
                  </a:lnTo>
                  <a:lnTo>
                    <a:pt x="159458" y="581214"/>
                  </a:lnTo>
                  <a:lnTo>
                    <a:pt x="163869" y="592964"/>
                  </a:lnTo>
                  <a:lnTo>
                    <a:pt x="168800" y="604352"/>
                  </a:lnTo>
                  <a:lnTo>
                    <a:pt x="174080" y="615476"/>
                  </a:lnTo>
                  <a:lnTo>
                    <a:pt x="179317" y="626412"/>
                  </a:lnTo>
                  <a:lnTo>
                    <a:pt x="184287" y="637217"/>
                  </a:lnTo>
                  <a:lnTo>
                    <a:pt x="189098" y="647933"/>
                  </a:lnTo>
                  <a:lnTo>
                    <a:pt x="194088" y="658588"/>
                  </a:lnTo>
                  <a:lnTo>
                    <a:pt x="199436" y="669188"/>
                  </a:lnTo>
                  <a:lnTo>
                    <a:pt x="204862" y="679291"/>
                  </a:lnTo>
                  <a:lnTo>
                    <a:pt x="210246" y="689010"/>
                  </a:lnTo>
                  <a:lnTo>
                    <a:pt x="216064" y="699199"/>
                  </a:lnTo>
                  <a:lnTo>
                    <a:pt x="223237" y="71148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89062" y="3579689"/>
              <a:ext cx="427338" cy="629732"/>
            </a:xfrm>
            <a:custGeom>
              <a:avLst/>
              <a:gdLst/>
              <a:ahLst/>
              <a:cxnLst/>
              <a:rect l="0" t="0" r="0" b="0"/>
              <a:pathLst>
                <a:path w="427338" h="629732">
                  <a:moveTo>
                    <a:pt x="6730" y="621181"/>
                  </a:moveTo>
                  <a:lnTo>
                    <a:pt x="6730" y="606512"/>
                  </a:lnTo>
                  <a:lnTo>
                    <a:pt x="6730" y="592601"/>
                  </a:lnTo>
                  <a:lnTo>
                    <a:pt x="6735" y="578112"/>
                  </a:lnTo>
                  <a:lnTo>
                    <a:pt x="6908" y="563256"/>
                  </a:lnTo>
                  <a:lnTo>
                    <a:pt x="7557" y="548728"/>
                  </a:lnTo>
                  <a:lnTo>
                    <a:pt x="8805" y="534909"/>
                  </a:lnTo>
                  <a:lnTo>
                    <a:pt x="10458" y="521698"/>
                  </a:lnTo>
                  <a:lnTo>
                    <a:pt x="12106" y="508686"/>
                  </a:lnTo>
                  <a:lnTo>
                    <a:pt x="13508" y="495602"/>
                  </a:lnTo>
                  <a:lnTo>
                    <a:pt x="14601" y="482339"/>
                  </a:lnTo>
                  <a:lnTo>
                    <a:pt x="15409" y="468889"/>
                  </a:lnTo>
                  <a:lnTo>
                    <a:pt x="15987" y="455278"/>
                  </a:lnTo>
                  <a:lnTo>
                    <a:pt x="16392" y="441542"/>
                  </a:lnTo>
                  <a:lnTo>
                    <a:pt x="16672" y="427714"/>
                  </a:lnTo>
                  <a:lnTo>
                    <a:pt x="16863" y="413816"/>
                  </a:lnTo>
                  <a:lnTo>
                    <a:pt x="16993" y="399703"/>
                  </a:lnTo>
                  <a:lnTo>
                    <a:pt x="17080" y="385083"/>
                  </a:lnTo>
                  <a:lnTo>
                    <a:pt x="17139" y="369841"/>
                  </a:lnTo>
                  <a:lnTo>
                    <a:pt x="17179" y="354181"/>
                  </a:lnTo>
                  <a:lnTo>
                    <a:pt x="17205" y="338515"/>
                  </a:lnTo>
                  <a:lnTo>
                    <a:pt x="17223" y="323087"/>
                  </a:lnTo>
                  <a:lnTo>
                    <a:pt x="17235" y="307965"/>
                  </a:lnTo>
                  <a:lnTo>
                    <a:pt x="17243" y="293125"/>
                  </a:lnTo>
                  <a:lnTo>
                    <a:pt x="17248" y="278514"/>
                  </a:lnTo>
                  <a:lnTo>
                    <a:pt x="17251" y="264074"/>
                  </a:lnTo>
                  <a:lnTo>
                    <a:pt x="17254" y="249758"/>
                  </a:lnTo>
                  <a:lnTo>
                    <a:pt x="17250" y="235525"/>
                  </a:lnTo>
                  <a:lnTo>
                    <a:pt x="17079" y="221185"/>
                  </a:lnTo>
                  <a:lnTo>
                    <a:pt x="16431" y="206412"/>
                  </a:lnTo>
                  <a:lnTo>
                    <a:pt x="15183" y="191066"/>
                  </a:lnTo>
                  <a:lnTo>
                    <a:pt x="13531" y="175337"/>
                  </a:lnTo>
                  <a:lnTo>
                    <a:pt x="11884" y="159624"/>
                  </a:lnTo>
                  <a:lnTo>
                    <a:pt x="10476" y="144156"/>
                  </a:lnTo>
                  <a:lnTo>
                    <a:pt x="9211" y="128668"/>
                  </a:lnTo>
                  <a:lnTo>
                    <a:pt x="7754" y="112518"/>
                  </a:lnTo>
                  <a:lnTo>
                    <a:pt x="5928" y="95399"/>
                  </a:lnTo>
                  <a:lnTo>
                    <a:pt x="3870" y="77647"/>
                  </a:lnTo>
                  <a:lnTo>
                    <a:pt x="1942" y="60031"/>
                  </a:lnTo>
                  <a:lnTo>
                    <a:pt x="371" y="43035"/>
                  </a:lnTo>
                  <a:lnTo>
                    <a:pt x="0" y="28205"/>
                  </a:lnTo>
                  <a:lnTo>
                    <a:pt x="1660" y="18553"/>
                  </a:lnTo>
                  <a:lnTo>
                    <a:pt x="4527" y="15325"/>
                  </a:lnTo>
                  <a:lnTo>
                    <a:pt x="7547" y="17436"/>
                  </a:lnTo>
                  <a:lnTo>
                    <a:pt x="10170" y="23393"/>
                  </a:lnTo>
                  <a:lnTo>
                    <a:pt x="12399" y="31830"/>
                  </a:lnTo>
                  <a:lnTo>
                    <a:pt x="14573" y="41584"/>
                  </a:lnTo>
                  <a:lnTo>
                    <a:pt x="16922" y="51946"/>
                  </a:lnTo>
                  <a:lnTo>
                    <a:pt x="19516" y="62880"/>
                  </a:lnTo>
                  <a:lnTo>
                    <a:pt x="22343" y="74833"/>
                  </a:lnTo>
                  <a:lnTo>
                    <a:pt x="25367" y="87993"/>
                  </a:lnTo>
                  <a:lnTo>
                    <a:pt x="28705" y="102108"/>
                  </a:lnTo>
                  <a:lnTo>
                    <a:pt x="32624" y="116664"/>
                  </a:lnTo>
                  <a:lnTo>
                    <a:pt x="37220" y="131317"/>
                  </a:lnTo>
                  <a:lnTo>
                    <a:pt x="42271" y="146072"/>
                  </a:lnTo>
                  <a:lnTo>
                    <a:pt x="47354" y="161191"/>
                  </a:lnTo>
                  <a:lnTo>
                    <a:pt x="52220" y="176806"/>
                  </a:lnTo>
                  <a:lnTo>
                    <a:pt x="56961" y="192902"/>
                  </a:lnTo>
                  <a:lnTo>
                    <a:pt x="61904" y="209400"/>
                  </a:lnTo>
                  <a:lnTo>
                    <a:pt x="67225" y="226207"/>
                  </a:lnTo>
                  <a:lnTo>
                    <a:pt x="72783" y="243241"/>
                  </a:lnTo>
                  <a:lnTo>
                    <a:pt x="78213" y="260436"/>
                  </a:lnTo>
                  <a:lnTo>
                    <a:pt x="83316" y="277744"/>
                  </a:lnTo>
                  <a:lnTo>
                    <a:pt x="88218" y="295129"/>
                  </a:lnTo>
                  <a:lnTo>
                    <a:pt x="93269" y="312567"/>
                  </a:lnTo>
                  <a:lnTo>
                    <a:pt x="98667" y="330037"/>
                  </a:lnTo>
                  <a:lnTo>
                    <a:pt x="104446" y="347362"/>
                  </a:lnTo>
                  <a:lnTo>
                    <a:pt x="110558" y="364229"/>
                  </a:lnTo>
                  <a:lnTo>
                    <a:pt x="116928" y="380501"/>
                  </a:lnTo>
                  <a:lnTo>
                    <a:pt x="123324" y="396208"/>
                  </a:lnTo>
                  <a:lnTo>
                    <a:pt x="129385" y="411449"/>
                  </a:lnTo>
                  <a:lnTo>
                    <a:pt x="134944" y="426338"/>
                  </a:lnTo>
                  <a:lnTo>
                    <a:pt x="140168" y="441136"/>
                  </a:lnTo>
                  <a:lnTo>
                    <a:pt x="145441" y="456225"/>
                  </a:lnTo>
                  <a:lnTo>
                    <a:pt x="150997" y="471780"/>
                  </a:lnTo>
                  <a:lnTo>
                    <a:pt x="157053" y="487483"/>
                  </a:lnTo>
                  <a:lnTo>
                    <a:pt x="163883" y="502645"/>
                  </a:lnTo>
                  <a:lnTo>
                    <a:pt x="171553" y="516916"/>
                  </a:lnTo>
                  <a:lnTo>
                    <a:pt x="179807" y="530278"/>
                  </a:lnTo>
                  <a:lnTo>
                    <a:pt x="188186" y="542865"/>
                  </a:lnTo>
                  <a:lnTo>
                    <a:pt x="196410" y="554845"/>
                  </a:lnTo>
                  <a:lnTo>
                    <a:pt x="204389" y="566214"/>
                  </a:lnTo>
                  <a:lnTo>
                    <a:pt x="212125" y="576790"/>
                  </a:lnTo>
                  <a:lnTo>
                    <a:pt x="219666" y="586539"/>
                  </a:lnTo>
                  <a:lnTo>
                    <a:pt x="227221" y="595563"/>
                  </a:lnTo>
                  <a:lnTo>
                    <a:pt x="235141" y="604012"/>
                  </a:lnTo>
                  <a:lnTo>
                    <a:pt x="243586" y="612016"/>
                  </a:lnTo>
                  <a:lnTo>
                    <a:pt x="252548" y="619205"/>
                  </a:lnTo>
                  <a:lnTo>
                    <a:pt x="261943" y="624749"/>
                  </a:lnTo>
                  <a:lnTo>
                    <a:pt x="271672" y="628319"/>
                  </a:lnTo>
                  <a:lnTo>
                    <a:pt x="281645" y="629731"/>
                  </a:lnTo>
                  <a:lnTo>
                    <a:pt x="291792" y="628709"/>
                  </a:lnTo>
                  <a:lnTo>
                    <a:pt x="302058" y="625342"/>
                  </a:lnTo>
                  <a:lnTo>
                    <a:pt x="312238" y="619674"/>
                  </a:lnTo>
                  <a:lnTo>
                    <a:pt x="322000" y="611533"/>
                  </a:lnTo>
                  <a:lnTo>
                    <a:pt x="331191" y="601070"/>
                  </a:lnTo>
                  <a:lnTo>
                    <a:pt x="339668" y="588997"/>
                  </a:lnTo>
                  <a:lnTo>
                    <a:pt x="347215" y="576372"/>
                  </a:lnTo>
                  <a:lnTo>
                    <a:pt x="353811" y="563849"/>
                  </a:lnTo>
                  <a:lnTo>
                    <a:pt x="359580" y="551683"/>
                  </a:lnTo>
                  <a:lnTo>
                    <a:pt x="364697" y="539907"/>
                  </a:lnTo>
                  <a:lnTo>
                    <a:pt x="369328" y="528465"/>
                  </a:lnTo>
                  <a:lnTo>
                    <a:pt x="373611" y="517119"/>
                  </a:lnTo>
                  <a:lnTo>
                    <a:pt x="377647" y="505494"/>
                  </a:lnTo>
                  <a:lnTo>
                    <a:pt x="381514" y="493403"/>
                  </a:lnTo>
                  <a:lnTo>
                    <a:pt x="385265" y="480840"/>
                  </a:lnTo>
                  <a:lnTo>
                    <a:pt x="388937" y="467872"/>
                  </a:lnTo>
                  <a:lnTo>
                    <a:pt x="392551" y="454592"/>
                  </a:lnTo>
                  <a:lnTo>
                    <a:pt x="395961" y="441081"/>
                  </a:lnTo>
                  <a:lnTo>
                    <a:pt x="398870" y="427404"/>
                  </a:lnTo>
                  <a:lnTo>
                    <a:pt x="401164" y="413613"/>
                  </a:lnTo>
                  <a:lnTo>
                    <a:pt x="403043" y="399742"/>
                  </a:lnTo>
                  <a:lnTo>
                    <a:pt x="404918" y="385816"/>
                  </a:lnTo>
                  <a:lnTo>
                    <a:pt x="407035" y="371849"/>
                  </a:lnTo>
                  <a:lnTo>
                    <a:pt x="409458" y="357689"/>
                  </a:lnTo>
                  <a:lnTo>
                    <a:pt x="412164" y="343036"/>
                  </a:lnTo>
                  <a:lnTo>
                    <a:pt x="415093" y="327772"/>
                  </a:lnTo>
                  <a:lnTo>
                    <a:pt x="418027" y="312097"/>
                  </a:lnTo>
                  <a:lnTo>
                    <a:pt x="420610" y="296421"/>
                  </a:lnTo>
                  <a:lnTo>
                    <a:pt x="422677" y="280987"/>
                  </a:lnTo>
                  <a:lnTo>
                    <a:pt x="424232" y="265861"/>
                  </a:lnTo>
                  <a:lnTo>
                    <a:pt x="425357" y="251018"/>
                  </a:lnTo>
                  <a:lnTo>
                    <a:pt x="426152" y="236404"/>
                  </a:lnTo>
                  <a:lnTo>
                    <a:pt x="426703" y="221962"/>
                  </a:lnTo>
                  <a:lnTo>
                    <a:pt x="427082" y="207645"/>
                  </a:lnTo>
                  <a:lnTo>
                    <a:pt x="427335" y="193403"/>
                  </a:lnTo>
                  <a:lnTo>
                    <a:pt x="427337" y="178717"/>
                  </a:lnTo>
                  <a:lnTo>
                    <a:pt x="426806" y="162647"/>
                  </a:lnTo>
                  <a:lnTo>
                    <a:pt x="425636" y="144795"/>
                  </a:lnTo>
                  <a:lnTo>
                    <a:pt x="424037" y="125414"/>
                  </a:lnTo>
                  <a:lnTo>
                    <a:pt x="422424" y="105108"/>
                  </a:lnTo>
                  <a:lnTo>
                    <a:pt x="421045" y="84365"/>
                  </a:lnTo>
                  <a:lnTo>
                    <a:pt x="419966" y="64349"/>
                  </a:lnTo>
                  <a:lnTo>
                    <a:pt x="419049" y="45003"/>
                  </a:lnTo>
                  <a:lnTo>
                    <a:pt x="418221" y="24634"/>
                  </a:lnTo>
                  <a:lnTo>
                    <a:pt x="417342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44212" y="3906072"/>
              <a:ext cx="169204" cy="323346"/>
            </a:xfrm>
            <a:custGeom>
              <a:avLst/>
              <a:gdLst/>
              <a:ahLst/>
              <a:cxnLst/>
              <a:rect l="0" t="0" r="0" b="0"/>
              <a:pathLst>
                <a:path w="169204" h="323346">
                  <a:moveTo>
                    <a:pt x="14834" y="42114"/>
                  </a:moveTo>
                  <a:lnTo>
                    <a:pt x="11967" y="53983"/>
                  </a:lnTo>
                  <a:lnTo>
                    <a:pt x="9826" y="66392"/>
                  </a:lnTo>
                  <a:lnTo>
                    <a:pt x="8218" y="80575"/>
                  </a:lnTo>
                  <a:lnTo>
                    <a:pt x="6865" y="96110"/>
                  </a:lnTo>
                  <a:lnTo>
                    <a:pt x="5367" y="112105"/>
                  </a:lnTo>
                  <a:lnTo>
                    <a:pt x="3526" y="127993"/>
                  </a:lnTo>
                  <a:lnTo>
                    <a:pt x="1632" y="143714"/>
                  </a:lnTo>
                  <a:lnTo>
                    <a:pt x="348" y="159549"/>
                  </a:lnTo>
                  <a:lnTo>
                    <a:pt x="0" y="175672"/>
                  </a:lnTo>
                  <a:lnTo>
                    <a:pt x="429" y="191954"/>
                  </a:lnTo>
                  <a:lnTo>
                    <a:pt x="1182" y="208052"/>
                  </a:lnTo>
                  <a:lnTo>
                    <a:pt x="1951" y="223772"/>
                  </a:lnTo>
                  <a:lnTo>
                    <a:pt x="2772" y="238923"/>
                  </a:lnTo>
                  <a:lnTo>
                    <a:pt x="3922" y="253251"/>
                  </a:lnTo>
                  <a:lnTo>
                    <a:pt x="5550" y="266698"/>
                  </a:lnTo>
                  <a:lnTo>
                    <a:pt x="7811" y="279201"/>
                  </a:lnTo>
                  <a:lnTo>
                    <a:pt x="10940" y="290614"/>
                  </a:lnTo>
                  <a:lnTo>
                    <a:pt x="14985" y="300947"/>
                  </a:lnTo>
                  <a:lnTo>
                    <a:pt x="20161" y="309870"/>
                  </a:lnTo>
                  <a:lnTo>
                    <a:pt x="26918" y="316661"/>
                  </a:lnTo>
                  <a:lnTo>
                    <a:pt x="35345" y="321112"/>
                  </a:lnTo>
                  <a:lnTo>
                    <a:pt x="44918" y="323304"/>
                  </a:lnTo>
                  <a:lnTo>
                    <a:pt x="54721" y="323345"/>
                  </a:lnTo>
                  <a:lnTo>
                    <a:pt x="64203" y="321518"/>
                  </a:lnTo>
                  <a:lnTo>
                    <a:pt x="73345" y="318040"/>
                  </a:lnTo>
                  <a:lnTo>
                    <a:pt x="82470" y="312973"/>
                  </a:lnTo>
                  <a:lnTo>
                    <a:pt x="91783" y="306492"/>
                  </a:lnTo>
                  <a:lnTo>
                    <a:pt x="101021" y="298701"/>
                  </a:lnTo>
                  <a:lnTo>
                    <a:pt x="109552" y="289571"/>
                  </a:lnTo>
                  <a:lnTo>
                    <a:pt x="117071" y="279201"/>
                  </a:lnTo>
                  <a:lnTo>
                    <a:pt x="123596" y="267644"/>
                  </a:lnTo>
                  <a:lnTo>
                    <a:pt x="129288" y="254830"/>
                  </a:lnTo>
                  <a:lnTo>
                    <a:pt x="134337" y="240838"/>
                  </a:lnTo>
                  <a:lnTo>
                    <a:pt x="138916" y="225866"/>
                  </a:lnTo>
                  <a:lnTo>
                    <a:pt x="143159" y="210138"/>
                  </a:lnTo>
                  <a:lnTo>
                    <a:pt x="147167" y="193855"/>
                  </a:lnTo>
                  <a:lnTo>
                    <a:pt x="151015" y="177176"/>
                  </a:lnTo>
                  <a:lnTo>
                    <a:pt x="154752" y="160219"/>
                  </a:lnTo>
                  <a:lnTo>
                    <a:pt x="158410" y="143076"/>
                  </a:lnTo>
                  <a:lnTo>
                    <a:pt x="161849" y="125971"/>
                  </a:lnTo>
                  <a:lnTo>
                    <a:pt x="164779" y="109253"/>
                  </a:lnTo>
                  <a:lnTo>
                    <a:pt x="167076" y="93085"/>
                  </a:lnTo>
                  <a:lnTo>
                    <a:pt x="168618" y="77617"/>
                  </a:lnTo>
                  <a:lnTo>
                    <a:pt x="169203" y="63069"/>
                  </a:lnTo>
                  <a:lnTo>
                    <a:pt x="168822" y="49481"/>
                  </a:lnTo>
                  <a:lnTo>
                    <a:pt x="167762" y="37179"/>
                  </a:lnTo>
                  <a:lnTo>
                    <a:pt x="166413" y="25655"/>
                  </a:lnTo>
                  <a:lnTo>
                    <a:pt x="164656" y="13896"/>
                  </a:lnTo>
                  <a:lnTo>
                    <a:pt x="162233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69616" y="3972280"/>
              <a:ext cx="273742" cy="281234"/>
            </a:xfrm>
            <a:custGeom>
              <a:avLst/>
              <a:gdLst/>
              <a:ahLst/>
              <a:cxnLst/>
              <a:rect l="0" t="0" r="0" b="0"/>
              <a:pathLst>
                <a:path w="273742" h="281234">
                  <a:moveTo>
                    <a:pt x="0" y="175948"/>
                  </a:moveTo>
                  <a:lnTo>
                    <a:pt x="2867" y="184816"/>
                  </a:lnTo>
                  <a:lnTo>
                    <a:pt x="5009" y="193803"/>
                  </a:lnTo>
                  <a:lnTo>
                    <a:pt x="6612" y="203798"/>
                  </a:lnTo>
                  <a:lnTo>
                    <a:pt x="7792" y="214778"/>
                  </a:lnTo>
                  <a:lnTo>
                    <a:pt x="8641" y="226590"/>
                  </a:lnTo>
                  <a:lnTo>
                    <a:pt x="9235" y="238948"/>
                  </a:lnTo>
                  <a:lnTo>
                    <a:pt x="9506" y="248166"/>
                  </a:lnTo>
                  <a:lnTo>
                    <a:pt x="9195" y="249956"/>
                  </a:lnTo>
                  <a:lnTo>
                    <a:pt x="8161" y="245940"/>
                  </a:lnTo>
                  <a:lnTo>
                    <a:pt x="6634" y="238221"/>
                  </a:lnTo>
                  <a:lnTo>
                    <a:pt x="5056" y="228195"/>
                  </a:lnTo>
                  <a:lnTo>
                    <a:pt x="3693" y="216730"/>
                  </a:lnTo>
                  <a:lnTo>
                    <a:pt x="2623" y="204356"/>
                  </a:lnTo>
                  <a:lnTo>
                    <a:pt x="1829" y="191402"/>
                  </a:lnTo>
                  <a:lnTo>
                    <a:pt x="1263" y="178079"/>
                  </a:lnTo>
                  <a:lnTo>
                    <a:pt x="1036" y="164681"/>
                  </a:lnTo>
                  <a:lnTo>
                    <a:pt x="1408" y="151599"/>
                  </a:lnTo>
                  <a:lnTo>
                    <a:pt x="2477" y="139023"/>
                  </a:lnTo>
                  <a:lnTo>
                    <a:pt x="4346" y="127119"/>
                  </a:lnTo>
                  <a:lnTo>
                    <a:pt x="7205" y="116115"/>
                  </a:lnTo>
                  <a:lnTo>
                    <a:pt x="11060" y="106065"/>
                  </a:lnTo>
                  <a:lnTo>
                    <a:pt x="15937" y="97501"/>
                  </a:lnTo>
                  <a:lnTo>
                    <a:pt x="21960" y="91484"/>
                  </a:lnTo>
                  <a:lnTo>
                    <a:pt x="29077" y="88372"/>
                  </a:lnTo>
                  <a:lnTo>
                    <a:pt x="36786" y="88062"/>
                  </a:lnTo>
                  <a:lnTo>
                    <a:pt x="44267" y="90354"/>
                  </a:lnTo>
                  <a:lnTo>
                    <a:pt x="51075" y="94863"/>
                  </a:lnTo>
                  <a:lnTo>
                    <a:pt x="57288" y="101276"/>
                  </a:lnTo>
                  <a:lnTo>
                    <a:pt x="63301" y="109459"/>
                  </a:lnTo>
                  <a:lnTo>
                    <a:pt x="69375" y="119178"/>
                  </a:lnTo>
                  <a:lnTo>
                    <a:pt x="75286" y="130123"/>
                  </a:lnTo>
                  <a:lnTo>
                    <a:pt x="80430" y="141992"/>
                  </a:lnTo>
                  <a:lnTo>
                    <a:pt x="84522" y="154532"/>
                  </a:lnTo>
                  <a:lnTo>
                    <a:pt x="87593" y="167545"/>
                  </a:lnTo>
                  <a:lnTo>
                    <a:pt x="89812" y="180887"/>
                  </a:lnTo>
                  <a:lnTo>
                    <a:pt x="91366" y="194424"/>
                  </a:lnTo>
                  <a:lnTo>
                    <a:pt x="92035" y="206944"/>
                  </a:lnTo>
                  <a:lnTo>
                    <a:pt x="91480" y="214999"/>
                  </a:lnTo>
                  <a:lnTo>
                    <a:pt x="90488" y="216728"/>
                  </a:lnTo>
                  <a:lnTo>
                    <a:pt x="90175" y="214001"/>
                  </a:lnTo>
                  <a:lnTo>
                    <a:pt x="90632" y="208153"/>
                  </a:lnTo>
                  <a:lnTo>
                    <a:pt x="91430" y="199594"/>
                  </a:lnTo>
                  <a:lnTo>
                    <a:pt x="92247" y="188694"/>
                  </a:lnTo>
                  <a:lnTo>
                    <a:pt x="93110" y="175918"/>
                  </a:lnTo>
                  <a:lnTo>
                    <a:pt x="94293" y="161722"/>
                  </a:lnTo>
                  <a:lnTo>
                    <a:pt x="95944" y="146499"/>
                  </a:lnTo>
                  <a:lnTo>
                    <a:pt x="98223" y="130713"/>
                  </a:lnTo>
                  <a:lnTo>
                    <a:pt x="101364" y="114893"/>
                  </a:lnTo>
                  <a:lnTo>
                    <a:pt x="105409" y="99333"/>
                  </a:lnTo>
                  <a:lnTo>
                    <a:pt x="110245" y="84275"/>
                  </a:lnTo>
                  <a:lnTo>
                    <a:pt x="115708" y="70003"/>
                  </a:lnTo>
                  <a:lnTo>
                    <a:pt x="121641" y="56591"/>
                  </a:lnTo>
                  <a:lnTo>
                    <a:pt x="127912" y="44108"/>
                  </a:lnTo>
                  <a:lnTo>
                    <a:pt x="134419" y="32709"/>
                  </a:lnTo>
                  <a:lnTo>
                    <a:pt x="141096" y="22385"/>
                  </a:lnTo>
                  <a:lnTo>
                    <a:pt x="148054" y="13467"/>
                  </a:lnTo>
                  <a:lnTo>
                    <a:pt x="155563" y="6679"/>
                  </a:lnTo>
                  <a:lnTo>
                    <a:pt x="163726" y="2230"/>
                  </a:lnTo>
                  <a:lnTo>
                    <a:pt x="172326" y="40"/>
                  </a:lnTo>
                  <a:lnTo>
                    <a:pt x="180946" y="0"/>
                  </a:lnTo>
                  <a:lnTo>
                    <a:pt x="189336" y="1827"/>
                  </a:lnTo>
                  <a:lnTo>
                    <a:pt x="197427" y="5306"/>
                  </a:lnTo>
                  <a:lnTo>
                    <a:pt x="205239" y="10373"/>
                  </a:lnTo>
                  <a:lnTo>
                    <a:pt x="212818" y="16859"/>
                  </a:lnTo>
                  <a:lnTo>
                    <a:pt x="219890" y="24822"/>
                  </a:lnTo>
                  <a:lnTo>
                    <a:pt x="225888" y="34602"/>
                  </a:lnTo>
                  <a:lnTo>
                    <a:pt x="230593" y="46221"/>
                  </a:lnTo>
                  <a:lnTo>
                    <a:pt x="234262" y="59430"/>
                  </a:lnTo>
                  <a:lnTo>
                    <a:pt x="237422" y="73892"/>
                  </a:lnTo>
                  <a:lnTo>
                    <a:pt x="240440" y="89287"/>
                  </a:lnTo>
                  <a:lnTo>
                    <a:pt x="243487" y="105352"/>
                  </a:lnTo>
                  <a:lnTo>
                    <a:pt x="246620" y="121887"/>
                  </a:lnTo>
                  <a:lnTo>
                    <a:pt x="249840" y="138744"/>
                  </a:lnTo>
                  <a:lnTo>
                    <a:pt x="252970" y="155656"/>
                  </a:lnTo>
                  <a:lnTo>
                    <a:pt x="255684" y="172243"/>
                  </a:lnTo>
                  <a:lnTo>
                    <a:pt x="257844" y="188324"/>
                  </a:lnTo>
                  <a:lnTo>
                    <a:pt x="259631" y="203733"/>
                  </a:lnTo>
                  <a:lnTo>
                    <a:pt x="261445" y="218242"/>
                  </a:lnTo>
                  <a:lnTo>
                    <a:pt x="263515" y="231804"/>
                  </a:lnTo>
                  <a:lnTo>
                    <a:pt x="265747" y="244089"/>
                  </a:lnTo>
                  <a:lnTo>
                    <a:pt x="268027" y="255599"/>
                  </a:lnTo>
                  <a:lnTo>
                    <a:pt x="270559" y="267348"/>
                  </a:lnTo>
                  <a:lnTo>
                    <a:pt x="273741" y="281233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96000" y="3748145"/>
              <a:ext cx="248063" cy="527713"/>
            </a:xfrm>
            <a:custGeom>
              <a:avLst/>
              <a:gdLst/>
              <a:ahLst/>
              <a:cxnLst/>
              <a:rect l="0" t="0" r="0" b="0"/>
              <a:pathLst>
                <a:path w="248063" h="527713">
                  <a:moveTo>
                    <a:pt x="0" y="0"/>
                  </a:moveTo>
                  <a:lnTo>
                    <a:pt x="67" y="14669"/>
                  </a:lnTo>
                  <a:lnTo>
                    <a:pt x="706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8"/>
                  </a:lnTo>
                  <a:lnTo>
                    <a:pt x="6767" y="88359"/>
                  </a:lnTo>
                  <a:lnTo>
                    <a:pt x="7865" y="103742"/>
                  </a:lnTo>
                  <a:lnTo>
                    <a:pt x="8676" y="120347"/>
                  </a:lnTo>
                  <a:lnTo>
                    <a:pt x="9260" y="138581"/>
                  </a:lnTo>
                  <a:lnTo>
                    <a:pt x="9838" y="157894"/>
                  </a:lnTo>
                  <a:lnTo>
                    <a:pt x="10766" y="177097"/>
                  </a:lnTo>
                  <a:lnTo>
                    <a:pt x="12206" y="195495"/>
                  </a:lnTo>
                  <a:lnTo>
                    <a:pt x="13989" y="212913"/>
                  </a:lnTo>
                  <a:lnTo>
                    <a:pt x="15725" y="229445"/>
                  </a:lnTo>
                  <a:lnTo>
                    <a:pt x="17191" y="245278"/>
                  </a:lnTo>
                  <a:lnTo>
                    <a:pt x="18496" y="261081"/>
                  </a:lnTo>
                  <a:lnTo>
                    <a:pt x="19979" y="277923"/>
                  </a:lnTo>
                  <a:lnTo>
                    <a:pt x="21823" y="296299"/>
                  </a:lnTo>
                  <a:lnTo>
                    <a:pt x="23893" y="315867"/>
                  </a:lnTo>
                  <a:lnTo>
                    <a:pt x="25829" y="335767"/>
                  </a:lnTo>
                  <a:lnTo>
                    <a:pt x="27432" y="355443"/>
                  </a:lnTo>
                  <a:lnTo>
                    <a:pt x="28832" y="374534"/>
                  </a:lnTo>
                  <a:lnTo>
                    <a:pt x="30378" y="392726"/>
                  </a:lnTo>
                  <a:lnTo>
                    <a:pt x="32251" y="409923"/>
                  </a:lnTo>
                  <a:lnTo>
                    <a:pt x="33805" y="425085"/>
                  </a:lnTo>
                  <a:lnTo>
                    <a:pt x="32891" y="435836"/>
                  </a:lnTo>
                  <a:lnTo>
                    <a:pt x="29021" y="440674"/>
                  </a:lnTo>
                  <a:lnTo>
                    <a:pt x="24567" y="439702"/>
                  </a:lnTo>
                  <a:lnTo>
                    <a:pt x="20711" y="433976"/>
                  </a:lnTo>
                  <a:lnTo>
                    <a:pt x="17717" y="424845"/>
                  </a:lnTo>
                  <a:lnTo>
                    <a:pt x="15517" y="413619"/>
                  </a:lnTo>
                  <a:lnTo>
                    <a:pt x="13955" y="401198"/>
                  </a:lnTo>
                  <a:lnTo>
                    <a:pt x="13034" y="388270"/>
                  </a:lnTo>
                  <a:lnTo>
                    <a:pt x="12929" y="375436"/>
                  </a:lnTo>
                  <a:lnTo>
                    <a:pt x="13669" y="362982"/>
                  </a:lnTo>
                  <a:lnTo>
                    <a:pt x="15146" y="350804"/>
                  </a:lnTo>
                  <a:lnTo>
                    <a:pt x="17208" y="338543"/>
                  </a:lnTo>
                  <a:lnTo>
                    <a:pt x="19710" y="325999"/>
                  </a:lnTo>
                  <a:lnTo>
                    <a:pt x="22695" y="313452"/>
                  </a:lnTo>
                  <a:lnTo>
                    <a:pt x="26377" y="301553"/>
                  </a:lnTo>
                  <a:lnTo>
                    <a:pt x="30822" y="290627"/>
                  </a:lnTo>
                  <a:lnTo>
                    <a:pt x="36111" y="280832"/>
                  </a:lnTo>
                  <a:lnTo>
                    <a:pt x="42419" y="272325"/>
                  </a:lnTo>
                  <a:lnTo>
                    <a:pt x="49743" y="265049"/>
                  </a:lnTo>
                  <a:lnTo>
                    <a:pt x="58104" y="258807"/>
                  </a:lnTo>
                  <a:lnTo>
                    <a:pt x="67619" y="253365"/>
                  </a:lnTo>
                  <a:lnTo>
                    <a:pt x="78237" y="248521"/>
                  </a:lnTo>
                  <a:lnTo>
                    <a:pt x="89621" y="244434"/>
                  </a:lnTo>
                  <a:lnTo>
                    <a:pt x="101254" y="241593"/>
                  </a:lnTo>
                  <a:lnTo>
                    <a:pt x="112817" y="240173"/>
                  </a:lnTo>
                  <a:lnTo>
                    <a:pt x="124189" y="240374"/>
                  </a:lnTo>
                  <a:lnTo>
                    <a:pt x="135359" y="242561"/>
                  </a:lnTo>
                  <a:lnTo>
                    <a:pt x="146348" y="246746"/>
                  </a:lnTo>
                  <a:lnTo>
                    <a:pt x="157034" y="252810"/>
                  </a:lnTo>
                  <a:lnTo>
                    <a:pt x="167144" y="260692"/>
                  </a:lnTo>
                  <a:lnTo>
                    <a:pt x="176576" y="270169"/>
                  </a:lnTo>
                  <a:lnTo>
                    <a:pt x="185386" y="280597"/>
                  </a:lnTo>
                  <a:lnTo>
                    <a:pt x="193691" y="291046"/>
                  </a:lnTo>
                  <a:lnTo>
                    <a:pt x="201608" y="301007"/>
                  </a:lnTo>
                  <a:lnTo>
                    <a:pt x="209079" y="310828"/>
                  </a:lnTo>
                  <a:lnTo>
                    <a:pt x="215877" y="321481"/>
                  </a:lnTo>
                  <a:lnTo>
                    <a:pt x="221932" y="333465"/>
                  </a:lnTo>
                  <a:lnTo>
                    <a:pt x="227322" y="346634"/>
                  </a:lnTo>
                  <a:lnTo>
                    <a:pt x="232176" y="360480"/>
                  </a:lnTo>
                  <a:lnTo>
                    <a:pt x="236624" y="374613"/>
                  </a:lnTo>
                  <a:lnTo>
                    <a:pt x="240611" y="388833"/>
                  </a:lnTo>
                  <a:lnTo>
                    <a:pt x="243917" y="403052"/>
                  </a:lnTo>
                  <a:lnTo>
                    <a:pt x="246466" y="417236"/>
                  </a:lnTo>
                  <a:lnTo>
                    <a:pt x="248008" y="431217"/>
                  </a:lnTo>
                  <a:lnTo>
                    <a:pt x="248062" y="444691"/>
                  </a:lnTo>
                  <a:lnTo>
                    <a:pt x="246496" y="457531"/>
                  </a:lnTo>
                  <a:lnTo>
                    <a:pt x="243326" y="469612"/>
                  </a:lnTo>
                  <a:lnTo>
                    <a:pt x="238531" y="480734"/>
                  </a:lnTo>
                  <a:lnTo>
                    <a:pt x="232264" y="490878"/>
                  </a:lnTo>
                  <a:lnTo>
                    <a:pt x="224633" y="500012"/>
                  </a:lnTo>
                  <a:lnTo>
                    <a:pt x="215617" y="508009"/>
                  </a:lnTo>
                  <a:lnTo>
                    <a:pt x="205328" y="514901"/>
                  </a:lnTo>
                  <a:lnTo>
                    <a:pt x="193826" y="520530"/>
                  </a:lnTo>
                  <a:lnTo>
                    <a:pt x="181051" y="524489"/>
                  </a:lnTo>
                  <a:lnTo>
                    <a:pt x="167089" y="526712"/>
                  </a:lnTo>
                  <a:lnTo>
                    <a:pt x="152307" y="527578"/>
                  </a:lnTo>
                  <a:lnTo>
                    <a:pt x="137240" y="527712"/>
                  </a:lnTo>
                  <a:lnTo>
                    <a:pt x="122217" y="527539"/>
                  </a:lnTo>
                  <a:lnTo>
                    <a:pt x="107369" y="526952"/>
                  </a:lnTo>
                  <a:lnTo>
                    <a:pt x="92712" y="525427"/>
                  </a:lnTo>
                  <a:lnTo>
                    <a:pt x="78233" y="522745"/>
                  </a:lnTo>
                  <a:lnTo>
                    <a:pt x="64113" y="519281"/>
                  </a:lnTo>
                  <a:lnTo>
                    <a:pt x="49153" y="515511"/>
                  </a:lnTo>
                  <a:lnTo>
                    <a:pt x="29800" y="51109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48684" y="4000446"/>
              <a:ext cx="210570" cy="296336"/>
            </a:xfrm>
            <a:custGeom>
              <a:avLst/>
              <a:gdLst/>
              <a:ahLst/>
              <a:cxnLst/>
              <a:rect l="0" t="0" r="0" b="0"/>
              <a:pathLst>
                <a:path w="210570" h="296336">
                  <a:moveTo>
                    <a:pt x="0" y="95139"/>
                  </a:moveTo>
                  <a:lnTo>
                    <a:pt x="8801" y="97939"/>
                  </a:lnTo>
                  <a:lnTo>
                    <a:pt x="17148" y="99440"/>
                  </a:lnTo>
                  <a:lnTo>
                    <a:pt x="25855" y="99751"/>
                  </a:lnTo>
                  <a:lnTo>
                    <a:pt x="35323" y="99245"/>
                  </a:lnTo>
                  <a:lnTo>
                    <a:pt x="46114" y="98426"/>
                  </a:lnTo>
                  <a:lnTo>
                    <a:pt x="58403" y="97606"/>
                  </a:lnTo>
                  <a:lnTo>
                    <a:pt x="71722" y="96749"/>
                  </a:lnTo>
                  <a:lnTo>
                    <a:pt x="85193" y="95574"/>
                  </a:lnTo>
                  <a:lnTo>
                    <a:pt x="98285" y="93930"/>
                  </a:lnTo>
                  <a:lnTo>
                    <a:pt x="110834" y="91657"/>
                  </a:lnTo>
                  <a:lnTo>
                    <a:pt x="122868" y="88521"/>
                  </a:lnTo>
                  <a:lnTo>
                    <a:pt x="134469" y="84475"/>
                  </a:lnTo>
                  <a:lnTo>
                    <a:pt x="145412" y="79468"/>
                  </a:lnTo>
                  <a:lnTo>
                    <a:pt x="155170" y="73358"/>
                  </a:lnTo>
                  <a:lnTo>
                    <a:pt x="163537" y="66173"/>
                  </a:lnTo>
                  <a:lnTo>
                    <a:pt x="170141" y="58078"/>
                  </a:lnTo>
                  <a:lnTo>
                    <a:pt x="174296" y="49275"/>
                  </a:lnTo>
                  <a:lnTo>
                    <a:pt x="175860" y="39956"/>
                  </a:lnTo>
                  <a:lnTo>
                    <a:pt x="174977" y="30598"/>
                  </a:lnTo>
                  <a:lnTo>
                    <a:pt x="171809" y="21930"/>
                  </a:lnTo>
                  <a:lnTo>
                    <a:pt x="166673" y="14298"/>
                  </a:lnTo>
                  <a:lnTo>
                    <a:pt x="159651" y="8023"/>
                  </a:lnTo>
                  <a:lnTo>
                    <a:pt x="150520" y="3557"/>
                  </a:lnTo>
                  <a:lnTo>
                    <a:pt x="139352" y="964"/>
                  </a:lnTo>
                  <a:lnTo>
                    <a:pt x="126788" y="0"/>
                  </a:lnTo>
                  <a:lnTo>
                    <a:pt x="113824" y="326"/>
                  </a:lnTo>
                  <a:lnTo>
                    <a:pt x="101076" y="1617"/>
                  </a:lnTo>
                  <a:lnTo>
                    <a:pt x="88926" y="3767"/>
                  </a:lnTo>
                  <a:lnTo>
                    <a:pt x="77693" y="6880"/>
                  </a:lnTo>
                  <a:lnTo>
                    <a:pt x="67439" y="10938"/>
                  </a:lnTo>
                  <a:lnTo>
                    <a:pt x="58043" y="15968"/>
                  </a:lnTo>
                  <a:lnTo>
                    <a:pt x="49331" y="22099"/>
                  </a:lnTo>
                  <a:lnTo>
                    <a:pt x="41133" y="29307"/>
                  </a:lnTo>
                  <a:lnTo>
                    <a:pt x="33471" y="37588"/>
                  </a:lnTo>
                  <a:lnTo>
                    <a:pt x="26544" y="47051"/>
                  </a:lnTo>
                  <a:lnTo>
                    <a:pt x="20405" y="57639"/>
                  </a:lnTo>
                  <a:lnTo>
                    <a:pt x="15130" y="69172"/>
                  </a:lnTo>
                  <a:lnTo>
                    <a:pt x="10884" y="81438"/>
                  </a:lnTo>
                  <a:lnTo>
                    <a:pt x="7664" y="94238"/>
                  </a:lnTo>
                  <a:lnTo>
                    <a:pt x="5484" y="107257"/>
                  </a:lnTo>
                  <a:lnTo>
                    <a:pt x="4463" y="120070"/>
                  </a:lnTo>
                  <a:lnTo>
                    <a:pt x="4557" y="132469"/>
                  </a:lnTo>
                  <a:lnTo>
                    <a:pt x="5755" y="144590"/>
                  </a:lnTo>
                  <a:lnTo>
                    <a:pt x="8153" y="156803"/>
                  </a:lnTo>
                  <a:lnTo>
                    <a:pt x="11693" y="169315"/>
                  </a:lnTo>
                  <a:lnTo>
                    <a:pt x="16187" y="182008"/>
                  </a:lnTo>
                  <a:lnTo>
                    <a:pt x="21421" y="194536"/>
                  </a:lnTo>
                  <a:lnTo>
                    <a:pt x="27203" y="206703"/>
                  </a:lnTo>
                  <a:lnTo>
                    <a:pt x="33541" y="218313"/>
                  </a:lnTo>
                  <a:lnTo>
                    <a:pt x="40627" y="229111"/>
                  </a:lnTo>
                  <a:lnTo>
                    <a:pt x="48506" y="239039"/>
                  </a:lnTo>
                  <a:lnTo>
                    <a:pt x="57085" y="248196"/>
                  </a:lnTo>
                  <a:lnTo>
                    <a:pt x="66222" y="256740"/>
                  </a:lnTo>
                  <a:lnTo>
                    <a:pt x="75778" y="264821"/>
                  </a:lnTo>
                  <a:lnTo>
                    <a:pt x="85635" y="272404"/>
                  </a:lnTo>
                  <a:lnTo>
                    <a:pt x="95705" y="279277"/>
                  </a:lnTo>
                  <a:lnTo>
                    <a:pt x="105923" y="285374"/>
                  </a:lnTo>
                  <a:lnTo>
                    <a:pt x="116241" y="290452"/>
                  </a:lnTo>
                  <a:lnTo>
                    <a:pt x="126628" y="294033"/>
                  </a:lnTo>
                  <a:lnTo>
                    <a:pt x="137062" y="295989"/>
                  </a:lnTo>
                  <a:lnTo>
                    <a:pt x="147528" y="296335"/>
                  </a:lnTo>
                  <a:lnTo>
                    <a:pt x="158013" y="295055"/>
                  </a:lnTo>
                  <a:lnTo>
                    <a:pt x="168500" y="292315"/>
                  </a:lnTo>
                  <a:lnTo>
                    <a:pt x="178527" y="288697"/>
                  </a:lnTo>
                  <a:lnTo>
                    <a:pt x="188187" y="284748"/>
                  </a:lnTo>
                  <a:lnTo>
                    <a:pt x="198328" y="280125"/>
                  </a:lnTo>
                  <a:lnTo>
                    <a:pt x="210569" y="27412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87112" y="3969243"/>
              <a:ext cx="224827" cy="313570"/>
            </a:xfrm>
            <a:custGeom>
              <a:avLst/>
              <a:gdLst/>
              <a:ahLst/>
              <a:cxnLst/>
              <a:rect l="0" t="0" r="0" b="0"/>
              <a:pathLst>
                <a:path w="224827" h="313570">
                  <a:moveTo>
                    <a:pt x="45841" y="168456"/>
                  </a:moveTo>
                  <a:lnTo>
                    <a:pt x="45908" y="180192"/>
                  </a:lnTo>
                  <a:lnTo>
                    <a:pt x="46548" y="191320"/>
                  </a:lnTo>
                  <a:lnTo>
                    <a:pt x="47845" y="202919"/>
                  </a:lnTo>
                  <a:lnTo>
                    <a:pt x="49705" y="215079"/>
                  </a:lnTo>
                  <a:lnTo>
                    <a:pt x="52022" y="227740"/>
                  </a:lnTo>
                  <a:lnTo>
                    <a:pt x="54684" y="240800"/>
                  </a:lnTo>
                  <a:lnTo>
                    <a:pt x="57435" y="254325"/>
                  </a:lnTo>
                  <a:lnTo>
                    <a:pt x="59893" y="268539"/>
                  </a:lnTo>
                  <a:lnTo>
                    <a:pt x="61866" y="283471"/>
                  </a:lnTo>
                  <a:lnTo>
                    <a:pt x="63001" y="297723"/>
                  </a:lnTo>
                  <a:lnTo>
                    <a:pt x="62136" y="308348"/>
                  </a:lnTo>
                  <a:lnTo>
                    <a:pt x="59011" y="313569"/>
                  </a:lnTo>
                  <a:lnTo>
                    <a:pt x="55077" y="313498"/>
                  </a:lnTo>
                  <a:lnTo>
                    <a:pt x="51024" y="309231"/>
                  </a:lnTo>
                  <a:lnTo>
                    <a:pt x="47046" y="302076"/>
                  </a:lnTo>
                  <a:lnTo>
                    <a:pt x="43177" y="293253"/>
                  </a:lnTo>
                  <a:lnTo>
                    <a:pt x="39402" y="283547"/>
                  </a:lnTo>
                  <a:lnTo>
                    <a:pt x="35535" y="273069"/>
                  </a:lnTo>
                  <a:lnTo>
                    <a:pt x="31249" y="261428"/>
                  </a:lnTo>
                  <a:lnTo>
                    <a:pt x="26407" y="248476"/>
                  </a:lnTo>
                  <a:lnTo>
                    <a:pt x="21358" y="234332"/>
                  </a:lnTo>
                  <a:lnTo>
                    <a:pt x="16808" y="219225"/>
                  </a:lnTo>
                  <a:lnTo>
                    <a:pt x="13117" y="203394"/>
                  </a:lnTo>
                  <a:lnTo>
                    <a:pt x="10149" y="187202"/>
                  </a:lnTo>
                  <a:lnTo>
                    <a:pt x="7468" y="171112"/>
                  </a:lnTo>
                  <a:lnTo>
                    <a:pt x="4784" y="155373"/>
                  </a:lnTo>
                  <a:lnTo>
                    <a:pt x="2302" y="140195"/>
                  </a:lnTo>
                  <a:lnTo>
                    <a:pt x="614" y="125843"/>
                  </a:lnTo>
                  <a:lnTo>
                    <a:pt x="0" y="112377"/>
                  </a:lnTo>
                  <a:lnTo>
                    <a:pt x="588" y="99858"/>
                  </a:lnTo>
                  <a:lnTo>
                    <a:pt x="2511" y="88436"/>
                  </a:lnTo>
                  <a:lnTo>
                    <a:pt x="5702" y="78082"/>
                  </a:lnTo>
                  <a:lnTo>
                    <a:pt x="10118" y="68635"/>
                  </a:lnTo>
                  <a:lnTo>
                    <a:pt x="15822" y="59895"/>
                  </a:lnTo>
                  <a:lnTo>
                    <a:pt x="22736" y="51682"/>
                  </a:lnTo>
                  <a:lnTo>
                    <a:pt x="30818" y="44012"/>
                  </a:lnTo>
                  <a:lnTo>
                    <a:pt x="40144" y="37080"/>
                  </a:lnTo>
                  <a:lnTo>
                    <a:pt x="50640" y="30939"/>
                  </a:lnTo>
                  <a:lnTo>
                    <a:pt x="62113" y="25661"/>
                  </a:lnTo>
                  <a:lnTo>
                    <a:pt x="74337" y="21415"/>
                  </a:lnTo>
                  <a:lnTo>
                    <a:pt x="87114" y="18189"/>
                  </a:lnTo>
                  <a:lnTo>
                    <a:pt x="100287" y="15836"/>
                  </a:lnTo>
                  <a:lnTo>
                    <a:pt x="113736" y="14166"/>
                  </a:lnTo>
                  <a:lnTo>
                    <a:pt x="127375" y="12998"/>
                  </a:lnTo>
                  <a:lnTo>
                    <a:pt x="141144" y="12025"/>
                  </a:lnTo>
                  <a:lnTo>
                    <a:pt x="155002" y="10830"/>
                  </a:lnTo>
                  <a:lnTo>
                    <a:pt x="168900" y="9212"/>
                  </a:lnTo>
                  <a:lnTo>
                    <a:pt x="182215" y="7301"/>
                  </a:lnTo>
                  <a:lnTo>
                    <a:pt x="195051" y="5279"/>
                  </a:lnTo>
                  <a:lnTo>
                    <a:pt x="208537" y="2965"/>
                  </a:lnTo>
                  <a:lnTo>
                    <a:pt x="224826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80352" y="3993570"/>
              <a:ext cx="362120" cy="365229"/>
            </a:xfrm>
            <a:custGeom>
              <a:avLst/>
              <a:gdLst/>
              <a:ahLst/>
              <a:cxnLst/>
              <a:rect l="0" t="0" r="0" b="0"/>
              <a:pathLst>
                <a:path w="362120" h="365229">
                  <a:moveTo>
                    <a:pt x="231627" y="17787"/>
                  </a:moveTo>
                  <a:lnTo>
                    <a:pt x="222826" y="14853"/>
                  </a:lnTo>
                  <a:lnTo>
                    <a:pt x="214479" y="12071"/>
                  </a:lnTo>
                  <a:lnTo>
                    <a:pt x="205777" y="9176"/>
                  </a:lnTo>
                  <a:lnTo>
                    <a:pt x="196483" y="6309"/>
                  </a:lnTo>
                  <a:lnTo>
                    <a:pt x="186339" y="3792"/>
                  </a:lnTo>
                  <a:lnTo>
                    <a:pt x="175293" y="1786"/>
                  </a:lnTo>
                  <a:lnTo>
                    <a:pt x="163455" y="446"/>
                  </a:lnTo>
                  <a:lnTo>
                    <a:pt x="150984" y="0"/>
                  </a:lnTo>
                  <a:lnTo>
                    <a:pt x="138046" y="480"/>
                  </a:lnTo>
                  <a:lnTo>
                    <a:pt x="124936" y="1769"/>
                  </a:lnTo>
                  <a:lnTo>
                    <a:pt x="112062" y="3698"/>
                  </a:lnTo>
                  <a:lnTo>
                    <a:pt x="99631" y="6108"/>
                  </a:lnTo>
                  <a:lnTo>
                    <a:pt x="87828" y="9029"/>
                  </a:lnTo>
                  <a:lnTo>
                    <a:pt x="76894" y="12668"/>
                  </a:lnTo>
                  <a:lnTo>
                    <a:pt x="66877" y="17084"/>
                  </a:lnTo>
                  <a:lnTo>
                    <a:pt x="57828" y="22353"/>
                  </a:lnTo>
                  <a:lnTo>
                    <a:pt x="49887" y="28648"/>
                  </a:lnTo>
                  <a:lnTo>
                    <a:pt x="43033" y="35968"/>
                  </a:lnTo>
                  <a:lnTo>
                    <a:pt x="37430" y="44495"/>
                  </a:lnTo>
                  <a:lnTo>
                    <a:pt x="33487" y="54654"/>
                  </a:lnTo>
                  <a:lnTo>
                    <a:pt x="31285" y="66514"/>
                  </a:lnTo>
                  <a:lnTo>
                    <a:pt x="30772" y="79377"/>
                  </a:lnTo>
                  <a:lnTo>
                    <a:pt x="31939" y="92008"/>
                  </a:lnTo>
                  <a:lnTo>
                    <a:pt x="34618" y="103720"/>
                  </a:lnTo>
                  <a:lnTo>
                    <a:pt x="38686" y="114359"/>
                  </a:lnTo>
                  <a:lnTo>
                    <a:pt x="44157" y="124040"/>
                  </a:lnTo>
                  <a:lnTo>
                    <a:pt x="50913" y="132942"/>
                  </a:lnTo>
                  <a:lnTo>
                    <a:pt x="58889" y="140768"/>
                  </a:lnTo>
                  <a:lnTo>
                    <a:pt x="68144" y="146756"/>
                  </a:lnTo>
                  <a:lnTo>
                    <a:pt x="78594" y="150640"/>
                  </a:lnTo>
                  <a:lnTo>
                    <a:pt x="90034" y="152605"/>
                  </a:lnTo>
                  <a:lnTo>
                    <a:pt x="102238" y="153021"/>
                  </a:lnTo>
                  <a:lnTo>
                    <a:pt x="114997" y="152264"/>
                  </a:lnTo>
                  <a:lnTo>
                    <a:pt x="127988" y="150657"/>
                  </a:lnTo>
                  <a:lnTo>
                    <a:pt x="140782" y="148449"/>
                  </a:lnTo>
                  <a:lnTo>
                    <a:pt x="153168" y="145828"/>
                  </a:lnTo>
                  <a:lnTo>
                    <a:pt x="165280" y="143089"/>
                  </a:lnTo>
                  <a:lnTo>
                    <a:pt x="177487" y="140629"/>
                  </a:lnTo>
                  <a:lnTo>
                    <a:pt x="190001" y="138643"/>
                  </a:lnTo>
                  <a:lnTo>
                    <a:pt x="202863" y="137140"/>
                  </a:lnTo>
                  <a:lnTo>
                    <a:pt x="216039" y="136048"/>
                  </a:lnTo>
                  <a:lnTo>
                    <a:pt x="229458" y="135285"/>
                  </a:lnTo>
                  <a:lnTo>
                    <a:pt x="242894" y="135094"/>
                  </a:lnTo>
                  <a:lnTo>
                    <a:pt x="255989" y="136022"/>
                  </a:lnTo>
                  <a:lnTo>
                    <a:pt x="268571" y="138277"/>
                  </a:lnTo>
                  <a:lnTo>
                    <a:pt x="280646" y="141757"/>
                  </a:lnTo>
                  <a:lnTo>
                    <a:pt x="292296" y="146236"/>
                  </a:lnTo>
                  <a:lnTo>
                    <a:pt x="303610" y="151480"/>
                  </a:lnTo>
                  <a:lnTo>
                    <a:pt x="314515" y="157611"/>
                  </a:lnTo>
                  <a:lnTo>
                    <a:pt x="324773" y="165081"/>
                  </a:lnTo>
                  <a:lnTo>
                    <a:pt x="334295" y="174037"/>
                  </a:lnTo>
                  <a:lnTo>
                    <a:pt x="342826" y="184492"/>
                  </a:lnTo>
                  <a:lnTo>
                    <a:pt x="349878" y="196491"/>
                  </a:lnTo>
                  <a:lnTo>
                    <a:pt x="355319" y="209891"/>
                  </a:lnTo>
                  <a:lnTo>
                    <a:pt x="359157" y="224109"/>
                  </a:lnTo>
                  <a:lnTo>
                    <a:pt x="361375" y="238258"/>
                  </a:lnTo>
                  <a:lnTo>
                    <a:pt x="362119" y="251842"/>
                  </a:lnTo>
                  <a:lnTo>
                    <a:pt x="361333" y="264739"/>
                  </a:lnTo>
                  <a:lnTo>
                    <a:pt x="358685" y="277015"/>
                  </a:lnTo>
                  <a:lnTo>
                    <a:pt x="354161" y="288786"/>
                  </a:lnTo>
                  <a:lnTo>
                    <a:pt x="347853" y="300014"/>
                  </a:lnTo>
                  <a:lnTo>
                    <a:pt x="339798" y="310497"/>
                  </a:lnTo>
                  <a:lnTo>
                    <a:pt x="330190" y="320174"/>
                  </a:lnTo>
                  <a:lnTo>
                    <a:pt x="319163" y="328810"/>
                  </a:lnTo>
                  <a:lnTo>
                    <a:pt x="306713" y="335934"/>
                  </a:lnTo>
                  <a:lnTo>
                    <a:pt x="292974" y="341427"/>
                  </a:lnTo>
                  <a:lnTo>
                    <a:pt x="278343" y="345471"/>
                  </a:lnTo>
                  <a:lnTo>
                    <a:pt x="263376" y="348359"/>
                  </a:lnTo>
                  <a:lnTo>
                    <a:pt x="248422" y="350379"/>
                  </a:lnTo>
                  <a:lnTo>
                    <a:pt x="233619" y="351774"/>
                  </a:lnTo>
                  <a:lnTo>
                    <a:pt x="218994" y="352726"/>
                  </a:lnTo>
                  <a:lnTo>
                    <a:pt x="204524" y="353372"/>
                  </a:lnTo>
                  <a:lnTo>
                    <a:pt x="190180" y="353809"/>
                  </a:lnTo>
                  <a:lnTo>
                    <a:pt x="175929" y="354103"/>
                  </a:lnTo>
                  <a:lnTo>
                    <a:pt x="161744" y="354301"/>
                  </a:lnTo>
                  <a:lnTo>
                    <a:pt x="147607" y="354433"/>
                  </a:lnTo>
                  <a:lnTo>
                    <a:pt x="133501" y="354521"/>
                  </a:lnTo>
                  <a:lnTo>
                    <a:pt x="119416" y="354580"/>
                  </a:lnTo>
                  <a:lnTo>
                    <a:pt x="105347" y="354620"/>
                  </a:lnTo>
                  <a:lnTo>
                    <a:pt x="91288" y="354646"/>
                  </a:lnTo>
                  <a:lnTo>
                    <a:pt x="77245" y="354668"/>
                  </a:lnTo>
                  <a:lnTo>
                    <a:pt x="63438" y="354882"/>
                  </a:lnTo>
                  <a:lnTo>
                    <a:pt x="48728" y="355792"/>
                  </a:lnTo>
                  <a:lnTo>
                    <a:pt x="29588" y="358598"/>
                  </a:lnTo>
                  <a:lnTo>
                    <a:pt x="0" y="36522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74217" y="442196"/>
            <a:ext cx="755741" cy="610654"/>
            <a:chOff x="2174217" y="442196"/>
            <a:chExt cx="755741" cy="610654"/>
          </a:xfrm>
        </p:grpSpPr>
        <p:sp>
          <p:nvSpPr>
            <p:cNvPr id="2" name="Freeform 1"/>
            <p:cNvSpPr/>
            <p:nvPr/>
          </p:nvSpPr>
          <p:spPr>
            <a:xfrm>
              <a:off x="2174217" y="442196"/>
              <a:ext cx="385114" cy="467424"/>
            </a:xfrm>
            <a:custGeom>
              <a:avLst/>
              <a:gdLst/>
              <a:ahLst/>
              <a:cxnLst/>
              <a:rect l="0" t="0" r="0" b="0"/>
              <a:pathLst>
                <a:path w="385114" h="467424">
                  <a:moveTo>
                    <a:pt x="289451" y="0"/>
                  </a:moveTo>
                  <a:lnTo>
                    <a:pt x="280583" y="2867"/>
                  </a:lnTo>
                  <a:lnTo>
                    <a:pt x="271596" y="5009"/>
                  </a:lnTo>
                  <a:lnTo>
                    <a:pt x="261605" y="6617"/>
                  </a:lnTo>
                  <a:lnTo>
                    <a:pt x="250797" y="7970"/>
                  </a:lnTo>
                  <a:lnTo>
                    <a:pt x="239634" y="9467"/>
                  </a:lnTo>
                  <a:lnTo>
                    <a:pt x="228420" y="11313"/>
                  </a:lnTo>
                  <a:lnTo>
                    <a:pt x="216962" y="13380"/>
                  </a:lnTo>
                  <a:lnTo>
                    <a:pt x="204681" y="15313"/>
                  </a:lnTo>
                  <a:lnTo>
                    <a:pt x="191313" y="16913"/>
                  </a:lnTo>
                  <a:lnTo>
                    <a:pt x="177065" y="18310"/>
                  </a:lnTo>
                  <a:lnTo>
                    <a:pt x="162423" y="19854"/>
                  </a:lnTo>
                  <a:lnTo>
                    <a:pt x="147715" y="21740"/>
                  </a:lnTo>
                  <a:lnTo>
                    <a:pt x="132922" y="23838"/>
                  </a:lnTo>
                  <a:lnTo>
                    <a:pt x="117779" y="25792"/>
                  </a:lnTo>
                  <a:lnTo>
                    <a:pt x="102157" y="27408"/>
                  </a:lnTo>
                  <a:lnTo>
                    <a:pt x="86396" y="28816"/>
                  </a:lnTo>
                  <a:lnTo>
                    <a:pt x="71188" y="30367"/>
                  </a:lnTo>
                  <a:lnTo>
                    <a:pt x="56891" y="32277"/>
                  </a:lnTo>
                  <a:lnTo>
                    <a:pt x="43851" y="35069"/>
                  </a:lnTo>
                  <a:lnTo>
                    <a:pt x="32544" y="39619"/>
                  </a:lnTo>
                  <a:lnTo>
                    <a:pt x="23058" y="46250"/>
                  </a:lnTo>
                  <a:lnTo>
                    <a:pt x="15332" y="54960"/>
                  </a:lnTo>
                  <a:lnTo>
                    <a:pt x="9344" y="65699"/>
                  </a:lnTo>
                  <a:lnTo>
                    <a:pt x="4907" y="78214"/>
                  </a:lnTo>
                  <a:lnTo>
                    <a:pt x="1890" y="91988"/>
                  </a:lnTo>
                  <a:lnTo>
                    <a:pt x="297" y="106363"/>
                  </a:lnTo>
                  <a:lnTo>
                    <a:pt x="0" y="120913"/>
                  </a:lnTo>
                  <a:lnTo>
                    <a:pt x="763" y="135442"/>
                  </a:lnTo>
                  <a:lnTo>
                    <a:pt x="2338" y="149882"/>
                  </a:lnTo>
                  <a:lnTo>
                    <a:pt x="4510" y="164226"/>
                  </a:lnTo>
                  <a:lnTo>
                    <a:pt x="7273" y="178486"/>
                  </a:lnTo>
                  <a:lnTo>
                    <a:pt x="10805" y="192682"/>
                  </a:lnTo>
                  <a:lnTo>
                    <a:pt x="15140" y="206824"/>
                  </a:lnTo>
                  <a:lnTo>
                    <a:pt x="20017" y="220765"/>
                  </a:lnTo>
                  <a:lnTo>
                    <a:pt x="24983" y="234206"/>
                  </a:lnTo>
                  <a:lnTo>
                    <a:pt x="29771" y="247002"/>
                  </a:lnTo>
                  <a:lnTo>
                    <a:pt x="34484" y="258368"/>
                  </a:lnTo>
                  <a:lnTo>
                    <a:pt x="40267" y="266659"/>
                  </a:lnTo>
                  <a:lnTo>
                    <a:pt x="47530" y="270880"/>
                  </a:lnTo>
                  <a:lnTo>
                    <a:pt x="54879" y="271113"/>
                  </a:lnTo>
                  <a:lnTo>
                    <a:pt x="61985" y="268152"/>
                  </a:lnTo>
                  <a:lnTo>
                    <a:pt x="68939" y="263012"/>
                  </a:lnTo>
                  <a:lnTo>
                    <a:pt x="75841" y="256691"/>
                  </a:lnTo>
                  <a:lnTo>
                    <a:pt x="82748" y="249832"/>
                  </a:lnTo>
                  <a:lnTo>
                    <a:pt x="89842" y="242929"/>
                  </a:lnTo>
                  <a:lnTo>
                    <a:pt x="97434" y="236439"/>
                  </a:lnTo>
                  <a:lnTo>
                    <a:pt x="105656" y="230554"/>
                  </a:lnTo>
                  <a:lnTo>
                    <a:pt x="114634" y="225261"/>
                  </a:lnTo>
                  <a:lnTo>
                    <a:pt x="124570" y="220462"/>
                  </a:lnTo>
                  <a:lnTo>
                    <a:pt x="135480" y="216043"/>
                  </a:lnTo>
                  <a:lnTo>
                    <a:pt x="147230" y="211903"/>
                  </a:lnTo>
                  <a:lnTo>
                    <a:pt x="159641" y="207961"/>
                  </a:lnTo>
                  <a:lnTo>
                    <a:pt x="172544" y="204166"/>
                  </a:lnTo>
                  <a:lnTo>
                    <a:pt x="185801" y="200803"/>
                  </a:lnTo>
                  <a:lnTo>
                    <a:pt x="199306" y="198456"/>
                  </a:lnTo>
                  <a:lnTo>
                    <a:pt x="212978" y="197363"/>
                  </a:lnTo>
                  <a:lnTo>
                    <a:pt x="226599" y="197444"/>
                  </a:lnTo>
                  <a:lnTo>
                    <a:pt x="239825" y="198487"/>
                  </a:lnTo>
                  <a:lnTo>
                    <a:pt x="252499" y="200272"/>
                  </a:lnTo>
                  <a:lnTo>
                    <a:pt x="264638" y="202927"/>
                  </a:lnTo>
                  <a:lnTo>
                    <a:pt x="276330" y="206911"/>
                  </a:lnTo>
                  <a:lnTo>
                    <a:pt x="287679" y="212368"/>
                  </a:lnTo>
                  <a:lnTo>
                    <a:pt x="298777" y="219150"/>
                  </a:lnTo>
                  <a:lnTo>
                    <a:pt x="309696" y="226998"/>
                  </a:lnTo>
                  <a:lnTo>
                    <a:pt x="320485" y="235654"/>
                  </a:lnTo>
                  <a:lnTo>
                    <a:pt x="331020" y="245058"/>
                  </a:lnTo>
                  <a:lnTo>
                    <a:pt x="341022" y="255348"/>
                  </a:lnTo>
                  <a:lnTo>
                    <a:pt x="350374" y="266523"/>
                  </a:lnTo>
                  <a:lnTo>
                    <a:pt x="358958" y="278298"/>
                  </a:lnTo>
                  <a:lnTo>
                    <a:pt x="366579" y="290200"/>
                  </a:lnTo>
                  <a:lnTo>
                    <a:pt x="373213" y="301952"/>
                  </a:lnTo>
                  <a:lnTo>
                    <a:pt x="378669" y="313623"/>
                  </a:lnTo>
                  <a:lnTo>
                    <a:pt x="382510" y="325526"/>
                  </a:lnTo>
                  <a:lnTo>
                    <a:pt x="384645" y="337826"/>
                  </a:lnTo>
                  <a:lnTo>
                    <a:pt x="385113" y="350375"/>
                  </a:lnTo>
                  <a:lnTo>
                    <a:pt x="383915" y="362807"/>
                  </a:lnTo>
                  <a:lnTo>
                    <a:pt x="381221" y="374913"/>
                  </a:lnTo>
                  <a:lnTo>
                    <a:pt x="377313" y="386653"/>
                  </a:lnTo>
                  <a:lnTo>
                    <a:pt x="372481" y="398070"/>
                  </a:lnTo>
                  <a:lnTo>
                    <a:pt x="366962" y="409226"/>
                  </a:lnTo>
                  <a:lnTo>
                    <a:pt x="360462" y="420023"/>
                  </a:lnTo>
                  <a:lnTo>
                    <a:pt x="352204" y="430207"/>
                  </a:lnTo>
                  <a:lnTo>
                    <a:pt x="341907" y="439680"/>
                  </a:lnTo>
                  <a:lnTo>
                    <a:pt x="329905" y="448178"/>
                  </a:lnTo>
                  <a:lnTo>
                    <a:pt x="316861" y="455209"/>
                  </a:lnTo>
                  <a:lnTo>
                    <a:pt x="303263" y="460634"/>
                  </a:lnTo>
                  <a:lnTo>
                    <a:pt x="289065" y="464463"/>
                  </a:lnTo>
                  <a:lnTo>
                    <a:pt x="273797" y="466674"/>
                  </a:lnTo>
                  <a:lnTo>
                    <a:pt x="257274" y="467423"/>
                  </a:lnTo>
                  <a:lnTo>
                    <a:pt x="239754" y="466979"/>
                  </a:lnTo>
                  <a:lnTo>
                    <a:pt x="221762" y="465626"/>
                  </a:lnTo>
                  <a:lnTo>
                    <a:pt x="203664" y="463611"/>
                  </a:lnTo>
                  <a:lnTo>
                    <a:pt x="185953" y="461125"/>
                  </a:lnTo>
                  <a:lnTo>
                    <a:pt x="169293" y="458312"/>
                  </a:lnTo>
                  <a:lnTo>
                    <a:pt x="153940" y="455269"/>
                  </a:lnTo>
                  <a:lnTo>
                    <a:pt x="139649" y="451904"/>
                  </a:lnTo>
                  <a:lnTo>
                    <a:pt x="125890" y="447960"/>
                  </a:lnTo>
                  <a:lnTo>
                    <a:pt x="112297" y="443340"/>
                  </a:lnTo>
                  <a:lnTo>
                    <a:pt x="98859" y="438100"/>
                  </a:lnTo>
                  <a:lnTo>
                    <a:pt x="85822" y="432358"/>
                  </a:lnTo>
                  <a:lnTo>
                    <a:pt x="73319" y="426245"/>
                  </a:lnTo>
                  <a:lnTo>
                    <a:pt x="61781" y="420168"/>
                  </a:lnTo>
                  <a:lnTo>
                    <a:pt x="50869" y="414210"/>
                  </a:lnTo>
                  <a:lnTo>
                    <a:pt x="39624" y="407851"/>
                  </a:lnTo>
                  <a:lnTo>
                    <a:pt x="26238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63709" y="473782"/>
              <a:ext cx="266249" cy="579068"/>
            </a:xfrm>
            <a:custGeom>
              <a:avLst/>
              <a:gdLst/>
              <a:ahLst/>
              <a:cxnLst/>
              <a:rect l="0" t="0" r="0" b="0"/>
              <a:pathLst>
                <a:path w="266249" h="579068">
                  <a:moveTo>
                    <a:pt x="0" y="0"/>
                  </a:moveTo>
                  <a:lnTo>
                    <a:pt x="14602" y="2934"/>
                  </a:lnTo>
                  <a:lnTo>
                    <a:pt x="27873" y="5716"/>
                  </a:lnTo>
                  <a:lnTo>
                    <a:pt x="41079" y="8616"/>
                  </a:lnTo>
                  <a:lnTo>
                    <a:pt x="54594" y="11656"/>
                  </a:lnTo>
                  <a:lnTo>
                    <a:pt x="68751" y="14821"/>
                  </a:lnTo>
                  <a:lnTo>
                    <a:pt x="83657" y="18080"/>
                  </a:lnTo>
                  <a:lnTo>
                    <a:pt x="99249" y="21245"/>
                  </a:lnTo>
                  <a:lnTo>
                    <a:pt x="115395" y="23988"/>
                  </a:lnTo>
                  <a:lnTo>
                    <a:pt x="131955" y="26168"/>
                  </a:lnTo>
                  <a:lnTo>
                    <a:pt x="148650" y="27971"/>
                  </a:lnTo>
                  <a:lnTo>
                    <a:pt x="165085" y="29795"/>
                  </a:lnTo>
                  <a:lnTo>
                    <a:pt x="181063" y="31872"/>
                  </a:lnTo>
                  <a:lnTo>
                    <a:pt x="196572" y="34099"/>
                  </a:lnTo>
                  <a:lnTo>
                    <a:pt x="211680" y="36141"/>
                  </a:lnTo>
                  <a:lnTo>
                    <a:pt x="226452" y="37830"/>
                  </a:lnTo>
                  <a:lnTo>
                    <a:pt x="240152" y="39796"/>
                  </a:lnTo>
                  <a:lnTo>
                    <a:pt x="251310" y="43319"/>
                  </a:lnTo>
                  <a:lnTo>
                    <a:pt x="259324" y="48992"/>
                  </a:lnTo>
                  <a:lnTo>
                    <a:pt x="264229" y="56754"/>
                  </a:lnTo>
                  <a:lnTo>
                    <a:pt x="266248" y="66257"/>
                  </a:lnTo>
                  <a:lnTo>
                    <a:pt x="265829" y="77092"/>
                  </a:lnTo>
                  <a:lnTo>
                    <a:pt x="263500" y="88739"/>
                  </a:lnTo>
                  <a:lnTo>
                    <a:pt x="259754" y="100607"/>
                  </a:lnTo>
                  <a:lnTo>
                    <a:pt x="254988" y="112352"/>
                  </a:lnTo>
                  <a:lnTo>
                    <a:pt x="249506" y="123691"/>
                  </a:lnTo>
                  <a:lnTo>
                    <a:pt x="243530" y="134312"/>
                  </a:lnTo>
                  <a:lnTo>
                    <a:pt x="237214" y="144128"/>
                  </a:lnTo>
                  <a:lnTo>
                    <a:pt x="230668" y="153382"/>
                  </a:lnTo>
                  <a:lnTo>
                    <a:pt x="223967" y="162525"/>
                  </a:lnTo>
                  <a:lnTo>
                    <a:pt x="217165" y="171831"/>
                  </a:lnTo>
                  <a:lnTo>
                    <a:pt x="210461" y="181390"/>
                  </a:lnTo>
                  <a:lnTo>
                    <a:pt x="204186" y="191193"/>
                  </a:lnTo>
                  <a:lnTo>
                    <a:pt x="198479" y="201199"/>
                  </a:lnTo>
                  <a:lnTo>
                    <a:pt x="193156" y="211361"/>
                  </a:lnTo>
                  <a:lnTo>
                    <a:pt x="187813" y="221635"/>
                  </a:lnTo>
                  <a:lnTo>
                    <a:pt x="182216" y="231993"/>
                  </a:lnTo>
                  <a:lnTo>
                    <a:pt x="176302" y="242576"/>
                  </a:lnTo>
                  <a:lnTo>
                    <a:pt x="170100" y="253673"/>
                  </a:lnTo>
                  <a:lnTo>
                    <a:pt x="163664" y="265401"/>
                  </a:lnTo>
                  <a:lnTo>
                    <a:pt x="157054" y="277719"/>
                  </a:lnTo>
                  <a:lnTo>
                    <a:pt x="150317" y="290519"/>
                  </a:lnTo>
                  <a:lnTo>
                    <a:pt x="143495" y="303692"/>
                  </a:lnTo>
                  <a:lnTo>
                    <a:pt x="136780" y="317301"/>
                  </a:lnTo>
                  <a:lnTo>
                    <a:pt x="130498" y="331575"/>
                  </a:lnTo>
                  <a:lnTo>
                    <a:pt x="124787" y="346581"/>
                  </a:lnTo>
                  <a:lnTo>
                    <a:pt x="119460" y="362083"/>
                  </a:lnTo>
                  <a:lnTo>
                    <a:pt x="114116" y="377641"/>
                  </a:lnTo>
                  <a:lnTo>
                    <a:pt x="108518" y="393001"/>
                  </a:lnTo>
                  <a:lnTo>
                    <a:pt x="102604" y="408247"/>
                  </a:lnTo>
                  <a:lnTo>
                    <a:pt x="96401" y="423703"/>
                  </a:lnTo>
                  <a:lnTo>
                    <a:pt x="89970" y="439546"/>
                  </a:lnTo>
                  <a:lnTo>
                    <a:pt x="83532" y="455798"/>
                  </a:lnTo>
                  <a:lnTo>
                    <a:pt x="77444" y="472400"/>
                  </a:lnTo>
                  <a:lnTo>
                    <a:pt x="71875" y="489264"/>
                  </a:lnTo>
                  <a:lnTo>
                    <a:pt x="66969" y="505944"/>
                  </a:lnTo>
                  <a:lnTo>
                    <a:pt x="62449" y="523500"/>
                  </a:lnTo>
                  <a:lnTo>
                    <a:pt x="57919" y="545707"/>
                  </a:lnTo>
                  <a:lnTo>
                    <a:pt x="52643" y="5790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73303" y="1168663"/>
            <a:ext cx="593955" cy="431669"/>
            <a:chOff x="973303" y="1168663"/>
            <a:chExt cx="593955" cy="431669"/>
          </a:xfrm>
        </p:grpSpPr>
        <p:sp>
          <p:nvSpPr>
            <p:cNvPr id="5" name="Freeform 4"/>
            <p:cNvSpPr/>
            <p:nvPr/>
          </p:nvSpPr>
          <p:spPr>
            <a:xfrm>
              <a:off x="973303" y="1248278"/>
              <a:ext cx="277481" cy="352054"/>
            </a:xfrm>
            <a:custGeom>
              <a:avLst/>
              <a:gdLst/>
              <a:ahLst/>
              <a:cxnLst/>
              <a:rect l="0" t="0" r="0" b="0"/>
              <a:pathLst>
                <a:path w="277481" h="352054">
                  <a:moveTo>
                    <a:pt x="205888" y="4613"/>
                  </a:moveTo>
                  <a:lnTo>
                    <a:pt x="197087" y="1813"/>
                  </a:lnTo>
                  <a:lnTo>
                    <a:pt x="188740" y="311"/>
                  </a:lnTo>
                  <a:lnTo>
                    <a:pt x="180037" y="0"/>
                  </a:lnTo>
                  <a:lnTo>
                    <a:pt x="170743" y="507"/>
                  </a:lnTo>
                  <a:lnTo>
                    <a:pt x="160600" y="1326"/>
                  </a:lnTo>
                  <a:lnTo>
                    <a:pt x="149555" y="2142"/>
                  </a:lnTo>
                  <a:lnTo>
                    <a:pt x="137715" y="2826"/>
                  </a:lnTo>
                  <a:lnTo>
                    <a:pt x="125245" y="3352"/>
                  </a:lnTo>
                  <a:lnTo>
                    <a:pt x="112307" y="3743"/>
                  </a:lnTo>
                  <a:lnTo>
                    <a:pt x="99197" y="4190"/>
                  </a:lnTo>
                  <a:lnTo>
                    <a:pt x="86323" y="5030"/>
                  </a:lnTo>
                  <a:lnTo>
                    <a:pt x="73893" y="6420"/>
                  </a:lnTo>
                  <a:lnTo>
                    <a:pt x="62090" y="8508"/>
                  </a:lnTo>
                  <a:lnTo>
                    <a:pt x="51156" y="11514"/>
                  </a:lnTo>
                  <a:lnTo>
                    <a:pt x="41138" y="15474"/>
                  </a:lnTo>
                  <a:lnTo>
                    <a:pt x="32088" y="20591"/>
                  </a:lnTo>
                  <a:lnTo>
                    <a:pt x="24148" y="27307"/>
                  </a:lnTo>
                  <a:lnTo>
                    <a:pt x="17290" y="35721"/>
                  </a:lnTo>
                  <a:lnTo>
                    <a:pt x="11513" y="45795"/>
                  </a:lnTo>
                  <a:lnTo>
                    <a:pt x="6923" y="57530"/>
                  </a:lnTo>
                  <a:lnTo>
                    <a:pt x="3467" y="70749"/>
                  </a:lnTo>
                  <a:lnTo>
                    <a:pt x="1128" y="84845"/>
                  </a:lnTo>
                  <a:lnTo>
                    <a:pt x="0" y="98911"/>
                  </a:lnTo>
                  <a:lnTo>
                    <a:pt x="17" y="112439"/>
                  </a:lnTo>
                  <a:lnTo>
                    <a:pt x="994" y="125299"/>
                  </a:lnTo>
                  <a:lnTo>
                    <a:pt x="2712" y="137549"/>
                  </a:lnTo>
                  <a:lnTo>
                    <a:pt x="4976" y="149308"/>
                  </a:lnTo>
                  <a:lnTo>
                    <a:pt x="7631" y="160698"/>
                  </a:lnTo>
                  <a:lnTo>
                    <a:pt x="10557" y="171821"/>
                  </a:lnTo>
                  <a:lnTo>
                    <a:pt x="13682" y="182733"/>
                  </a:lnTo>
                  <a:lnTo>
                    <a:pt x="17271" y="192673"/>
                  </a:lnTo>
                  <a:lnTo>
                    <a:pt x="21898" y="200146"/>
                  </a:lnTo>
                  <a:lnTo>
                    <a:pt x="27790" y="204534"/>
                  </a:lnTo>
                  <a:lnTo>
                    <a:pt x="34697" y="206019"/>
                  </a:lnTo>
                  <a:lnTo>
                    <a:pt x="42098" y="205121"/>
                  </a:lnTo>
                  <a:lnTo>
                    <a:pt x="49639" y="202407"/>
                  </a:lnTo>
                  <a:lnTo>
                    <a:pt x="57481" y="198369"/>
                  </a:lnTo>
                  <a:lnTo>
                    <a:pt x="66184" y="193392"/>
                  </a:lnTo>
                  <a:lnTo>
                    <a:pt x="76002" y="187766"/>
                  </a:lnTo>
                  <a:lnTo>
                    <a:pt x="86883" y="181859"/>
                  </a:lnTo>
                  <a:lnTo>
                    <a:pt x="98644" y="176120"/>
                  </a:lnTo>
                  <a:lnTo>
                    <a:pt x="111084" y="170788"/>
                  </a:lnTo>
                  <a:lnTo>
                    <a:pt x="124183" y="166225"/>
                  </a:lnTo>
                  <a:lnTo>
                    <a:pt x="138108" y="162990"/>
                  </a:lnTo>
                  <a:lnTo>
                    <a:pt x="152872" y="161266"/>
                  </a:lnTo>
                  <a:lnTo>
                    <a:pt x="168039" y="161074"/>
                  </a:lnTo>
                  <a:lnTo>
                    <a:pt x="182841" y="162458"/>
                  </a:lnTo>
                  <a:lnTo>
                    <a:pt x="196865" y="165276"/>
                  </a:lnTo>
                  <a:lnTo>
                    <a:pt x="209892" y="169268"/>
                  </a:lnTo>
                  <a:lnTo>
                    <a:pt x="221722" y="174155"/>
                  </a:lnTo>
                  <a:lnTo>
                    <a:pt x="232381" y="179701"/>
                  </a:lnTo>
                  <a:lnTo>
                    <a:pt x="242048" y="185881"/>
                  </a:lnTo>
                  <a:lnTo>
                    <a:pt x="250943" y="192859"/>
                  </a:lnTo>
                  <a:lnTo>
                    <a:pt x="259255" y="200670"/>
                  </a:lnTo>
                  <a:lnTo>
                    <a:pt x="266653" y="209373"/>
                  </a:lnTo>
                  <a:lnTo>
                    <a:pt x="272339" y="219127"/>
                  </a:lnTo>
                  <a:lnTo>
                    <a:pt x="276003" y="229904"/>
                  </a:lnTo>
                  <a:lnTo>
                    <a:pt x="277480" y="241227"/>
                  </a:lnTo>
                  <a:lnTo>
                    <a:pt x="276500" y="252287"/>
                  </a:lnTo>
                  <a:lnTo>
                    <a:pt x="273171" y="262647"/>
                  </a:lnTo>
                  <a:lnTo>
                    <a:pt x="267868" y="272228"/>
                  </a:lnTo>
                  <a:lnTo>
                    <a:pt x="261037" y="281124"/>
                  </a:lnTo>
                  <a:lnTo>
                    <a:pt x="253080" y="289473"/>
                  </a:lnTo>
                  <a:lnTo>
                    <a:pt x="244317" y="297251"/>
                  </a:lnTo>
                  <a:lnTo>
                    <a:pt x="234992" y="304262"/>
                  </a:lnTo>
                  <a:lnTo>
                    <a:pt x="225279" y="310466"/>
                  </a:lnTo>
                  <a:lnTo>
                    <a:pt x="215300" y="315956"/>
                  </a:lnTo>
                  <a:lnTo>
                    <a:pt x="205140" y="320878"/>
                  </a:lnTo>
                  <a:lnTo>
                    <a:pt x="194864" y="325376"/>
                  </a:lnTo>
                  <a:lnTo>
                    <a:pt x="184580" y="329609"/>
                  </a:lnTo>
                  <a:lnTo>
                    <a:pt x="173232" y="334276"/>
                  </a:lnTo>
                  <a:lnTo>
                    <a:pt x="157587" y="340908"/>
                  </a:lnTo>
                  <a:lnTo>
                    <a:pt x="132189" y="3520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81050" y="1168663"/>
              <a:ext cx="186208" cy="327259"/>
            </a:xfrm>
            <a:custGeom>
              <a:avLst/>
              <a:gdLst/>
              <a:ahLst/>
              <a:cxnLst/>
              <a:rect l="0" t="0" r="0" b="0"/>
              <a:pathLst>
                <a:path w="186208" h="327259">
                  <a:moveTo>
                    <a:pt x="61354" y="0"/>
                  </a:moveTo>
                  <a:lnTo>
                    <a:pt x="52619" y="8868"/>
                  </a:lnTo>
                  <a:lnTo>
                    <a:pt x="44913" y="17855"/>
                  </a:lnTo>
                  <a:lnTo>
                    <a:pt x="37515" y="27846"/>
                  </a:lnTo>
                  <a:lnTo>
                    <a:pt x="30427" y="38654"/>
                  </a:lnTo>
                  <a:lnTo>
                    <a:pt x="23897" y="49817"/>
                  </a:lnTo>
                  <a:lnTo>
                    <a:pt x="18029" y="61026"/>
                  </a:lnTo>
                  <a:lnTo>
                    <a:pt x="12937" y="72311"/>
                  </a:lnTo>
                  <a:lnTo>
                    <a:pt x="8815" y="83944"/>
                  </a:lnTo>
                  <a:lnTo>
                    <a:pt x="5673" y="96068"/>
                  </a:lnTo>
                  <a:lnTo>
                    <a:pt x="3377" y="108836"/>
                  </a:lnTo>
                  <a:lnTo>
                    <a:pt x="1745" y="122478"/>
                  </a:lnTo>
                  <a:lnTo>
                    <a:pt x="611" y="137028"/>
                  </a:lnTo>
                  <a:lnTo>
                    <a:pt x="0" y="152207"/>
                  </a:lnTo>
                  <a:lnTo>
                    <a:pt x="114" y="167543"/>
                  </a:lnTo>
                  <a:lnTo>
                    <a:pt x="1004" y="182740"/>
                  </a:lnTo>
                  <a:lnTo>
                    <a:pt x="2585" y="197536"/>
                  </a:lnTo>
                  <a:lnTo>
                    <a:pt x="4717" y="211625"/>
                  </a:lnTo>
                  <a:lnTo>
                    <a:pt x="7267" y="224915"/>
                  </a:lnTo>
                  <a:lnTo>
                    <a:pt x="10284" y="237483"/>
                  </a:lnTo>
                  <a:lnTo>
                    <a:pt x="13988" y="249471"/>
                  </a:lnTo>
                  <a:lnTo>
                    <a:pt x="18442" y="261018"/>
                  </a:lnTo>
                  <a:lnTo>
                    <a:pt x="23569" y="272080"/>
                  </a:lnTo>
                  <a:lnTo>
                    <a:pt x="29235" y="282443"/>
                  </a:lnTo>
                  <a:lnTo>
                    <a:pt x="35315" y="292041"/>
                  </a:lnTo>
                  <a:lnTo>
                    <a:pt x="42025" y="300793"/>
                  </a:lnTo>
                  <a:lnTo>
                    <a:pt x="49894" y="308526"/>
                  </a:lnTo>
                  <a:lnTo>
                    <a:pt x="59111" y="315236"/>
                  </a:lnTo>
                  <a:lnTo>
                    <a:pt x="69403" y="320742"/>
                  </a:lnTo>
                  <a:lnTo>
                    <a:pt x="80229" y="324618"/>
                  </a:lnTo>
                  <a:lnTo>
                    <a:pt x="91209" y="326775"/>
                  </a:lnTo>
                  <a:lnTo>
                    <a:pt x="102005" y="327258"/>
                  </a:lnTo>
                  <a:lnTo>
                    <a:pt x="112246" y="326070"/>
                  </a:lnTo>
                  <a:lnTo>
                    <a:pt x="121796" y="323378"/>
                  </a:lnTo>
                  <a:lnTo>
                    <a:pt x="130699" y="319301"/>
                  </a:lnTo>
                  <a:lnTo>
                    <a:pt x="139073" y="313824"/>
                  </a:lnTo>
                  <a:lnTo>
                    <a:pt x="147044" y="307073"/>
                  </a:lnTo>
                  <a:lnTo>
                    <a:pt x="154722" y="299441"/>
                  </a:lnTo>
                  <a:lnTo>
                    <a:pt x="162192" y="291480"/>
                  </a:lnTo>
                  <a:lnTo>
                    <a:pt x="169504" y="283531"/>
                  </a:lnTo>
                  <a:lnTo>
                    <a:pt x="176212" y="275568"/>
                  </a:lnTo>
                  <a:lnTo>
                    <a:pt x="181426" y="267309"/>
                  </a:lnTo>
                  <a:lnTo>
                    <a:pt x="184774" y="258608"/>
                  </a:lnTo>
                  <a:lnTo>
                    <a:pt x="186207" y="249628"/>
                  </a:lnTo>
                  <a:lnTo>
                    <a:pt x="185730" y="240746"/>
                  </a:lnTo>
                  <a:lnTo>
                    <a:pt x="183542" y="232186"/>
                  </a:lnTo>
                  <a:lnTo>
                    <a:pt x="179481" y="224319"/>
                  </a:lnTo>
                  <a:lnTo>
                    <a:pt x="172957" y="217720"/>
                  </a:lnTo>
                  <a:lnTo>
                    <a:pt x="163876" y="212588"/>
                  </a:lnTo>
                  <a:lnTo>
                    <a:pt x="152882" y="208957"/>
                  </a:lnTo>
                  <a:lnTo>
                    <a:pt x="141055" y="206879"/>
                  </a:lnTo>
                  <a:lnTo>
                    <a:pt x="129105" y="206229"/>
                  </a:lnTo>
                  <a:lnTo>
                    <a:pt x="117339" y="207079"/>
                  </a:lnTo>
                  <a:lnTo>
                    <a:pt x="105840" y="209768"/>
                  </a:lnTo>
                  <a:lnTo>
                    <a:pt x="94601" y="214317"/>
                  </a:lnTo>
                  <a:lnTo>
                    <a:pt x="83902" y="220471"/>
                  </a:lnTo>
                  <a:lnTo>
                    <a:pt x="74309" y="227890"/>
                  </a:lnTo>
                  <a:lnTo>
                    <a:pt x="66032" y="236239"/>
                  </a:lnTo>
                  <a:lnTo>
                    <a:pt x="58733" y="244990"/>
                  </a:lnTo>
                  <a:lnTo>
                    <a:pt x="50774" y="254382"/>
                  </a:lnTo>
                  <a:lnTo>
                    <a:pt x="39222" y="266352"/>
                  </a:lnTo>
                  <a:lnTo>
                    <a:pt x="19240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605461" y="1235103"/>
            <a:ext cx="569510" cy="386830"/>
            <a:chOff x="3605461" y="1235103"/>
            <a:chExt cx="569510" cy="386830"/>
          </a:xfrm>
        </p:grpSpPr>
        <p:sp>
          <p:nvSpPr>
            <p:cNvPr id="8" name="Freeform 7"/>
            <p:cNvSpPr/>
            <p:nvPr/>
          </p:nvSpPr>
          <p:spPr>
            <a:xfrm>
              <a:off x="3605461" y="1235103"/>
              <a:ext cx="185236" cy="302058"/>
            </a:xfrm>
            <a:custGeom>
              <a:avLst/>
              <a:gdLst/>
              <a:ahLst/>
              <a:cxnLst/>
              <a:rect l="0" t="0" r="0" b="0"/>
              <a:pathLst>
                <a:path w="185236" h="302058">
                  <a:moveTo>
                    <a:pt x="174269" y="17788"/>
                  </a:moveTo>
                  <a:lnTo>
                    <a:pt x="165468" y="14854"/>
                  </a:lnTo>
                  <a:lnTo>
                    <a:pt x="157122" y="12072"/>
                  </a:lnTo>
                  <a:lnTo>
                    <a:pt x="148414" y="9177"/>
                  </a:lnTo>
                  <a:lnTo>
                    <a:pt x="138947" y="6309"/>
                  </a:lnTo>
                  <a:lnTo>
                    <a:pt x="128155" y="3793"/>
                  </a:lnTo>
                  <a:lnTo>
                    <a:pt x="115865" y="1786"/>
                  </a:lnTo>
                  <a:lnTo>
                    <a:pt x="102546" y="447"/>
                  </a:lnTo>
                  <a:lnTo>
                    <a:pt x="89076" y="0"/>
                  </a:lnTo>
                  <a:lnTo>
                    <a:pt x="75989" y="490"/>
                  </a:lnTo>
                  <a:lnTo>
                    <a:pt x="63612" y="2125"/>
                  </a:lnTo>
                  <a:lnTo>
                    <a:pt x="52226" y="5350"/>
                  </a:lnTo>
                  <a:lnTo>
                    <a:pt x="41874" y="10262"/>
                  </a:lnTo>
                  <a:lnTo>
                    <a:pt x="32584" y="16662"/>
                  </a:lnTo>
                  <a:lnTo>
                    <a:pt x="24475" y="24245"/>
                  </a:lnTo>
                  <a:lnTo>
                    <a:pt x="17501" y="32719"/>
                  </a:lnTo>
                  <a:lnTo>
                    <a:pt x="11645" y="42000"/>
                  </a:lnTo>
                  <a:lnTo>
                    <a:pt x="7000" y="52207"/>
                  </a:lnTo>
                  <a:lnTo>
                    <a:pt x="3509" y="63326"/>
                  </a:lnTo>
                  <a:lnTo>
                    <a:pt x="1145" y="75063"/>
                  </a:lnTo>
                  <a:lnTo>
                    <a:pt x="0" y="86940"/>
                  </a:lnTo>
                  <a:lnTo>
                    <a:pt x="6" y="98671"/>
                  </a:lnTo>
                  <a:lnTo>
                    <a:pt x="975" y="110158"/>
                  </a:lnTo>
                  <a:lnTo>
                    <a:pt x="2688" y="121404"/>
                  </a:lnTo>
                  <a:lnTo>
                    <a:pt x="4954" y="132428"/>
                  </a:lnTo>
                  <a:lnTo>
                    <a:pt x="7802" y="142450"/>
                  </a:lnTo>
                  <a:lnTo>
                    <a:pt x="12217" y="149743"/>
                  </a:lnTo>
                  <a:lnTo>
                    <a:pt x="18975" y="153725"/>
                  </a:lnTo>
                  <a:lnTo>
                    <a:pt x="27587" y="155395"/>
                  </a:lnTo>
                  <a:lnTo>
                    <a:pt x="38011" y="155870"/>
                  </a:lnTo>
                  <a:lnTo>
                    <a:pt x="49825" y="156004"/>
                  </a:lnTo>
                  <a:lnTo>
                    <a:pt x="62150" y="156445"/>
                  </a:lnTo>
                  <a:lnTo>
                    <a:pt x="74409" y="157467"/>
                  </a:lnTo>
                  <a:lnTo>
                    <a:pt x="86537" y="159094"/>
                  </a:lnTo>
                  <a:lnTo>
                    <a:pt x="98805" y="161235"/>
                  </a:lnTo>
                  <a:lnTo>
                    <a:pt x="111373" y="163786"/>
                  </a:lnTo>
                  <a:lnTo>
                    <a:pt x="123946" y="166968"/>
                  </a:lnTo>
                  <a:lnTo>
                    <a:pt x="135868" y="171312"/>
                  </a:lnTo>
                  <a:lnTo>
                    <a:pt x="146813" y="177013"/>
                  </a:lnTo>
                  <a:lnTo>
                    <a:pt x="156620" y="183960"/>
                  </a:lnTo>
                  <a:lnTo>
                    <a:pt x="165137" y="191919"/>
                  </a:lnTo>
                  <a:lnTo>
                    <a:pt x="172409" y="200648"/>
                  </a:lnTo>
                  <a:lnTo>
                    <a:pt x="178310" y="210102"/>
                  </a:lnTo>
                  <a:lnTo>
                    <a:pt x="182458" y="220426"/>
                  </a:lnTo>
                  <a:lnTo>
                    <a:pt x="184798" y="231619"/>
                  </a:lnTo>
                  <a:lnTo>
                    <a:pt x="185235" y="243235"/>
                  </a:lnTo>
                  <a:lnTo>
                    <a:pt x="183485" y="254500"/>
                  </a:lnTo>
                  <a:lnTo>
                    <a:pt x="179597" y="264991"/>
                  </a:lnTo>
                  <a:lnTo>
                    <a:pt x="173734" y="274323"/>
                  </a:lnTo>
                  <a:lnTo>
                    <a:pt x="165986" y="281987"/>
                  </a:lnTo>
                  <a:lnTo>
                    <a:pt x="156588" y="287877"/>
                  </a:lnTo>
                  <a:lnTo>
                    <a:pt x="145702" y="292206"/>
                  </a:lnTo>
                  <a:lnTo>
                    <a:pt x="133347" y="295293"/>
                  </a:lnTo>
                  <a:lnTo>
                    <a:pt x="119672" y="297450"/>
                  </a:lnTo>
                  <a:lnTo>
                    <a:pt x="105084" y="298938"/>
                  </a:lnTo>
                  <a:lnTo>
                    <a:pt x="90147" y="299954"/>
                  </a:lnTo>
                  <a:lnTo>
                    <a:pt x="75226" y="300644"/>
                  </a:lnTo>
                  <a:lnTo>
                    <a:pt x="60874" y="301110"/>
                  </a:lnTo>
                  <a:lnTo>
                    <a:pt x="46412" y="301474"/>
                  </a:lnTo>
                  <a:lnTo>
                    <a:pt x="29455" y="301772"/>
                  </a:lnTo>
                  <a:lnTo>
                    <a:pt x="5813" y="302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30750" y="1250681"/>
              <a:ext cx="244221" cy="371252"/>
            </a:xfrm>
            <a:custGeom>
              <a:avLst/>
              <a:gdLst/>
              <a:ahLst/>
              <a:cxnLst/>
              <a:rect l="0" t="0" r="0" b="0"/>
              <a:pathLst>
                <a:path w="244221" h="371252">
                  <a:moveTo>
                    <a:pt x="228006" y="54852"/>
                  </a:moveTo>
                  <a:lnTo>
                    <a:pt x="222072" y="66587"/>
                  </a:lnTo>
                  <a:lnTo>
                    <a:pt x="215867" y="77716"/>
                  </a:lnTo>
                  <a:lnTo>
                    <a:pt x="208772" y="89315"/>
                  </a:lnTo>
                  <a:lnTo>
                    <a:pt x="200831" y="101476"/>
                  </a:lnTo>
                  <a:lnTo>
                    <a:pt x="192185" y="114136"/>
                  </a:lnTo>
                  <a:lnTo>
                    <a:pt x="182994" y="127192"/>
                  </a:lnTo>
                  <a:lnTo>
                    <a:pt x="173568" y="140544"/>
                  </a:lnTo>
                  <a:lnTo>
                    <a:pt x="164326" y="154109"/>
                  </a:lnTo>
                  <a:lnTo>
                    <a:pt x="155487" y="167824"/>
                  </a:lnTo>
                  <a:lnTo>
                    <a:pt x="147079" y="181643"/>
                  </a:lnTo>
                  <a:lnTo>
                    <a:pt x="139046" y="195533"/>
                  </a:lnTo>
                  <a:lnTo>
                    <a:pt x="131316" y="209476"/>
                  </a:lnTo>
                  <a:lnTo>
                    <a:pt x="124142" y="223620"/>
                  </a:lnTo>
                  <a:lnTo>
                    <a:pt x="118074" y="238262"/>
                  </a:lnTo>
                  <a:lnTo>
                    <a:pt x="113331" y="253514"/>
                  </a:lnTo>
                  <a:lnTo>
                    <a:pt x="109977" y="269012"/>
                  </a:lnTo>
                  <a:lnTo>
                    <a:pt x="108091" y="284037"/>
                  </a:lnTo>
                  <a:lnTo>
                    <a:pt x="107570" y="298211"/>
                  </a:lnTo>
                  <a:lnTo>
                    <a:pt x="108337" y="311337"/>
                  </a:lnTo>
                  <a:lnTo>
                    <a:pt x="110440" y="323234"/>
                  </a:lnTo>
                  <a:lnTo>
                    <a:pt x="113782" y="333934"/>
                  </a:lnTo>
                  <a:lnTo>
                    <a:pt x="118311" y="343458"/>
                  </a:lnTo>
                  <a:lnTo>
                    <a:pt x="124100" y="351725"/>
                  </a:lnTo>
                  <a:lnTo>
                    <a:pt x="131068" y="358801"/>
                  </a:lnTo>
                  <a:lnTo>
                    <a:pt x="139018" y="364556"/>
                  </a:lnTo>
                  <a:lnTo>
                    <a:pt x="147724" y="368599"/>
                  </a:lnTo>
                  <a:lnTo>
                    <a:pt x="156987" y="370865"/>
                  </a:lnTo>
                  <a:lnTo>
                    <a:pt x="166646" y="371251"/>
                  </a:lnTo>
                  <a:lnTo>
                    <a:pt x="176583" y="369466"/>
                  </a:lnTo>
                  <a:lnTo>
                    <a:pt x="186702" y="365560"/>
                  </a:lnTo>
                  <a:lnTo>
                    <a:pt x="196615" y="359853"/>
                  </a:lnTo>
                  <a:lnTo>
                    <a:pt x="205665" y="352743"/>
                  </a:lnTo>
                  <a:lnTo>
                    <a:pt x="213565" y="344594"/>
                  </a:lnTo>
                  <a:lnTo>
                    <a:pt x="220361" y="335703"/>
                  </a:lnTo>
                  <a:lnTo>
                    <a:pt x="226242" y="326290"/>
                  </a:lnTo>
                  <a:lnTo>
                    <a:pt x="231418" y="316513"/>
                  </a:lnTo>
                  <a:lnTo>
                    <a:pt x="235912" y="306321"/>
                  </a:lnTo>
                  <a:lnTo>
                    <a:pt x="239567" y="295487"/>
                  </a:lnTo>
                  <a:lnTo>
                    <a:pt x="242354" y="283941"/>
                  </a:lnTo>
                  <a:lnTo>
                    <a:pt x="244058" y="271913"/>
                  </a:lnTo>
                  <a:lnTo>
                    <a:pt x="244220" y="259840"/>
                  </a:lnTo>
                  <a:lnTo>
                    <a:pt x="242733" y="247982"/>
                  </a:lnTo>
                  <a:lnTo>
                    <a:pt x="239784" y="236579"/>
                  </a:lnTo>
                  <a:lnTo>
                    <a:pt x="235670" y="225922"/>
                  </a:lnTo>
                  <a:lnTo>
                    <a:pt x="230683" y="216089"/>
                  </a:lnTo>
                  <a:lnTo>
                    <a:pt x="225066" y="206995"/>
                  </a:lnTo>
                  <a:lnTo>
                    <a:pt x="219004" y="198493"/>
                  </a:lnTo>
                  <a:lnTo>
                    <a:pt x="212626" y="190440"/>
                  </a:lnTo>
                  <a:lnTo>
                    <a:pt x="205700" y="182877"/>
                  </a:lnTo>
                  <a:lnTo>
                    <a:pt x="197680" y="176016"/>
                  </a:lnTo>
                  <a:lnTo>
                    <a:pt x="188348" y="169913"/>
                  </a:lnTo>
                  <a:lnTo>
                    <a:pt x="177638" y="164322"/>
                  </a:lnTo>
                  <a:lnTo>
                    <a:pt x="165467" y="158800"/>
                  </a:lnTo>
                  <a:lnTo>
                    <a:pt x="151947" y="153082"/>
                  </a:lnTo>
                  <a:lnTo>
                    <a:pt x="137478" y="147088"/>
                  </a:lnTo>
                  <a:lnTo>
                    <a:pt x="122629" y="140831"/>
                  </a:lnTo>
                  <a:lnTo>
                    <a:pt x="107761" y="134365"/>
                  </a:lnTo>
                  <a:lnTo>
                    <a:pt x="93187" y="127903"/>
                  </a:lnTo>
                  <a:lnTo>
                    <a:pt x="79248" y="121798"/>
                  </a:lnTo>
                  <a:lnTo>
                    <a:pt x="66063" y="116206"/>
                  </a:lnTo>
                  <a:lnTo>
                    <a:pt x="53735" y="110790"/>
                  </a:lnTo>
                  <a:lnTo>
                    <a:pt x="42440" y="104855"/>
                  </a:lnTo>
                  <a:lnTo>
                    <a:pt x="32178" y="98042"/>
                  </a:lnTo>
                  <a:lnTo>
                    <a:pt x="22961" y="90328"/>
                  </a:lnTo>
                  <a:lnTo>
                    <a:pt x="14908" y="81845"/>
                  </a:lnTo>
                  <a:lnTo>
                    <a:pt x="7988" y="72770"/>
                  </a:lnTo>
                  <a:lnTo>
                    <a:pt x="2680" y="63422"/>
                  </a:lnTo>
                  <a:lnTo>
                    <a:pt x="0" y="54234"/>
                  </a:lnTo>
                  <a:lnTo>
                    <a:pt x="277" y="45435"/>
                  </a:lnTo>
                  <a:lnTo>
                    <a:pt x="3228" y="37224"/>
                  </a:lnTo>
                  <a:lnTo>
                    <a:pt x="8330" y="29856"/>
                  </a:lnTo>
                  <a:lnTo>
                    <a:pt x="15059" y="23381"/>
                  </a:lnTo>
                  <a:lnTo>
                    <a:pt x="23134" y="17694"/>
                  </a:lnTo>
                  <a:lnTo>
                    <a:pt x="32515" y="12631"/>
                  </a:lnTo>
                  <a:lnTo>
                    <a:pt x="43072" y="8045"/>
                  </a:lnTo>
                  <a:lnTo>
                    <a:pt x="54429" y="4133"/>
                  </a:lnTo>
                  <a:lnTo>
                    <a:pt x="66051" y="1409"/>
                  </a:lnTo>
                  <a:lnTo>
                    <a:pt x="77601" y="60"/>
                  </a:lnTo>
                  <a:lnTo>
                    <a:pt x="88694" y="0"/>
                  </a:lnTo>
                  <a:lnTo>
                    <a:pt x="100004" y="1147"/>
                  </a:lnTo>
                  <a:lnTo>
                    <a:pt x="113636" y="4720"/>
                  </a:lnTo>
                  <a:lnTo>
                    <a:pt x="133250" y="127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86169" y="2103058"/>
            <a:ext cx="493065" cy="445441"/>
            <a:chOff x="886169" y="2103058"/>
            <a:chExt cx="493065" cy="445441"/>
          </a:xfrm>
        </p:grpSpPr>
        <p:sp>
          <p:nvSpPr>
            <p:cNvPr id="11" name="Freeform 10"/>
            <p:cNvSpPr/>
            <p:nvPr/>
          </p:nvSpPr>
          <p:spPr>
            <a:xfrm>
              <a:off x="886169" y="2212404"/>
              <a:ext cx="314080" cy="336095"/>
            </a:xfrm>
            <a:custGeom>
              <a:avLst/>
              <a:gdLst/>
              <a:ahLst/>
              <a:cxnLst/>
              <a:rect l="0" t="0" r="0" b="0"/>
              <a:pathLst>
                <a:path w="314080" h="336095">
                  <a:moveTo>
                    <a:pt x="8753" y="40694"/>
                  </a:moveTo>
                  <a:lnTo>
                    <a:pt x="3138" y="45728"/>
                  </a:lnTo>
                  <a:lnTo>
                    <a:pt x="198" y="44801"/>
                  </a:lnTo>
                  <a:lnTo>
                    <a:pt x="0" y="40495"/>
                  </a:lnTo>
                  <a:lnTo>
                    <a:pt x="1963" y="34888"/>
                  </a:lnTo>
                  <a:lnTo>
                    <a:pt x="5499" y="28695"/>
                  </a:lnTo>
                  <a:lnTo>
                    <a:pt x="10143" y="22190"/>
                  </a:lnTo>
                  <a:lnTo>
                    <a:pt x="15558" y="15514"/>
                  </a:lnTo>
                  <a:lnTo>
                    <a:pt x="21665" y="9228"/>
                  </a:lnTo>
                  <a:lnTo>
                    <a:pt x="28603" y="4294"/>
                  </a:lnTo>
                  <a:lnTo>
                    <a:pt x="36381" y="1136"/>
                  </a:lnTo>
                  <a:lnTo>
                    <a:pt x="44725" y="0"/>
                  </a:lnTo>
                  <a:lnTo>
                    <a:pt x="53173" y="1207"/>
                  </a:lnTo>
                  <a:lnTo>
                    <a:pt x="61448" y="4694"/>
                  </a:lnTo>
                  <a:lnTo>
                    <a:pt x="69462" y="10272"/>
                  </a:lnTo>
                  <a:lnTo>
                    <a:pt x="77224" y="17819"/>
                  </a:lnTo>
                  <a:lnTo>
                    <a:pt x="84773" y="27076"/>
                  </a:lnTo>
                  <a:lnTo>
                    <a:pt x="91995" y="37694"/>
                  </a:lnTo>
                  <a:lnTo>
                    <a:pt x="98626" y="49336"/>
                  </a:lnTo>
                  <a:lnTo>
                    <a:pt x="104570" y="61714"/>
                  </a:lnTo>
                  <a:lnTo>
                    <a:pt x="109884" y="74448"/>
                  </a:lnTo>
                  <a:lnTo>
                    <a:pt x="114689" y="87070"/>
                  </a:lnTo>
                  <a:lnTo>
                    <a:pt x="119102" y="99339"/>
                  </a:lnTo>
                  <a:lnTo>
                    <a:pt x="123067" y="111375"/>
                  </a:lnTo>
                  <a:lnTo>
                    <a:pt x="126358" y="123530"/>
                  </a:lnTo>
                  <a:lnTo>
                    <a:pt x="128906" y="136013"/>
                  </a:lnTo>
                  <a:lnTo>
                    <a:pt x="130788" y="149026"/>
                  </a:lnTo>
                  <a:lnTo>
                    <a:pt x="132134" y="162834"/>
                  </a:lnTo>
                  <a:lnTo>
                    <a:pt x="133067" y="177495"/>
                  </a:lnTo>
                  <a:lnTo>
                    <a:pt x="133373" y="192749"/>
                  </a:lnTo>
                  <a:lnTo>
                    <a:pt x="132521" y="208135"/>
                  </a:lnTo>
                  <a:lnTo>
                    <a:pt x="130317" y="223366"/>
                  </a:lnTo>
                  <a:lnTo>
                    <a:pt x="126870" y="238185"/>
                  </a:lnTo>
                  <a:lnTo>
                    <a:pt x="122414" y="252289"/>
                  </a:lnTo>
                  <a:lnTo>
                    <a:pt x="117194" y="265584"/>
                  </a:lnTo>
                  <a:lnTo>
                    <a:pt x="111420" y="277987"/>
                  </a:lnTo>
                  <a:lnTo>
                    <a:pt x="105252" y="289331"/>
                  </a:lnTo>
                  <a:lnTo>
                    <a:pt x="98807" y="299627"/>
                  </a:lnTo>
                  <a:lnTo>
                    <a:pt x="92006" y="308866"/>
                  </a:lnTo>
                  <a:lnTo>
                    <a:pt x="84602" y="316934"/>
                  </a:lnTo>
                  <a:lnTo>
                    <a:pt x="76506" y="323872"/>
                  </a:lnTo>
                  <a:lnTo>
                    <a:pt x="67780" y="329533"/>
                  </a:lnTo>
                  <a:lnTo>
                    <a:pt x="58544" y="333514"/>
                  </a:lnTo>
                  <a:lnTo>
                    <a:pt x="48927" y="335737"/>
                  </a:lnTo>
                  <a:lnTo>
                    <a:pt x="39198" y="336094"/>
                  </a:lnTo>
                  <a:lnTo>
                    <a:pt x="29746" y="334290"/>
                  </a:lnTo>
                  <a:lnTo>
                    <a:pt x="20780" y="330371"/>
                  </a:lnTo>
                  <a:lnTo>
                    <a:pt x="12966" y="324655"/>
                  </a:lnTo>
                  <a:lnTo>
                    <a:pt x="7459" y="317539"/>
                  </a:lnTo>
                  <a:lnTo>
                    <a:pt x="4689" y="309387"/>
                  </a:lnTo>
                  <a:lnTo>
                    <a:pt x="4440" y="300493"/>
                  </a:lnTo>
                  <a:lnTo>
                    <a:pt x="6242" y="291078"/>
                  </a:lnTo>
                  <a:lnTo>
                    <a:pt x="9603" y="281314"/>
                  </a:lnTo>
                  <a:lnTo>
                    <a:pt x="14262" y="271640"/>
                  </a:lnTo>
                  <a:lnTo>
                    <a:pt x="20196" y="262750"/>
                  </a:lnTo>
                  <a:lnTo>
                    <a:pt x="27290" y="254953"/>
                  </a:lnTo>
                  <a:lnTo>
                    <a:pt x="35338" y="248057"/>
                  </a:lnTo>
                  <a:lnTo>
                    <a:pt x="44118" y="241576"/>
                  </a:lnTo>
                  <a:lnTo>
                    <a:pt x="53442" y="235184"/>
                  </a:lnTo>
                  <a:lnTo>
                    <a:pt x="63483" y="229059"/>
                  </a:lnTo>
                  <a:lnTo>
                    <a:pt x="74742" y="223770"/>
                  </a:lnTo>
                  <a:lnTo>
                    <a:pt x="87389" y="219581"/>
                  </a:lnTo>
                  <a:lnTo>
                    <a:pt x="101137" y="216445"/>
                  </a:lnTo>
                  <a:lnTo>
                    <a:pt x="115437" y="214182"/>
                  </a:lnTo>
                  <a:lnTo>
                    <a:pt x="129908" y="212593"/>
                  </a:lnTo>
                  <a:lnTo>
                    <a:pt x="144369" y="211661"/>
                  </a:lnTo>
                  <a:lnTo>
                    <a:pt x="158758" y="211551"/>
                  </a:lnTo>
                  <a:lnTo>
                    <a:pt x="173064" y="212285"/>
                  </a:lnTo>
                  <a:lnTo>
                    <a:pt x="187297" y="213589"/>
                  </a:lnTo>
                  <a:lnTo>
                    <a:pt x="201474" y="215002"/>
                  </a:lnTo>
                  <a:lnTo>
                    <a:pt x="215604" y="216243"/>
                  </a:lnTo>
                  <a:lnTo>
                    <a:pt x="229535" y="217057"/>
                  </a:lnTo>
                  <a:lnTo>
                    <a:pt x="242970" y="217145"/>
                  </a:lnTo>
                  <a:lnTo>
                    <a:pt x="255776" y="216427"/>
                  </a:lnTo>
                  <a:lnTo>
                    <a:pt x="267733" y="215140"/>
                  </a:lnTo>
                  <a:lnTo>
                    <a:pt x="279724" y="213613"/>
                  </a:lnTo>
                  <a:lnTo>
                    <a:pt x="293918" y="211711"/>
                  </a:lnTo>
                  <a:lnTo>
                    <a:pt x="314079" y="2091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47688" y="2103058"/>
              <a:ext cx="231546" cy="309976"/>
            </a:xfrm>
            <a:custGeom>
              <a:avLst/>
              <a:gdLst/>
              <a:ahLst/>
              <a:cxnLst/>
              <a:rect l="0" t="0" r="0" b="0"/>
              <a:pathLst>
                <a:path w="231546" h="309976">
                  <a:moveTo>
                    <a:pt x="231545" y="34227"/>
                  </a:moveTo>
                  <a:lnTo>
                    <a:pt x="225677" y="40094"/>
                  </a:lnTo>
                  <a:lnTo>
                    <a:pt x="220113" y="45659"/>
                  </a:lnTo>
                  <a:lnTo>
                    <a:pt x="214318" y="51463"/>
                  </a:lnTo>
                  <a:lnTo>
                    <a:pt x="208411" y="57716"/>
                  </a:lnTo>
                  <a:lnTo>
                    <a:pt x="202729" y="64694"/>
                  </a:lnTo>
                  <a:lnTo>
                    <a:pt x="197449" y="72480"/>
                  </a:lnTo>
                  <a:lnTo>
                    <a:pt x="192426" y="81154"/>
                  </a:lnTo>
                  <a:lnTo>
                    <a:pt x="187292" y="90882"/>
                  </a:lnTo>
                  <a:lnTo>
                    <a:pt x="181841" y="101644"/>
                  </a:lnTo>
                  <a:lnTo>
                    <a:pt x="176197" y="113124"/>
                  </a:lnTo>
                  <a:lnTo>
                    <a:pt x="170709" y="124822"/>
                  </a:lnTo>
                  <a:lnTo>
                    <a:pt x="165571" y="136433"/>
                  </a:lnTo>
                  <a:lnTo>
                    <a:pt x="160816" y="148008"/>
                  </a:lnTo>
                  <a:lnTo>
                    <a:pt x="156395" y="159844"/>
                  </a:lnTo>
                  <a:lnTo>
                    <a:pt x="152238" y="172100"/>
                  </a:lnTo>
                  <a:lnTo>
                    <a:pt x="148277" y="184620"/>
                  </a:lnTo>
                  <a:lnTo>
                    <a:pt x="144457" y="197032"/>
                  </a:lnTo>
                  <a:lnTo>
                    <a:pt x="140740" y="209129"/>
                  </a:lnTo>
                  <a:lnTo>
                    <a:pt x="137260" y="221033"/>
                  </a:lnTo>
                  <a:lnTo>
                    <a:pt x="134302" y="233092"/>
                  </a:lnTo>
                  <a:lnTo>
                    <a:pt x="131989" y="245493"/>
                  </a:lnTo>
                  <a:lnTo>
                    <a:pt x="130607" y="257940"/>
                  </a:lnTo>
                  <a:lnTo>
                    <a:pt x="130662" y="269771"/>
                  </a:lnTo>
                  <a:lnTo>
                    <a:pt x="132304" y="280645"/>
                  </a:lnTo>
                  <a:lnTo>
                    <a:pt x="135696" y="290236"/>
                  </a:lnTo>
                  <a:lnTo>
                    <a:pt x="141173" y="298073"/>
                  </a:lnTo>
                  <a:lnTo>
                    <a:pt x="148701" y="304072"/>
                  </a:lnTo>
                  <a:lnTo>
                    <a:pt x="157653" y="308133"/>
                  </a:lnTo>
                  <a:lnTo>
                    <a:pt x="167030" y="309975"/>
                  </a:lnTo>
                  <a:lnTo>
                    <a:pt x="176218" y="309661"/>
                  </a:lnTo>
                  <a:lnTo>
                    <a:pt x="184992" y="307521"/>
                  </a:lnTo>
                  <a:lnTo>
                    <a:pt x="193337" y="303960"/>
                  </a:lnTo>
                  <a:lnTo>
                    <a:pt x="201309" y="299338"/>
                  </a:lnTo>
                  <a:lnTo>
                    <a:pt x="208662" y="293629"/>
                  </a:lnTo>
                  <a:lnTo>
                    <a:pt x="214856" y="286441"/>
                  </a:lnTo>
                  <a:lnTo>
                    <a:pt x="219688" y="277684"/>
                  </a:lnTo>
                  <a:lnTo>
                    <a:pt x="223104" y="267702"/>
                  </a:lnTo>
                  <a:lnTo>
                    <a:pt x="225031" y="257085"/>
                  </a:lnTo>
                  <a:lnTo>
                    <a:pt x="225581" y="246244"/>
                  </a:lnTo>
                  <a:lnTo>
                    <a:pt x="224832" y="235543"/>
                  </a:lnTo>
                  <a:lnTo>
                    <a:pt x="222743" y="225364"/>
                  </a:lnTo>
                  <a:lnTo>
                    <a:pt x="219406" y="215855"/>
                  </a:lnTo>
                  <a:lnTo>
                    <a:pt x="214709" y="206980"/>
                  </a:lnTo>
                  <a:lnTo>
                    <a:pt x="208276" y="198625"/>
                  </a:lnTo>
                  <a:lnTo>
                    <a:pt x="200052" y="190671"/>
                  </a:lnTo>
                  <a:lnTo>
                    <a:pt x="190106" y="183174"/>
                  </a:lnTo>
                  <a:lnTo>
                    <a:pt x="178456" y="176358"/>
                  </a:lnTo>
                  <a:lnTo>
                    <a:pt x="165289" y="170289"/>
                  </a:lnTo>
                  <a:lnTo>
                    <a:pt x="151059" y="164891"/>
                  </a:lnTo>
                  <a:lnTo>
                    <a:pt x="136370" y="160031"/>
                  </a:lnTo>
                  <a:lnTo>
                    <a:pt x="121610" y="155575"/>
                  </a:lnTo>
                  <a:lnTo>
                    <a:pt x="107108" y="151412"/>
                  </a:lnTo>
                  <a:lnTo>
                    <a:pt x="93218" y="147456"/>
                  </a:lnTo>
                  <a:lnTo>
                    <a:pt x="80061" y="143639"/>
                  </a:lnTo>
                  <a:lnTo>
                    <a:pt x="67582" y="139752"/>
                  </a:lnTo>
                  <a:lnTo>
                    <a:pt x="55653" y="135456"/>
                  </a:lnTo>
                  <a:lnTo>
                    <a:pt x="44151" y="130596"/>
                  </a:lnTo>
                  <a:lnTo>
                    <a:pt x="33288" y="125026"/>
                  </a:lnTo>
                  <a:lnTo>
                    <a:pt x="23591" y="118530"/>
                  </a:lnTo>
                  <a:lnTo>
                    <a:pt x="15263" y="111084"/>
                  </a:lnTo>
                  <a:lnTo>
                    <a:pt x="8517" y="102812"/>
                  </a:lnTo>
                  <a:lnTo>
                    <a:pt x="3735" y="93889"/>
                  </a:lnTo>
                  <a:lnTo>
                    <a:pt x="932" y="84486"/>
                  </a:lnTo>
                  <a:lnTo>
                    <a:pt x="0" y="74902"/>
                  </a:lnTo>
                  <a:lnTo>
                    <a:pt x="878" y="65548"/>
                  </a:lnTo>
                  <a:lnTo>
                    <a:pt x="3359" y="56635"/>
                  </a:lnTo>
                  <a:lnTo>
                    <a:pt x="7293" y="48346"/>
                  </a:lnTo>
                  <a:lnTo>
                    <a:pt x="12673" y="40925"/>
                  </a:lnTo>
                  <a:lnTo>
                    <a:pt x="19364" y="34414"/>
                  </a:lnTo>
                  <a:lnTo>
                    <a:pt x="27126" y="28702"/>
                  </a:lnTo>
                  <a:lnTo>
                    <a:pt x="35706" y="23624"/>
                  </a:lnTo>
                  <a:lnTo>
                    <a:pt x="44888" y="19018"/>
                  </a:lnTo>
                  <a:lnTo>
                    <a:pt x="54664" y="14753"/>
                  </a:lnTo>
                  <a:lnTo>
                    <a:pt x="65211" y="10728"/>
                  </a:lnTo>
                  <a:lnTo>
                    <a:pt x="76562" y="6877"/>
                  </a:lnTo>
                  <a:lnTo>
                    <a:pt x="88456" y="3477"/>
                  </a:lnTo>
                  <a:lnTo>
                    <a:pt x="100440" y="1105"/>
                  </a:lnTo>
                  <a:lnTo>
                    <a:pt x="112242" y="0"/>
                  </a:lnTo>
                  <a:lnTo>
                    <a:pt x="123776" y="243"/>
                  </a:lnTo>
                  <a:lnTo>
                    <a:pt x="135055" y="1927"/>
                  </a:lnTo>
                  <a:lnTo>
                    <a:pt x="146114" y="4951"/>
                  </a:lnTo>
                  <a:lnTo>
                    <a:pt x="156742" y="9159"/>
                  </a:lnTo>
                  <a:lnTo>
                    <a:pt x="167622" y="15057"/>
                  </a:lnTo>
                  <a:lnTo>
                    <a:pt x="180829" y="25395"/>
                  </a:lnTo>
                  <a:lnTo>
                    <a:pt x="199959" y="447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471775" y="1073906"/>
            <a:ext cx="1676454" cy="1449851"/>
            <a:chOff x="2471775" y="1073906"/>
            <a:chExt cx="1676454" cy="1449851"/>
          </a:xfrm>
        </p:grpSpPr>
        <p:sp>
          <p:nvSpPr>
            <p:cNvPr id="14" name="Freeform 13"/>
            <p:cNvSpPr/>
            <p:nvPr/>
          </p:nvSpPr>
          <p:spPr>
            <a:xfrm>
              <a:off x="3632331" y="1926690"/>
              <a:ext cx="210571" cy="323358"/>
            </a:xfrm>
            <a:custGeom>
              <a:avLst/>
              <a:gdLst/>
              <a:ahLst/>
              <a:cxnLst/>
              <a:rect l="0" t="0" r="0" b="0"/>
              <a:pathLst>
                <a:path w="210571" h="323358">
                  <a:moveTo>
                    <a:pt x="0" y="21082"/>
                  </a:moveTo>
                  <a:lnTo>
                    <a:pt x="5935" y="15281"/>
                  </a:lnTo>
                  <a:lnTo>
                    <a:pt x="12140" y="10357"/>
                  </a:lnTo>
                  <a:lnTo>
                    <a:pt x="19236" y="5868"/>
                  </a:lnTo>
                  <a:lnTo>
                    <a:pt x="27176" y="2166"/>
                  </a:lnTo>
                  <a:lnTo>
                    <a:pt x="35822" y="97"/>
                  </a:lnTo>
                  <a:lnTo>
                    <a:pt x="45012" y="0"/>
                  </a:lnTo>
                  <a:lnTo>
                    <a:pt x="54438" y="1897"/>
                  </a:lnTo>
                  <a:lnTo>
                    <a:pt x="63680" y="5759"/>
                  </a:lnTo>
                  <a:lnTo>
                    <a:pt x="72520" y="11363"/>
                  </a:lnTo>
                  <a:lnTo>
                    <a:pt x="80928" y="18530"/>
                  </a:lnTo>
                  <a:lnTo>
                    <a:pt x="88960" y="27228"/>
                  </a:lnTo>
                  <a:lnTo>
                    <a:pt x="96694" y="37300"/>
                  </a:lnTo>
                  <a:lnTo>
                    <a:pt x="104042" y="48654"/>
                  </a:lnTo>
                  <a:lnTo>
                    <a:pt x="110758" y="61331"/>
                  </a:lnTo>
                  <a:lnTo>
                    <a:pt x="116758" y="75230"/>
                  </a:lnTo>
                  <a:lnTo>
                    <a:pt x="122111" y="90140"/>
                  </a:lnTo>
                  <a:lnTo>
                    <a:pt x="126941" y="105826"/>
                  </a:lnTo>
                  <a:lnTo>
                    <a:pt x="131372" y="122081"/>
                  </a:lnTo>
                  <a:lnTo>
                    <a:pt x="135349" y="138742"/>
                  </a:lnTo>
                  <a:lnTo>
                    <a:pt x="138647" y="155686"/>
                  </a:lnTo>
                  <a:lnTo>
                    <a:pt x="141196" y="172820"/>
                  </a:lnTo>
                  <a:lnTo>
                    <a:pt x="142908" y="189919"/>
                  </a:lnTo>
                  <a:lnTo>
                    <a:pt x="143608" y="206634"/>
                  </a:lnTo>
                  <a:lnTo>
                    <a:pt x="143295" y="222799"/>
                  </a:lnTo>
                  <a:lnTo>
                    <a:pt x="141948" y="238265"/>
                  </a:lnTo>
                  <a:lnTo>
                    <a:pt x="139449" y="252813"/>
                  </a:lnTo>
                  <a:lnTo>
                    <a:pt x="135842" y="266409"/>
                  </a:lnTo>
                  <a:lnTo>
                    <a:pt x="131303" y="279015"/>
                  </a:lnTo>
                  <a:lnTo>
                    <a:pt x="126039" y="290497"/>
                  </a:lnTo>
                  <a:lnTo>
                    <a:pt x="120232" y="300876"/>
                  </a:lnTo>
                  <a:lnTo>
                    <a:pt x="113707" y="309831"/>
                  </a:lnTo>
                  <a:lnTo>
                    <a:pt x="105964" y="316643"/>
                  </a:lnTo>
                  <a:lnTo>
                    <a:pt x="96830" y="321108"/>
                  </a:lnTo>
                  <a:lnTo>
                    <a:pt x="86594" y="323309"/>
                  </a:lnTo>
                  <a:lnTo>
                    <a:pt x="75806" y="323357"/>
                  </a:lnTo>
                  <a:lnTo>
                    <a:pt x="64855" y="321534"/>
                  </a:lnTo>
                  <a:lnTo>
                    <a:pt x="54250" y="318059"/>
                  </a:lnTo>
                  <a:lnTo>
                    <a:pt x="44667" y="312994"/>
                  </a:lnTo>
                  <a:lnTo>
                    <a:pt x="36387" y="306518"/>
                  </a:lnTo>
                  <a:lnTo>
                    <a:pt x="29660" y="298902"/>
                  </a:lnTo>
                  <a:lnTo>
                    <a:pt x="24883" y="290420"/>
                  </a:lnTo>
                  <a:lnTo>
                    <a:pt x="22081" y="281308"/>
                  </a:lnTo>
                  <a:lnTo>
                    <a:pt x="21147" y="271750"/>
                  </a:lnTo>
                  <a:lnTo>
                    <a:pt x="22024" y="261881"/>
                  </a:lnTo>
                  <a:lnTo>
                    <a:pt x="24498" y="251803"/>
                  </a:lnTo>
                  <a:lnTo>
                    <a:pt x="28258" y="241748"/>
                  </a:lnTo>
                  <a:lnTo>
                    <a:pt x="32989" y="232069"/>
                  </a:lnTo>
                  <a:lnTo>
                    <a:pt x="38430" y="222929"/>
                  </a:lnTo>
                  <a:lnTo>
                    <a:pt x="44539" y="214317"/>
                  </a:lnTo>
                  <a:lnTo>
                    <a:pt x="51470" y="206145"/>
                  </a:lnTo>
                  <a:lnTo>
                    <a:pt x="59245" y="198318"/>
                  </a:lnTo>
                  <a:lnTo>
                    <a:pt x="67755" y="190908"/>
                  </a:lnTo>
                  <a:lnTo>
                    <a:pt x="76845" y="184150"/>
                  </a:lnTo>
                  <a:lnTo>
                    <a:pt x="86369" y="178121"/>
                  </a:lnTo>
                  <a:lnTo>
                    <a:pt x="96206" y="172749"/>
                  </a:lnTo>
                  <a:lnTo>
                    <a:pt x="106262" y="167906"/>
                  </a:lnTo>
                  <a:lnTo>
                    <a:pt x="116470" y="163463"/>
                  </a:lnTo>
                  <a:lnTo>
                    <a:pt x="126782" y="159308"/>
                  </a:lnTo>
                  <a:lnTo>
                    <a:pt x="137166" y="155357"/>
                  </a:lnTo>
                  <a:lnTo>
                    <a:pt x="147592" y="151553"/>
                  </a:lnTo>
                  <a:lnTo>
                    <a:pt x="157977" y="148001"/>
                  </a:lnTo>
                  <a:lnTo>
                    <a:pt x="169403" y="144618"/>
                  </a:lnTo>
                  <a:lnTo>
                    <a:pt x="185111" y="141104"/>
                  </a:lnTo>
                  <a:lnTo>
                    <a:pt x="210570" y="1368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21333" y="1886119"/>
              <a:ext cx="226896" cy="335395"/>
            </a:xfrm>
            <a:custGeom>
              <a:avLst/>
              <a:gdLst/>
              <a:ahLst/>
              <a:cxnLst/>
              <a:rect l="0" t="0" r="0" b="0"/>
              <a:pathLst>
                <a:path w="226896" h="335395">
                  <a:moveTo>
                    <a:pt x="142667" y="61653"/>
                  </a:moveTo>
                  <a:lnTo>
                    <a:pt x="142532" y="50051"/>
                  </a:lnTo>
                  <a:lnTo>
                    <a:pt x="141252" y="40203"/>
                  </a:lnTo>
                  <a:lnTo>
                    <a:pt x="138650" y="31202"/>
                  </a:lnTo>
                  <a:lnTo>
                    <a:pt x="134585" y="22934"/>
                  </a:lnTo>
                  <a:lnTo>
                    <a:pt x="128655" y="15555"/>
                  </a:lnTo>
                  <a:lnTo>
                    <a:pt x="120816" y="9099"/>
                  </a:lnTo>
                  <a:lnTo>
                    <a:pt x="111318" y="3938"/>
                  </a:lnTo>
                  <a:lnTo>
                    <a:pt x="100511" y="829"/>
                  </a:lnTo>
                  <a:lnTo>
                    <a:pt x="88737" y="0"/>
                  </a:lnTo>
                  <a:lnTo>
                    <a:pt x="76598" y="1224"/>
                  </a:lnTo>
                  <a:lnTo>
                    <a:pt x="64917" y="4096"/>
                  </a:lnTo>
                  <a:lnTo>
                    <a:pt x="54109" y="8220"/>
                  </a:lnTo>
                  <a:lnTo>
                    <a:pt x="44380" y="13578"/>
                  </a:lnTo>
                  <a:lnTo>
                    <a:pt x="35909" y="20523"/>
                  </a:lnTo>
                  <a:lnTo>
                    <a:pt x="28656" y="29117"/>
                  </a:lnTo>
                  <a:lnTo>
                    <a:pt x="22427" y="39158"/>
                  </a:lnTo>
                  <a:lnTo>
                    <a:pt x="16993" y="50347"/>
                  </a:lnTo>
                  <a:lnTo>
                    <a:pt x="12149" y="62393"/>
                  </a:lnTo>
                  <a:lnTo>
                    <a:pt x="7893" y="75058"/>
                  </a:lnTo>
                  <a:lnTo>
                    <a:pt x="4405" y="88159"/>
                  </a:lnTo>
                  <a:lnTo>
                    <a:pt x="1734" y="101552"/>
                  </a:lnTo>
                  <a:lnTo>
                    <a:pt x="109" y="114815"/>
                  </a:lnTo>
                  <a:lnTo>
                    <a:pt x="0" y="127267"/>
                  </a:lnTo>
                  <a:lnTo>
                    <a:pt x="1529" y="138591"/>
                  </a:lnTo>
                  <a:lnTo>
                    <a:pt x="4675" y="148330"/>
                  </a:lnTo>
                  <a:lnTo>
                    <a:pt x="9453" y="155743"/>
                  </a:lnTo>
                  <a:lnTo>
                    <a:pt x="15700" y="160646"/>
                  </a:lnTo>
                  <a:lnTo>
                    <a:pt x="22978" y="163160"/>
                  </a:lnTo>
                  <a:lnTo>
                    <a:pt x="30692" y="163425"/>
                  </a:lnTo>
                  <a:lnTo>
                    <a:pt x="38467" y="161751"/>
                  </a:lnTo>
                  <a:lnTo>
                    <a:pt x="46142" y="158378"/>
                  </a:lnTo>
                  <a:lnTo>
                    <a:pt x="53675" y="153382"/>
                  </a:lnTo>
                  <a:lnTo>
                    <a:pt x="61075" y="146957"/>
                  </a:lnTo>
                  <a:lnTo>
                    <a:pt x="68367" y="139545"/>
                  </a:lnTo>
                  <a:lnTo>
                    <a:pt x="75577" y="131733"/>
                  </a:lnTo>
                  <a:lnTo>
                    <a:pt x="82728" y="123884"/>
                  </a:lnTo>
                  <a:lnTo>
                    <a:pt x="89838" y="115988"/>
                  </a:lnTo>
                  <a:lnTo>
                    <a:pt x="96918" y="107773"/>
                  </a:lnTo>
                  <a:lnTo>
                    <a:pt x="103978" y="99102"/>
                  </a:lnTo>
                  <a:lnTo>
                    <a:pt x="111025" y="90142"/>
                  </a:lnTo>
                  <a:lnTo>
                    <a:pt x="118062" y="81274"/>
                  </a:lnTo>
                  <a:lnTo>
                    <a:pt x="125094" y="72731"/>
                  </a:lnTo>
                  <a:lnTo>
                    <a:pt x="132121" y="65216"/>
                  </a:lnTo>
                  <a:lnTo>
                    <a:pt x="139146" y="59918"/>
                  </a:lnTo>
                  <a:lnTo>
                    <a:pt x="146159" y="57300"/>
                  </a:lnTo>
                  <a:lnTo>
                    <a:pt x="152835" y="57494"/>
                  </a:lnTo>
                  <a:lnTo>
                    <a:pt x="158559" y="60659"/>
                  </a:lnTo>
                  <a:lnTo>
                    <a:pt x="163078" y="66566"/>
                  </a:lnTo>
                  <a:lnTo>
                    <a:pt x="166619" y="74733"/>
                  </a:lnTo>
                  <a:lnTo>
                    <a:pt x="169694" y="84631"/>
                  </a:lnTo>
                  <a:lnTo>
                    <a:pt x="172655" y="95807"/>
                  </a:lnTo>
                  <a:lnTo>
                    <a:pt x="175662" y="108221"/>
                  </a:lnTo>
                  <a:lnTo>
                    <a:pt x="178769" y="122215"/>
                  </a:lnTo>
                  <a:lnTo>
                    <a:pt x="181976" y="137839"/>
                  </a:lnTo>
                  <a:lnTo>
                    <a:pt x="185267" y="154399"/>
                  </a:lnTo>
                  <a:lnTo>
                    <a:pt x="188622" y="170674"/>
                  </a:lnTo>
                  <a:lnTo>
                    <a:pt x="192025" y="186003"/>
                  </a:lnTo>
                  <a:lnTo>
                    <a:pt x="195461" y="200735"/>
                  </a:lnTo>
                  <a:lnTo>
                    <a:pt x="198921" y="215914"/>
                  </a:lnTo>
                  <a:lnTo>
                    <a:pt x="202397" y="232116"/>
                  </a:lnTo>
                  <a:lnTo>
                    <a:pt x="205884" y="248949"/>
                  </a:lnTo>
                  <a:lnTo>
                    <a:pt x="209378" y="265349"/>
                  </a:lnTo>
                  <a:lnTo>
                    <a:pt x="212873" y="280705"/>
                  </a:lnTo>
                  <a:lnTo>
                    <a:pt x="216215" y="294468"/>
                  </a:lnTo>
                  <a:lnTo>
                    <a:pt x="219435" y="307264"/>
                  </a:lnTo>
                  <a:lnTo>
                    <a:pt x="222814" y="320208"/>
                  </a:lnTo>
                  <a:lnTo>
                    <a:pt x="226895" y="3353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71775" y="1073906"/>
              <a:ext cx="349863" cy="1449851"/>
            </a:xfrm>
            <a:custGeom>
              <a:avLst/>
              <a:gdLst/>
              <a:ahLst/>
              <a:cxnLst/>
              <a:rect l="0" t="0" r="0" b="0"/>
              <a:pathLst>
                <a:path w="349863" h="1449851">
                  <a:moveTo>
                    <a:pt x="23478" y="0"/>
                  </a:moveTo>
                  <a:lnTo>
                    <a:pt x="23545" y="11802"/>
                  </a:lnTo>
                  <a:lnTo>
                    <a:pt x="24186" y="23571"/>
                  </a:lnTo>
                  <a:lnTo>
                    <a:pt x="25482" y="36457"/>
                  </a:lnTo>
                  <a:lnTo>
                    <a:pt x="27342" y="50133"/>
                  </a:lnTo>
                  <a:lnTo>
                    <a:pt x="29658" y="63812"/>
                  </a:lnTo>
                  <a:lnTo>
                    <a:pt x="32320" y="77047"/>
                  </a:lnTo>
                  <a:lnTo>
                    <a:pt x="35071" y="90363"/>
                  </a:lnTo>
                  <a:lnTo>
                    <a:pt x="37530" y="105035"/>
                  </a:lnTo>
                  <a:lnTo>
                    <a:pt x="39512" y="121673"/>
                  </a:lnTo>
                  <a:lnTo>
                    <a:pt x="41010" y="139763"/>
                  </a:lnTo>
                  <a:lnTo>
                    <a:pt x="42099" y="158069"/>
                  </a:lnTo>
                  <a:lnTo>
                    <a:pt x="42868" y="175829"/>
                  </a:lnTo>
                  <a:lnTo>
                    <a:pt x="43403" y="192804"/>
                  </a:lnTo>
                  <a:lnTo>
                    <a:pt x="43770" y="209029"/>
                  </a:lnTo>
                  <a:lnTo>
                    <a:pt x="44025" y="224639"/>
                  </a:lnTo>
                  <a:lnTo>
                    <a:pt x="44367" y="239782"/>
                  </a:lnTo>
                  <a:lnTo>
                    <a:pt x="45129" y="254584"/>
                  </a:lnTo>
                  <a:lnTo>
                    <a:pt x="46455" y="269150"/>
                  </a:lnTo>
                  <a:lnTo>
                    <a:pt x="48159" y="283716"/>
                  </a:lnTo>
                  <a:lnTo>
                    <a:pt x="49842" y="298643"/>
                  </a:lnTo>
                  <a:lnTo>
                    <a:pt x="51267" y="314096"/>
                  </a:lnTo>
                  <a:lnTo>
                    <a:pt x="52375" y="330068"/>
                  </a:lnTo>
                  <a:lnTo>
                    <a:pt x="53194" y="346476"/>
                  </a:lnTo>
                  <a:lnTo>
                    <a:pt x="53783" y="363214"/>
                  </a:lnTo>
                  <a:lnTo>
                    <a:pt x="54366" y="380030"/>
                  </a:lnTo>
                  <a:lnTo>
                    <a:pt x="55297" y="396546"/>
                  </a:lnTo>
                  <a:lnTo>
                    <a:pt x="56739" y="412584"/>
                  </a:lnTo>
                  <a:lnTo>
                    <a:pt x="58522" y="428302"/>
                  </a:lnTo>
                  <a:lnTo>
                    <a:pt x="60259" y="444083"/>
                  </a:lnTo>
                  <a:lnTo>
                    <a:pt x="61726" y="460147"/>
                  </a:lnTo>
                  <a:lnTo>
                    <a:pt x="63031" y="476548"/>
                  </a:lnTo>
                  <a:lnTo>
                    <a:pt x="64514" y="493252"/>
                  </a:lnTo>
                  <a:lnTo>
                    <a:pt x="66359" y="510197"/>
                  </a:lnTo>
                  <a:lnTo>
                    <a:pt x="68429" y="527324"/>
                  </a:lnTo>
                  <a:lnTo>
                    <a:pt x="70364" y="544581"/>
                  </a:lnTo>
                  <a:lnTo>
                    <a:pt x="71968" y="561930"/>
                  </a:lnTo>
                  <a:lnTo>
                    <a:pt x="73367" y="579344"/>
                  </a:lnTo>
                  <a:lnTo>
                    <a:pt x="74913" y="596800"/>
                  </a:lnTo>
                  <a:lnTo>
                    <a:pt x="76801" y="614291"/>
                  </a:lnTo>
                  <a:lnTo>
                    <a:pt x="78899" y="631970"/>
                  </a:lnTo>
                  <a:lnTo>
                    <a:pt x="80854" y="650139"/>
                  </a:lnTo>
                  <a:lnTo>
                    <a:pt x="82467" y="668917"/>
                  </a:lnTo>
                  <a:lnTo>
                    <a:pt x="83701" y="688104"/>
                  </a:lnTo>
                  <a:lnTo>
                    <a:pt x="84605" y="707292"/>
                  </a:lnTo>
                  <a:lnTo>
                    <a:pt x="85247" y="726242"/>
                  </a:lnTo>
                  <a:lnTo>
                    <a:pt x="85696" y="745051"/>
                  </a:lnTo>
                  <a:lnTo>
                    <a:pt x="86004" y="764052"/>
                  </a:lnTo>
                  <a:lnTo>
                    <a:pt x="86215" y="783425"/>
                  </a:lnTo>
                  <a:lnTo>
                    <a:pt x="86357" y="803029"/>
                  </a:lnTo>
                  <a:lnTo>
                    <a:pt x="86454" y="822504"/>
                  </a:lnTo>
                  <a:lnTo>
                    <a:pt x="86523" y="841644"/>
                  </a:lnTo>
                  <a:lnTo>
                    <a:pt x="86739" y="860414"/>
                  </a:lnTo>
                  <a:lnTo>
                    <a:pt x="87417" y="878857"/>
                  </a:lnTo>
                  <a:lnTo>
                    <a:pt x="88685" y="897041"/>
                  </a:lnTo>
                  <a:lnTo>
                    <a:pt x="90350" y="915033"/>
                  </a:lnTo>
                  <a:lnTo>
                    <a:pt x="92007" y="932887"/>
                  </a:lnTo>
                  <a:lnTo>
                    <a:pt x="93420" y="950643"/>
                  </a:lnTo>
                  <a:lnTo>
                    <a:pt x="94690" y="968332"/>
                  </a:lnTo>
                  <a:lnTo>
                    <a:pt x="96149" y="985975"/>
                  </a:lnTo>
                  <a:lnTo>
                    <a:pt x="97977" y="1003587"/>
                  </a:lnTo>
                  <a:lnTo>
                    <a:pt x="100036" y="1021177"/>
                  </a:lnTo>
                  <a:lnTo>
                    <a:pt x="101964" y="1038754"/>
                  </a:lnTo>
                  <a:lnTo>
                    <a:pt x="103559" y="1056316"/>
                  </a:lnTo>
                  <a:lnTo>
                    <a:pt x="104782" y="1073704"/>
                  </a:lnTo>
                  <a:lnTo>
                    <a:pt x="105677" y="1090612"/>
                  </a:lnTo>
                  <a:lnTo>
                    <a:pt x="106319" y="1106912"/>
                  </a:lnTo>
                  <a:lnTo>
                    <a:pt x="106937" y="1122637"/>
                  </a:lnTo>
                  <a:lnTo>
                    <a:pt x="107891" y="1137891"/>
                  </a:lnTo>
                  <a:lnTo>
                    <a:pt x="109349" y="1152784"/>
                  </a:lnTo>
                  <a:lnTo>
                    <a:pt x="111143" y="1167414"/>
                  </a:lnTo>
                  <a:lnTo>
                    <a:pt x="112887" y="1181858"/>
                  </a:lnTo>
                  <a:lnTo>
                    <a:pt x="114359" y="1196172"/>
                  </a:lnTo>
                  <a:lnTo>
                    <a:pt x="115667" y="1210397"/>
                  </a:lnTo>
                  <a:lnTo>
                    <a:pt x="117153" y="1224560"/>
                  </a:lnTo>
                  <a:lnTo>
                    <a:pt x="118999" y="1238683"/>
                  </a:lnTo>
                  <a:lnTo>
                    <a:pt x="121070" y="1252777"/>
                  </a:lnTo>
                  <a:lnTo>
                    <a:pt x="123006" y="1266853"/>
                  </a:lnTo>
                  <a:lnTo>
                    <a:pt x="124606" y="1280926"/>
                  </a:lnTo>
                  <a:lnTo>
                    <a:pt x="125832" y="1295326"/>
                  </a:lnTo>
                  <a:lnTo>
                    <a:pt x="126730" y="1310672"/>
                  </a:lnTo>
                  <a:lnTo>
                    <a:pt x="127369" y="1327215"/>
                  </a:lnTo>
                  <a:lnTo>
                    <a:pt x="127814" y="1344564"/>
                  </a:lnTo>
                  <a:lnTo>
                    <a:pt x="128121" y="1361901"/>
                  </a:lnTo>
                  <a:lnTo>
                    <a:pt x="128326" y="1378742"/>
                  </a:lnTo>
                  <a:lnTo>
                    <a:pt x="128295" y="1394795"/>
                  </a:lnTo>
                  <a:lnTo>
                    <a:pt x="127743" y="1409801"/>
                  </a:lnTo>
                  <a:lnTo>
                    <a:pt x="126549" y="1423720"/>
                  </a:lnTo>
                  <a:lnTo>
                    <a:pt x="124572" y="1435873"/>
                  </a:lnTo>
                  <a:lnTo>
                    <a:pt x="120855" y="1444726"/>
                  </a:lnTo>
                  <a:lnTo>
                    <a:pt x="115140" y="1449351"/>
                  </a:lnTo>
                  <a:lnTo>
                    <a:pt x="108832" y="1449850"/>
                  </a:lnTo>
                  <a:lnTo>
                    <a:pt x="102388" y="1447043"/>
                  </a:lnTo>
                  <a:lnTo>
                    <a:pt x="95849" y="1441489"/>
                  </a:lnTo>
                  <a:lnTo>
                    <a:pt x="89210" y="1433288"/>
                  </a:lnTo>
                  <a:lnTo>
                    <a:pt x="82480" y="1422715"/>
                  </a:lnTo>
                  <a:lnTo>
                    <a:pt x="75839" y="1410535"/>
                  </a:lnTo>
                  <a:lnTo>
                    <a:pt x="69614" y="1397821"/>
                  </a:lnTo>
                  <a:lnTo>
                    <a:pt x="63944" y="1385223"/>
                  </a:lnTo>
                  <a:lnTo>
                    <a:pt x="58647" y="1372662"/>
                  </a:lnTo>
                  <a:lnTo>
                    <a:pt x="53323" y="1359554"/>
                  </a:lnTo>
                  <a:lnTo>
                    <a:pt x="47744" y="1345595"/>
                  </a:lnTo>
                  <a:lnTo>
                    <a:pt x="42012" y="1331101"/>
                  </a:lnTo>
                  <a:lnTo>
                    <a:pt x="36463" y="1316816"/>
                  </a:lnTo>
                  <a:lnTo>
                    <a:pt x="31285" y="1303161"/>
                  </a:lnTo>
                  <a:lnTo>
                    <a:pt x="26503" y="1290059"/>
                  </a:lnTo>
                  <a:lnTo>
                    <a:pt x="22065" y="1277120"/>
                  </a:lnTo>
                  <a:lnTo>
                    <a:pt x="17891" y="1264093"/>
                  </a:lnTo>
                  <a:lnTo>
                    <a:pt x="13749" y="1251209"/>
                  </a:lnTo>
                  <a:lnTo>
                    <a:pt x="9275" y="1239077"/>
                  </a:lnTo>
                  <a:lnTo>
                    <a:pt x="4345" y="1228072"/>
                  </a:lnTo>
                  <a:lnTo>
                    <a:pt x="640" y="1221112"/>
                  </a:lnTo>
                  <a:lnTo>
                    <a:pt x="0" y="1221437"/>
                  </a:lnTo>
                  <a:lnTo>
                    <a:pt x="1358" y="1227382"/>
                  </a:lnTo>
                  <a:lnTo>
                    <a:pt x="3920" y="1236960"/>
                  </a:lnTo>
                  <a:lnTo>
                    <a:pt x="7486" y="1248623"/>
                  </a:lnTo>
                  <a:lnTo>
                    <a:pt x="11927" y="1261402"/>
                  </a:lnTo>
                  <a:lnTo>
                    <a:pt x="16915" y="1274600"/>
                  </a:lnTo>
                  <a:lnTo>
                    <a:pt x="21975" y="1287630"/>
                  </a:lnTo>
                  <a:lnTo>
                    <a:pt x="26837" y="1300213"/>
                  </a:lnTo>
                  <a:lnTo>
                    <a:pt x="31579" y="1312141"/>
                  </a:lnTo>
                  <a:lnTo>
                    <a:pt x="36525" y="1323171"/>
                  </a:lnTo>
                  <a:lnTo>
                    <a:pt x="41854" y="1333267"/>
                  </a:lnTo>
                  <a:lnTo>
                    <a:pt x="47587" y="1342711"/>
                  </a:lnTo>
                  <a:lnTo>
                    <a:pt x="53668" y="1351983"/>
                  </a:lnTo>
                  <a:lnTo>
                    <a:pt x="60021" y="1361376"/>
                  </a:lnTo>
                  <a:lnTo>
                    <a:pt x="66577" y="1370992"/>
                  </a:lnTo>
                  <a:lnTo>
                    <a:pt x="73277" y="1380835"/>
                  </a:lnTo>
                  <a:lnTo>
                    <a:pt x="80088" y="1390858"/>
                  </a:lnTo>
                  <a:lnTo>
                    <a:pt x="87306" y="1400691"/>
                  </a:lnTo>
                  <a:lnTo>
                    <a:pt x="95522" y="1409680"/>
                  </a:lnTo>
                  <a:lnTo>
                    <a:pt x="104985" y="1417531"/>
                  </a:lnTo>
                  <a:lnTo>
                    <a:pt x="115783" y="1424123"/>
                  </a:lnTo>
                  <a:lnTo>
                    <a:pt x="128014" y="1429333"/>
                  </a:lnTo>
                  <a:lnTo>
                    <a:pt x="141573" y="1433240"/>
                  </a:lnTo>
                  <a:lnTo>
                    <a:pt x="156068" y="1435899"/>
                  </a:lnTo>
                  <a:lnTo>
                    <a:pt x="170935" y="1437251"/>
                  </a:lnTo>
                  <a:lnTo>
                    <a:pt x="185824" y="1437381"/>
                  </a:lnTo>
                  <a:lnTo>
                    <a:pt x="200751" y="1436336"/>
                  </a:lnTo>
                  <a:lnTo>
                    <a:pt x="215992" y="1434041"/>
                  </a:lnTo>
                  <a:lnTo>
                    <a:pt x="231686" y="1430571"/>
                  </a:lnTo>
                  <a:lnTo>
                    <a:pt x="247667" y="1426123"/>
                  </a:lnTo>
                  <a:lnTo>
                    <a:pt x="263557" y="1420921"/>
                  </a:lnTo>
                  <a:lnTo>
                    <a:pt x="279124" y="1415173"/>
                  </a:lnTo>
                  <a:lnTo>
                    <a:pt x="293912" y="1409344"/>
                  </a:lnTo>
                  <a:lnTo>
                    <a:pt x="308717" y="1403580"/>
                  </a:lnTo>
                  <a:lnTo>
                    <a:pt x="325953" y="1397379"/>
                  </a:lnTo>
                  <a:lnTo>
                    <a:pt x="349862" y="13897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744136" y="2926922"/>
            <a:ext cx="1152399" cy="587838"/>
            <a:chOff x="1744136" y="2926922"/>
            <a:chExt cx="1152399" cy="587838"/>
          </a:xfrm>
        </p:grpSpPr>
        <p:sp>
          <p:nvSpPr>
            <p:cNvPr id="18" name="Freeform 17"/>
            <p:cNvSpPr/>
            <p:nvPr/>
          </p:nvSpPr>
          <p:spPr>
            <a:xfrm>
              <a:off x="1744136" y="3076829"/>
              <a:ext cx="329979" cy="437931"/>
            </a:xfrm>
            <a:custGeom>
              <a:avLst/>
              <a:gdLst/>
              <a:ahLst/>
              <a:cxnLst/>
              <a:rect l="0" t="0" r="0" b="0"/>
              <a:pathLst>
                <a:path w="329979" h="437931">
                  <a:moveTo>
                    <a:pt x="3594" y="102777"/>
                  </a:moveTo>
                  <a:lnTo>
                    <a:pt x="862" y="93975"/>
                  </a:lnTo>
                  <a:lnTo>
                    <a:pt x="0" y="85629"/>
                  </a:lnTo>
                  <a:lnTo>
                    <a:pt x="990" y="76930"/>
                  </a:lnTo>
                  <a:lnTo>
                    <a:pt x="3529" y="67809"/>
                  </a:lnTo>
                  <a:lnTo>
                    <a:pt x="7313" y="58314"/>
                  </a:lnTo>
                  <a:lnTo>
                    <a:pt x="12053" y="48527"/>
                  </a:lnTo>
                  <a:lnTo>
                    <a:pt x="17659" y="38686"/>
                  </a:lnTo>
                  <a:lnTo>
                    <a:pt x="24237" y="29160"/>
                  </a:lnTo>
                  <a:lnTo>
                    <a:pt x="31768" y="20141"/>
                  </a:lnTo>
                  <a:lnTo>
                    <a:pt x="40110" y="12120"/>
                  </a:lnTo>
                  <a:lnTo>
                    <a:pt x="49088" y="5944"/>
                  </a:lnTo>
                  <a:lnTo>
                    <a:pt x="58535" y="1911"/>
                  </a:lnTo>
                  <a:lnTo>
                    <a:pt x="68320" y="0"/>
                  </a:lnTo>
                  <a:lnTo>
                    <a:pt x="78341" y="147"/>
                  </a:lnTo>
                  <a:lnTo>
                    <a:pt x="88526" y="2101"/>
                  </a:lnTo>
                  <a:lnTo>
                    <a:pt x="98823" y="5665"/>
                  </a:lnTo>
                  <a:lnTo>
                    <a:pt x="109195" y="10788"/>
                  </a:lnTo>
                  <a:lnTo>
                    <a:pt x="119610" y="17303"/>
                  </a:lnTo>
                  <a:lnTo>
                    <a:pt x="129723" y="24946"/>
                  </a:lnTo>
                  <a:lnTo>
                    <a:pt x="138907" y="33445"/>
                  </a:lnTo>
                  <a:lnTo>
                    <a:pt x="146898" y="42573"/>
                  </a:lnTo>
                  <a:lnTo>
                    <a:pt x="153754" y="52312"/>
                  </a:lnTo>
                  <a:lnTo>
                    <a:pt x="159676" y="62834"/>
                  </a:lnTo>
                  <a:lnTo>
                    <a:pt x="164883" y="74169"/>
                  </a:lnTo>
                  <a:lnTo>
                    <a:pt x="169569" y="86052"/>
                  </a:lnTo>
                  <a:lnTo>
                    <a:pt x="173884" y="98028"/>
                  </a:lnTo>
                  <a:lnTo>
                    <a:pt x="177942" y="109830"/>
                  </a:lnTo>
                  <a:lnTo>
                    <a:pt x="181822" y="121534"/>
                  </a:lnTo>
                  <a:lnTo>
                    <a:pt x="185581" y="133459"/>
                  </a:lnTo>
                  <a:lnTo>
                    <a:pt x="189258" y="145792"/>
                  </a:lnTo>
                  <a:lnTo>
                    <a:pt x="192881" y="159043"/>
                  </a:lnTo>
                  <a:lnTo>
                    <a:pt x="196465" y="174075"/>
                  </a:lnTo>
                  <a:lnTo>
                    <a:pt x="200016" y="191185"/>
                  </a:lnTo>
                  <a:lnTo>
                    <a:pt x="203213" y="209711"/>
                  </a:lnTo>
                  <a:lnTo>
                    <a:pt x="205449" y="228371"/>
                  </a:lnTo>
                  <a:lnTo>
                    <a:pt x="206467" y="246393"/>
                  </a:lnTo>
                  <a:lnTo>
                    <a:pt x="206335" y="263388"/>
                  </a:lnTo>
                  <a:lnTo>
                    <a:pt x="205258" y="279101"/>
                  </a:lnTo>
                  <a:lnTo>
                    <a:pt x="203460" y="293552"/>
                  </a:lnTo>
                  <a:lnTo>
                    <a:pt x="201136" y="306934"/>
                  </a:lnTo>
                  <a:lnTo>
                    <a:pt x="198439" y="319484"/>
                  </a:lnTo>
                  <a:lnTo>
                    <a:pt x="195481" y="331419"/>
                  </a:lnTo>
                  <a:lnTo>
                    <a:pt x="192345" y="342914"/>
                  </a:lnTo>
                  <a:lnTo>
                    <a:pt x="189087" y="354101"/>
                  </a:lnTo>
                  <a:lnTo>
                    <a:pt x="185742" y="365072"/>
                  </a:lnTo>
                  <a:lnTo>
                    <a:pt x="182173" y="375728"/>
                  </a:lnTo>
                  <a:lnTo>
                    <a:pt x="178091" y="385811"/>
                  </a:lnTo>
                  <a:lnTo>
                    <a:pt x="173370" y="395222"/>
                  </a:lnTo>
                  <a:lnTo>
                    <a:pt x="167723" y="404016"/>
                  </a:lnTo>
                  <a:lnTo>
                    <a:pt x="160643" y="412308"/>
                  </a:lnTo>
                  <a:lnTo>
                    <a:pt x="151986" y="420208"/>
                  </a:lnTo>
                  <a:lnTo>
                    <a:pt x="141917" y="427327"/>
                  </a:lnTo>
                  <a:lnTo>
                    <a:pt x="130717" y="432824"/>
                  </a:lnTo>
                  <a:lnTo>
                    <a:pt x="118675" y="436366"/>
                  </a:lnTo>
                  <a:lnTo>
                    <a:pt x="106354" y="437930"/>
                  </a:lnTo>
                  <a:lnTo>
                    <a:pt x="94550" y="437542"/>
                  </a:lnTo>
                  <a:lnTo>
                    <a:pt x="83655" y="435418"/>
                  </a:lnTo>
                  <a:lnTo>
                    <a:pt x="73698" y="431570"/>
                  </a:lnTo>
                  <a:lnTo>
                    <a:pt x="64542" y="425722"/>
                  </a:lnTo>
                  <a:lnTo>
                    <a:pt x="56020" y="417898"/>
                  </a:lnTo>
                  <a:lnTo>
                    <a:pt x="48294" y="408223"/>
                  </a:lnTo>
                  <a:lnTo>
                    <a:pt x="41849" y="396755"/>
                  </a:lnTo>
                  <a:lnTo>
                    <a:pt x="36848" y="383712"/>
                  </a:lnTo>
                  <a:lnTo>
                    <a:pt x="33320" y="369564"/>
                  </a:lnTo>
                  <a:lnTo>
                    <a:pt x="31317" y="354930"/>
                  </a:lnTo>
                  <a:lnTo>
                    <a:pt x="30721" y="340208"/>
                  </a:lnTo>
                  <a:lnTo>
                    <a:pt x="31609" y="325731"/>
                  </a:lnTo>
                  <a:lnTo>
                    <a:pt x="34324" y="311857"/>
                  </a:lnTo>
                  <a:lnTo>
                    <a:pt x="38895" y="298716"/>
                  </a:lnTo>
                  <a:lnTo>
                    <a:pt x="45234" y="286417"/>
                  </a:lnTo>
                  <a:lnTo>
                    <a:pt x="53309" y="275141"/>
                  </a:lnTo>
                  <a:lnTo>
                    <a:pt x="62935" y="264896"/>
                  </a:lnTo>
                  <a:lnTo>
                    <a:pt x="74144" y="255861"/>
                  </a:lnTo>
                  <a:lnTo>
                    <a:pt x="87249" y="248462"/>
                  </a:lnTo>
                  <a:lnTo>
                    <a:pt x="102241" y="242781"/>
                  </a:lnTo>
                  <a:lnTo>
                    <a:pt x="118528" y="238608"/>
                  </a:lnTo>
                  <a:lnTo>
                    <a:pt x="135144" y="235634"/>
                  </a:lnTo>
                  <a:lnTo>
                    <a:pt x="151497" y="233560"/>
                  </a:lnTo>
                  <a:lnTo>
                    <a:pt x="167221" y="232300"/>
                  </a:lnTo>
                  <a:lnTo>
                    <a:pt x="182007" y="231970"/>
                  </a:lnTo>
                  <a:lnTo>
                    <a:pt x="195806" y="232559"/>
                  </a:lnTo>
                  <a:lnTo>
                    <a:pt x="208902" y="233936"/>
                  </a:lnTo>
                  <a:lnTo>
                    <a:pt x="221785" y="235931"/>
                  </a:lnTo>
                  <a:lnTo>
                    <a:pt x="234758" y="238380"/>
                  </a:lnTo>
                  <a:lnTo>
                    <a:pt x="247934" y="240990"/>
                  </a:lnTo>
                  <a:lnTo>
                    <a:pt x="261319" y="243355"/>
                  </a:lnTo>
                  <a:lnTo>
                    <a:pt x="274866" y="245276"/>
                  </a:lnTo>
                  <a:lnTo>
                    <a:pt x="287926" y="246736"/>
                  </a:lnTo>
                  <a:lnTo>
                    <a:pt x="300557" y="247957"/>
                  </a:lnTo>
                  <a:lnTo>
                    <a:pt x="313866" y="249042"/>
                  </a:lnTo>
                  <a:lnTo>
                    <a:pt x="329978" y="2501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82887" y="3021678"/>
              <a:ext cx="225392" cy="353783"/>
            </a:xfrm>
            <a:custGeom>
              <a:avLst/>
              <a:gdLst/>
              <a:ahLst/>
              <a:cxnLst/>
              <a:rect l="0" t="0" r="0" b="0"/>
              <a:pathLst>
                <a:path w="225392" h="353783">
                  <a:moveTo>
                    <a:pt x="201796" y="0"/>
                  </a:moveTo>
                  <a:lnTo>
                    <a:pt x="195929" y="6002"/>
                  </a:lnTo>
                  <a:lnTo>
                    <a:pt x="190365" y="12847"/>
                  </a:lnTo>
                  <a:lnTo>
                    <a:pt x="184570" y="21248"/>
                  </a:lnTo>
                  <a:lnTo>
                    <a:pt x="178662" y="31394"/>
                  </a:lnTo>
                  <a:lnTo>
                    <a:pt x="172980" y="43653"/>
                  </a:lnTo>
                  <a:lnTo>
                    <a:pt x="167706" y="58007"/>
                  </a:lnTo>
                  <a:lnTo>
                    <a:pt x="162855" y="73663"/>
                  </a:lnTo>
                  <a:lnTo>
                    <a:pt x="158369" y="89308"/>
                  </a:lnTo>
                  <a:lnTo>
                    <a:pt x="154168" y="104189"/>
                  </a:lnTo>
                  <a:lnTo>
                    <a:pt x="150176" y="118106"/>
                  </a:lnTo>
                  <a:lnTo>
                    <a:pt x="146336" y="131139"/>
                  </a:lnTo>
                  <a:lnTo>
                    <a:pt x="142601" y="143459"/>
                  </a:lnTo>
                  <a:lnTo>
                    <a:pt x="138938" y="155243"/>
                  </a:lnTo>
                  <a:lnTo>
                    <a:pt x="135326" y="166637"/>
                  </a:lnTo>
                  <a:lnTo>
                    <a:pt x="131747" y="177758"/>
                  </a:lnTo>
                  <a:lnTo>
                    <a:pt x="128191" y="188689"/>
                  </a:lnTo>
                  <a:lnTo>
                    <a:pt x="124650" y="199488"/>
                  </a:lnTo>
                  <a:lnTo>
                    <a:pt x="121124" y="210209"/>
                  </a:lnTo>
                  <a:lnTo>
                    <a:pt x="117774" y="221206"/>
                  </a:lnTo>
                  <a:lnTo>
                    <a:pt x="114903" y="233113"/>
                  </a:lnTo>
                  <a:lnTo>
                    <a:pt x="112646" y="246198"/>
                  </a:lnTo>
                  <a:lnTo>
                    <a:pt x="111130" y="260242"/>
                  </a:lnTo>
                  <a:lnTo>
                    <a:pt x="110563" y="274740"/>
                  </a:lnTo>
                  <a:lnTo>
                    <a:pt x="110965" y="289335"/>
                  </a:lnTo>
                  <a:lnTo>
                    <a:pt x="112371" y="303539"/>
                  </a:lnTo>
                  <a:lnTo>
                    <a:pt x="114910" y="316691"/>
                  </a:lnTo>
                  <a:lnTo>
                    <a:pt x="118548" y="328517"/>
                  </a:lnTo>
                  <a:lnTo>
                    <a:pt x="123278" y="338607"/>
                  </a:lnTo>
                  <a:lnTo>
                    <a:pt x="129202" y="346263"/>
                  </a:lnTo>
                  <a:lnTo>
                    <a:pt x="136260" y="351328"/>
                  </a:lnTo>
                  <a:lnTo>
                    <a:pt x="144271" y="353782"/>
                  </a:lnTo>
                  <a:lnTo>
                    <a:pt x="153018" y="353475"/>
                  </a:lnTo>
                  <a:lnTo>
                    <a:pt x="162299" y="350604"/>
                  </a:lnTo>
                  <a:lnTo>
                    <a:pt x="171631" y="345613"/>
                  </a:lnTo>
                  <a:lnTo>
                    <a:pt x="180283" y="338992"/>
                  </a:lnTo>
                  <a:lnTo>
                    <a:pt x="187913" y="331175"/>
                  </a:lnTo>
                  <a:lnTo>
                    <a:pt x="194526" y="322508"/>
                  </a:lnTo>
                  <a:lnTo>
                    <a:pt x="200283" y="313246"/>
                  </a:lnTo>
                  <a:lnTo>
                    <a:pt x="205380" y="303575"/>
                  </a:lnTo>
                  <a:lnTo>
                    <a:pt x="209992" y="293624"/>
                  </a:lnTo>
                  <a:lnTo>
                    <a:pt x="214258" y="283484"/>
                  </a:lnTo>
                  <a:lnTo>
                    <a:pt x="218274" y="273211"/>
                  </a:lnTo>
                  <a:lnTo>
                    <a:pt x="221786" y="262685"/>
                  </a:lnTo>
                  <a:lnTo>
                    <a:pt x="224234" y="251624"/>
                  </a:lnTo>
                  <a:lnTo>
                    <a:pt x="225391" y="239925"/>
                  </a:lnTo>
                  <a:lnTo>
                    <a:pt x="225182" y="227796"/>
                  </a:lnTo>
                  <a:lnTo>
                    <a:pt x="223521" y="215654"/>
                  </a:lnTo>
                  <a:lnTo>
                    <a:pt x="220504" y="203750"/>
                  </a:lnTo>
                  <a:lnTo>
                    <a:pt x="216037" y="192318"/>
                  </a:lnTo>
                  <a:lnTo>
                    <a:pt x="209765" y="181640"/>
                  </a:lnTo>
                  <a:lnTo>
                    <a:pt x="201658" y="171793"/>
                  </a:lnTo>
                  <a:lnTo>
                    <a:pt x="191961" y="162690"/>
                  </a:lnTo>
                  <a:lnTo>
                    <a:pt x="181012" y="154181"/>
                  </a:lnTo>
                  <a:lnTo>
                    <a:pt x="169129" y="146124"/>
                  </a:lnTo>
                  <a:lnTo>
                    <a:pt x="156575" y="138558"/>
                  </a:lnTo>
                  <a:lnTo>
                    <a:pt x="143550" y="131696"/>
                  </a:lnTo>
                  <a:lnTo>
                    <a:pt x="130204" y="125592"/>
                  </a:lnTo>
                  <a:lnTo>
                    <a:pt x="116802" y="120000"/>
                  </a:lnTo>
                  <a:lnTo>
                    <a:pt x="103725" y="114478"/>
                  </a:lnTo>
                  <a:lnTo>
                    <a:pt x="91149" y="108760"/>
                  </a:lnTo>
                  <a:lnTo>
                    <a:pt x="79077" y="102765"/>
                  </a:lnTo>
                  <a:lnTo>
                    <a:pt x="67429" y="96508"/>
                  </a:lnTo>
                  <a:lnTo>
                    <a:pt x="56114" y="90037"/>
                  </a:lnTo>
                  <a:lnTo>
                    <a:pt x="45209" y="83403"/>
                  </a:lnTo>
                  <a:lnTo>
                    <a:pt x="34952" y="76650"/>
                  </a:lnTo>
                  <a:lnTo>
                    <a:pt x="25429" y="69804"/>
                  </a:lnTo>
                  <a:lnTo>
                    <a:pt x="16898" y="62563"/>
                  </a:lnTo>
                  <a:lnTo>
                    <a:pt x="9846" y="54331"/>
                  </a:lnTo>
                  <a:lnTo>
                    <a:pt x="4415" y="44875"/>
                  </a:lnTo>
                  <a:lnTo>
                    <a:pt x="921" y="34761"/>
                  </a:lnTo>
                  <a:lnTo>
                    <a:pt x="0" y="25119"/>
                  </a:lnTo>
                  <a:lnTo>
                    <a:pt x="1763" y="16574"/>
                  </a:lnTo>
                  <a:lnTo>
                    <a:pt x="6200" y="9552"/>
                  </a:lnTo>
                  <a:lnTo>
                    <a:pt x="13441" y="4518"/>
                  </a:lnTo>
                  <a:lnTo>
                    <a:pt x="23264" y="1510"/>
                  </a:lnTo>
                  <a:lnTo>
                    <a:pt x="34891" y="254"/>
                  </a:lnTo>
                  <a:lnTo>
                    <a:pt x="47209" y="376"/>
                  </a:lnTo>
                  <a:lnTo>
                    <a:pt x="59520" y="1527"/>
                  </a:lnTo>
                  <a:lnTo>
                    <a:pt x="71545" y="3582"/>
                  </a:lnTo>
                  <a:lnTo>
                    <a:pt x="83225" y="6630"/>
                  </a:lnTo>
                  <a:lnTo>
                    <a:pt x="94589" y="10640"/>
                  </a:lnTo>
                  <a:lnTo>
                    <a:pt x="105439" y="15545"/>
                  </a:lnTo>
                  <a:lnTo>
                    <a:pt x="116501" y="22002"/>
                  </a:lnTo>
                  <a:lnTo>
                    <a:pt x="129865" y="32813"/>
                  </a:lnTo>
                  <a:lnTo>
                    <a:pt x="149154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74197" y="334806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15668" y="2926922"/>
              <a:ext cx="380867" cy="442198"/>
            </a:xfrm>
            <a:custGeom>
              <a:avLst/>
              <a:gdLst/>
              <a:ahLst/>
              <a:cxnLst/>
              <a:rect l="0" t="0" r="0" b="0"/>
              <a:pathLst>
                <a:path w="380867" h="442198">
                  <a:moveTo>
                    <a:pt x="211212" y="0"/>
                  </a:moveTo>
                  <a:lnTo>
                    <a:pt x="199477" y="67"/>
                  </a:lnTo>
                  <a:lnTo>
                    <a:pt x="188348" y="707"/>
                  </a:lnTo>
                  <a:lnTo>
                    <a:pt x="176755" y="2004"/>
                  </a:lnTo>
                  <a:lnTo>
                    <a:pt x="164766" y="3864"/>
                  </a:lnTo>
                  <a:lnTo>
                    <a:pt x="152754" y="6180"/>
                  </a:lnTo>
                  <a:lnTo>
                    <a:pt x="140952" y="8846"/>
                  </a:lnTo>
                  <a:lnTo>
                    <a:pt x="129425" y="11770"/>
                  </a:lnTo>
                  <a:lnTo>
                    <a:pt x="118157" y="14877"/>
                  </a:lnTo>
                  <a:lnTo>
                    <a:pt x="107093" y="18117"/>
                  </a:lnTo>
                  <a:lnTo>
                    <a:pt x="96020" y="21614"/>
                  </a:lnTo>
                  <a:lnTo>
                    <a:pt x="84586" y="25647"/>
                  </a:lnTo>
                  <a:lnTo>
                    <a:pt x="72637" y="30325"/>
                  </a:lnTo>
                  <a:lnTo>
                    <a:pt x="60509" y="35604"/>
                  </a:lnTo>
                  <a:lnTo>
                    <a:pt x="48900" y="41372"/>
                  </a:lnTo>
                  <a:lnTo>
                    <a:pt x="38172" y="47521"/>
                  </a:lnTo>
                  <a:lnTo>
                    <a:pt x="28513" y="54278"/>
                  </a:lnTo>
                  <a:lnTo>
                    <a:pt x="20097" y="62177"/>
                  </a:lnTo>
                  <a:lnTo>
                    <a:pt x="12892" y="71420"/>
                  </a:lnTo>
                  <a:lnTo>
                    <a:pt x="7037" y="81899"/>
                  </a:lnTo>
                  <a:lnTo>
                    <a:pt x="2919" y="93382"/>
                  </a:lnTo>
                  <a:lnTo>
                    <a:pt x="596" y="105626"/>
                  </a:lnTo>
                  <a:lnTo>
                    <a:pt x="0" y="118424"/>
                  </a:lnTo>
                  <a:lnTo>
                    <a:pt x="1112" y="131613"/>
                  </a:lnTo>
                  <a:lnTo>
                    <a:pt x="3748" y="145074"/>
                  </a:lnTo>
                  <a:lnTo>
                    <a:pt x="7617" y="158722"/>
                  </a:lnTo>
                  <a:lnTo>
                    <a:pt x="12422" y="172498"/>
                  </a:lnTo>
                  <a:lnTo>
                    <a:pt x="17909" y="186350"/>
                  </a:lnTo>
                  <a:lnTo>
                    <a:pt x="23879" y="199925"/>
                  </a:lnTo>
                  <a:lnTo>
                    <a:pt x="30185" y="212587"/>
                  </a:lnTo>
                  <a:lnTo>
                    <a:pt x="36726" y="224048"/>
                  </a:lnTo>
                  <a:lnTo>
                    <a:pt x="43593" y="233708"/>
                  </a:lnTo>
                  <a:lnTo>
                    <a:pt x="51042" y="240536"/>
                  </a:lnTo>
                  <a:lnTo>
                    <a:pt x="59164" y="244229"/>
                  </a:lnTo>
                  <a:lnTo>
                    <a:pt x="67738" y="244945"/>
                  </a:lnTo>
                  <a:lnTo>
                    <a:pt x="76339" y="242932"/>
                  </a:lnTo>
                  <a:lnTo>
                    <a:pt x="84726" y="238625"/>
                  </a:lnTo>
                  <a:lnTo>
                    <a:pt x="93155" y="232687"/>
                  </a:lnTo>
                  <a:lnTo>
                    <a:pt x="102259" y="225889"/>
                  </a:lnTo>
                  <a:lnTo>
                    <a:pt x="112354" y="218735"/>
                  </a:lnTo>
                  <a:lnTo>
                    <a:pt x="123593" y="211481"/>
                  </a:lnTo>
                  <a:lnTo>
                    <a:pt x="136127" y="204231"/>
                  </a:lnTo>
                  <a:lnTo>
                    <a:pt x="149899" y="197030"/>
                  </a:lnTo>
                  <a:lnTo>
                    <a:pt x="164707" y="190211"/>
                  </a:lnTo>
                  <a:lnTo>
                    <a:pt x="180317" y="184383"/>
                  </a:lnTo>
                  <a:lnTo>
                    <a:pt x="196509" y="179800"/>
                  </a:lnTo>
                  <a:lnTo>
                    <a:pt x="212786" y="176553"/>
                  </a:lnTo>
                  <a:lnTo>
                    <a:pt x="228407" y="174740"/>
                  </a:lnTo>
                  <a:lnTo>
                    <a:pt x="243022" y="174261"/>
                  </a:lnTo>
                  <a:lnTo>
                    <a:pt x="256630" y="174888"/>
                  </a:lnTo>
                  <a:lnTo>
                    <a:pt x="269392" y="176363"/>
                  </a:lnTo>
                  <a:lnTo>
                    <a:pt x="281502" y="178470"/>
                  </a:lnTo>
                  <a:lnTo>
                    <a:pt x="293299" y="181357"/>
                  </a:lnTo>
                  <a:lnTo>
                    <a:pt x="305228" y="185503"/>
                  </a:lnTo>
                  <a:lnTo>
                    <a:pt x="317512" y="191073"/>
                  </a:lnTo>
                  <a:lnTo>
                    <a:pt x="329867" y="197933"/>
                  </a:lnTo>
                  <a:lnTo>
                    <a:pt x="341629" y="205834"/>
                  </a:lnTo>
                  <a:lnTo>
                    <a:pt x="352455" y="214524"/>
                  </a:lnTo>
                  <a:lnTo>
                    <a:pt x="362011" y="223952"/>
                  </a:lnTo>
                  <a:lnTo>
                    <a:pt x="369824" y="234258"/>
                  </a:lnTo>
                  <a:lnTo>
                    <a:pt x="375802" y="245449"/>
                  </a:lnTo>
                  <a:lnTo>
                    <a:pt x="379679" y="257403"/>
                  </a:lnTo>
                  <a:lnTo>
                    <a:pt x="380866" y="269959"/>
                  </a:lnTo>
                  <a:lnTo>
                    <a:pt x="379298" y="282958"/>
                  </a:lnTo>
                  <a:lnTo>
                    <a:pt x="375502" y="296111"/>
                  </a:lnTo>
                  <a:lnTo>
                    <a:pt x="370290" y="309015"/>
                  </a:lnTo>
                  <a:lnTo>
                    <a:pt x="364269" y="321466"/>
                  </a:lnTo>
                  <a:lnTo>
                    <a:pt x="357638" y="333283"/>
                  </a:lnTo>
                  <a:lnTo>
                    <a:pt x="350290" y="344226"/>
                  </a:lnTo>
                  <a:lnTo>
                    <a:pt x="342203" y="354254"/>
                  </a:lnTo>
                  <a:lnTo>
                    <a:pt x="333469" y="363481"/>
                  </a:lnTo>
                  <a:lnTo>
                    <a:pt x="324220" y="372073"/>
                  </a:lnTo>
                  <a:lnTo>
                    <a:pt x="314591" y="380191"/>
                  </a:lnTo>
                  <a:lnTo>
                    <a:pt x="304853" y="387967"/>
                  </a:lnTo>
                  <a:lnTo>
                    <a:pt x="295394" y="395504"/>
                  </a:lnTo>
                  <a:lnTo>
                    <a:pt x="286405" y="402869"/>
                  </a:lnTo>
                  <a:lnTo>
                    <a:pt x="277809" y="410005"/>
                  </a:lnTo>
                  <a:lnTo>
                    <a:pt x="268309" y="417542"/>
                  </a:lnTo>
                  <a:lnTo>
                    <a:pt x="254837" y="427260"/>
                  </a:lnTo>
                  <a:lnTo>
                    <a:pt x="232269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1130968" y="1737202"/>
            <a:ext cx="164038" cy="288355"/>
          </a:xfrm>
          <a:custGeom>
            <a:avLst/>
            <a:gdLst/>
            <a:ahLst/>
            <a:cxnLst/>
            <a:rect l="0" t="0" r="0" b="0"/>
            <a:pathLst>
              <a:path w="164038" h="288355">
                <a:moveTo>
                  <a:pt x="100866" y="0"/>
                </a:moveTo>
                <a:lnTo>
                  <a:pt x="97932" y="8801"/>
                </a:lnTo>
                <a:lnTo>
                  <a:pt x="95150" y="17148"/>
                </a:lnTo>
                <a:lnTo>
                  <a:pt x="92250" y="25847"/>
                </a:lnTo>
                <a:lnTo>
                  <a:pt x="89210" y="34968"/>
                </a:lnTo>
                <a:lnTo>
                  <a:pt x="86045" y="44463"/>
                </a:lnTo>
                <a:lnTo>
                  <a:pt x="82786" y="54259"/>
                </a:lnTo>
                <a:lnTo>
                  <a:pt x="79620" y="64446"/>
                </a:lnTo>
                <a:lnTo>
                  <a:pt x="76877" y="75268"/>
                </a:lnTo>
                <a:lnTo>
                  <a:pt x="74697" y="86803"/>
                </a:lnTo>
                <a:lnTo>
                  <a:pt x="72895" y="98820"/>
                </a:lnTo>
                <a:lnTo>
                  <a:pt x="71071" y="110885"/>
                </a:lnTo>
                <a:lnTo>
                  <a:pt x="68993" y="122747"/>
                </a:lnTo>
                <a:lnTo>
                  <a:pt x="66766" y="134491"/>
                </a:lnTo>
                <a:lnTo>
                  <a:pt x="64724" y="146442"/>
                </a:lnTo>
                <a:lnTo>
                  <a:pt x="63049" y="158775"/>
                </a:lnTo>
                <a:lnTo>
                  <a:pt x="61602" y="171346"/>
                </a:lnTo>
                <a:lnTo>
                  <a:pt x="60024" y="183792"/>
                </a:lnTo>
                <a:lnTo>
                  <a:pt x="58110" y="195908"/>
                </a:lnTo>
                <a:lnTo>
                  <a:pt x="55825" y="207655"/>
                </a:lnTo>
                <a:lnTo>
                  <a:pt x="53212" y="219076"/>
                </a:lnTo>
                <a:lnTo>
                  <a:pt x="50340" y="230239"/>
                </a:lnTo>
                <a:lnTo>
                  <a:pt x="47276" y="241211"/>
                </a:lnTo>
                <a:lnTo>
                  <a:pt x="44072" y="252045"/>
                </a:lnTo>
                <a:lnTo>
                  <a:pt x="40768" y="262759"/>
                </a:lnTo>
                <a:lnTo>
                  <a:pt x="37204" y="272557"/>
                </a:lnTo>
                <a:lnTo>
                  <a:pt x="32308" y="279670"/>
                </a:lnTo>
                <a:lnTo>
                  <a:pt x="26054" y="282841"/>
                </a:lnTo>
                <a:lnTo>
                  <a:pt x="20448" y="281839"/>
                </a:lnTo>
                <a:lnTo>
                  <a:pt x="16130" y="277247"/>
                </a:lnTo>
                <a:lnTo>
                  <a:pt x="12833" y="269875"/>
                </a:lnTo>
                <a:lnTo>
                  <a:pt x="9989" y="260461"/>
                </a:lnTo>
                <a:lnTo>
                  <a:pt x="7222" y="249594"/>
                </a:lnTo>
                <a:lnTo>
                  <a:pt x="4532" y="237714"/>
                </a:lnTo>
                <a:lnTo>
                  <a:pt x="2179" y="225136"/>
                </a:lnTo>
                <a:lnTo>
                  <a:pt x="330" y="212148"/>
                </a:lnTo>
                <a:lnTo>
                  <a:pt x="0" y="201258"/>
                </a:lnTo>
                <a:lnTo>
                  <a:pt x="1812" y="196036"/>
                </a:lnTo>
                <a:lnTo>
                  <a:pt x="4478" y="196324"/>
                </a:lnTo>
                <a:lnTo>
                  <a:pt x="7438" y="200461"/>
                </a:lnTo>
                <a:lnTo>
                  <a:pt x="10553" y="207017"/>
                </a:lnTo>
                <a:lnTo>
                  <a:pt x="13777" y="215056"/>
                </a:lnTo>
                <a:lnTo>
                  <a:pt x="17084" y="224007"/>
                </a:lnTo>
                <a:lnTo>
                  <a:pt x="20451" y="233526"/>
                </a:lnTo>
                <a:lnTo>
                  <a:pt x="23867" y="243397"/>
                </a:lnTo>
                <a:lnTo>
                  <a:pt x="27483" y="253327"/>
                </a:lnTo>
                <a:lnTo>
                  <a:pt x="31595" y="262929"/>
                </a:lnTo>
                <a:lnTo>
                  <a:pt x="36327" y="272003"/>
                </a:lnTo>
                <a:lnTo>
                  <a:pt x="41641" y="279893"/>
                </a:lnTo>
                <a:lnTo>
                  <a:pt x="47433" y="285452"/>
                </a:lnTo>
                <a:lnTo>
                  <a:pt x="53589" y="288254"/>
                </a:lnTo>
                <a:lnTo>
                  <a:pt x="60011" y="288354"/>
                </a:lnTo>
                <a:lnTo>
                  <a:pt x="66621" y="285920"/>
                </a:lnTo>
                <a:lnTo>
                  <a:pt x="73366" y="281322"/>
                </a:lnTo>
                <a:lnTo>
                  <a:pt x="80370" y="275018"/>
                </a:lnTo>
                <a:lnTo>
                  <a:pt x="87911" y="267441"/>
                </a:lnTo>
                <a:lnTo>
                  <a:pt x="96098" y="258943"/>
                </a:lnTo>
                <a:lnTo>
                  <a:pt x="104885" y="249631"/>
                </a:lnTo>
                <a:lnTo>
                  <a:pt x="114163" y="239397"/>
                </a:lnTo>
                <a:lnTo>
                  <a:pt x="123798" y="228270"/>
                </a:lnTo>
                <a:lnTo>
                  <a:pt x="133236" y="216990"/>
                </a:lnTo>
                <a:lnTo>
                  <a:pt x="142427" y="205824"/>
                </a:lnTo>
                <a:lnTo>
                  <a:pt x="152177" y="193789"/>
                </a:lnTo>
                <a:lnTo>
                  <a:pt x="164037" y="17898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778570" y="1705616"/>
            <a:ext cx="169617" cy="169753"/>
          </a:xfrm>
          <a:custGeom>
            <a:avLst/>
            <a:gdLst/>
            <a:ahLst/>
            <a:cxnLst/>
            <a:rect l="0" t="0" r="0" b="0"/>
            <a:pathLst>
              <a:path w="169617" h="169753">
                <a:moveTo>
                  <a:pt x="32746" y="0"/>
                </a:moveTo>
                <a:lnTo>
                  <a:pt x="35680" y="8868"/>
                </a:lnTo>
                <a:lnTo>
                  <a:pt x="38462" y="17855"/>
                </a:lnTo>
                <a:lnTo>
                  <a:pt x="41361" y="27846"/>
                </a:lnTo>
                <a:lnTo>
                  <a:pt x="44402" y="38654"/>
                </a:lnTo>
                <a:lnTo>
                  <a:pt x="47567" y="49817"/>
                </a:lnTo>
                <a:lnTo>
                  <a:pt x="50826" y="61027"/>
                </a:lnTo>
                <a:lnTo>
                  <a:pt x="53991" y="72312"/>
                </a:lnTo>
                <a:lnTo>
                  <a:pt x="56735" y="83945"/>
                </a:lnTo>
                <a:lnTo>
                  <a:pt x="58905" y="96059"/>
                </a:lnTo>
                <a:lnTo>
                  <a:pt x="60362" y="108481"/>
                </a:lnTo>
                <a:lnTo>
                  <a:pt x="60889" y="120827"/>
                </a:lnTo>
                <a:lnTo>
                  <a:pt x="60456" y="132852"/>
                </a:lnTo>
                <a:lnTo>
                  <a:pt x="58859" y="143689"/>
                </a:lnTo>
                <a:lnTo>
                  <a:pt x="55659" y="151838"/>
                </a:lnTo>
                <a:lnTo>
                  <a:pt x="50769" y="156715"/>
                </a:lnTo>
                <a:lnTo>
                  <a:pt x="44554" y="158545"/>
                </a:lnTo>
                <a:lnTo>
                  <a:pt x="37627" y="157888"/>
                </a:lnTo>
                <a:lnTo>
                  <a:pt x="30416" y="155338"/>
                </a:lnTo>
                <a:lnTo>
                  <a:pt x="23137" y="151412"/>
                </a:lnTo>
                <a:lnTo>
                  <a:pt x="15877" y="146511"/>
                </a:lnTo>
                <a:lnTo>
                  <a:pt x="8697" y="140987"/>
                </a:lnTo>
                <a:lnTo>
                  <a:pt x="2746" y="137005"/>
                </a:lnTo>
                <a:lnTo>
                  <a:pt x="0" y="136929"/>
                </a:lnTo>
                <a:lnTo>
                  <a:pt x="864" y="139751"/>
                </a:lnTo>
                <a:lnTo>
                  <a:pt x="4669" y="144292"/>
                </a:lnTo>
                <a:lnTo>
                  <a:pt x="10607" y="149660"/>
                </a:lnTo>
                <a:lnTo>
                  <a:pt x="18027" y="155133"/>
                </a:lnTo>
                <a:lnTo>
                  <a:pt x="26463" y="160334"/>
                </a:lnTo>
                <a:lnTo>
                  <a:pt x="35586" y="164832"/>
                </a:lnTo>
                <a:lnTo>
                  <a:pt x="45172" y="168036"/>
                </a:lnTo>
                <a:lnTo>
                  <a:pt x="55061" y="169741"/>
                </a:lnTo>
                <a:lnTo>
                  <a:pt x="64822" y="169752"/>
                </a:lnTo>
                <a:lnTo>
                  <a:pt x="73773" y="167716"/>
                </a:lnTo>
                <a:lnTo>
                  <a:pt x="81611" y="163643"/>
                </a:lnTo>
                <a:lnTo>
                  <a:pt x="88536" y="157825"/>
                </a:lnTo>
                <a:lnTo>
                  <a:pt x="95036" y="150641"/>
                </a:lnTo>
                <a:lnTo>
                  <a:pt x="101445" y="142442"/>
                </a:lnTo>
                <a:lnTo>
                  <a:pt x="107753" y="133518"/>
                </a:lnTo>
                <a:lnTo>
                  <a:pt x="113696" y="124083"/>
                </a:lnTo>
                <a:lnTo>
                  <a:pt x="119147" y="114301"/>
                </a:lnTo>
                <a:lnTo>
                  <a:pt x="124284" y="104445"/>
                </a:lnTo>
                <a:lnTo>
                  <a:pt x="129493" y="94901"/>
                </a:lnTo>
                <a:lnTo>
                  <a:pt x="134993" y="85856"/>
                </a:lnTo>
                <a:lnTo>
                  <a:pt x="140720" y="77421"/>
                </a:lnTo>
                <a:lnTo>
                  <a:pt x="147083" y="68789"/>
                </a:lnTo>
                <a:lnTo>
                  <a:pt x="155762" y="58087"/>
                </a:lnTo>
                <a:lnTo>
                  <a:pt x="169616" y="4211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7011979" y="305326"/>
            <a:ext cx="1837529" cy="2270719"/>
            <a:chOff x="7011979" y="305326"/>
            <a:chExt cx="1837529" cy="2270719"/>
          </a:xfrm>
        </p:grpSpPr>
        <p:sp>
          <p:nvSpPr>
            <p:cNvPr id="25" name="Freeform 24"/>
            <p:cNvSpPr/>
            <p:nvPr/>
          </p:nvSpPr>
          <p:spPr>
            <a:xfrm>
              <a:off x="7718104" y="305326"/>
              <a:ext cx="312220" cy="452726"/>
            </a:xfrm>
            <a:custGeom>
              <a:avLst/>
              <a:gdLst/>
              <a:ahLst/>
              <a:cxnLst/>
              <a:rect l="0" t="0" r="0" b="0"/>
              <a:pathLst>
                <a:path w="312220" h="452726">
                  <a:moveTo>
                    <a:pt x="230911" y="0"/>
                  </a:moveTo>
                  <a:lnTo>
                    <a:pt x="168819" y="14654"/>
                  </a:lnTo>
                  <a:lnTo>
                    <a:pt x="110198" y="18622"/>
                  </a:lnTo>
                  <a:lnTo>
                    <a:pt x="52345" y="12474"/>
                  </a:lnTo>
                  <a:lnTo>
                    <a:pt x="26377" y="13733"/>
                  </a:lnTo>
                  <a:lnTo>
                    <a:pt x="7036" y="22091"/>
                  </a:lnTo>
                  <a:lnTo>
                    <a:pt x="2113" y="28765"/>
                  </a:lnTo>
                  <a:lnTo>
                    <a:pt x="0" y="36724"/>
                  </a:lnTo>
                  <a:lnTo>
                    <a:pt x="5016" y="85893"/>
                  </a:lnTo>
                  <a:lnTo>
                    <a:pt x="10035" y="142355"/>
                  </a:lnTo>
                  <a:lnTo>
                    <a:pt x="19108" y="177490"/>
                  </a:lnTo>
                  <a:lnTo>
                    <a:pt x="29932" y="199377"/>
                  </a:lnTo>
                  <a:lnTo>
                    <a:pt x="36094" y="204278"/>
                  </a:lnTo>
                  <a:lnTo>
                    <a:pt x="42541" y="205205"/>
                  </a:lnTo>
                  <a:lnTo>
                    <a:pt x="57115" y="199997"/>
                  </a:lnTo>
                  <a:lnTo>
                    <a:pt x="110842" y="171035"/>
                  </a:lnTo>
                  <a:lnTo>
                    <a:pt x="151011" y="161811"/>
                  </a:lnTo>
                  <a:lnTo>
                    <a:pt x="186960" y="164667"/>
                  </a:lnTo>
                  <a:lnTo>
                    <a:pt x="249531" y="190863"/>
                  </a:lnTo>
                  <a:lnTo>
                    <a:pt x="270772" y="205321"/>
                  </a:lnTo>
                  <a:lnTo>
                    <a:pt x="294715" y="233191"/>
                  </a:lnTo>
                  <a:lnTo>
                    <a:pt x="305282" y="253379"/>
                  </a:lnTo>
                  <a:lnTo>
                    <a:pt x="312219" y="295654"/>
                  </a:lnTo>
                  <a:lnTo>
                    <a:pt x="308685" y="334046"/>
                  </a:lnTo>
                  <a:lnTo>
                    <a:pt x="300182" y="353576"/>
                  </a:lnTo>
                  <a:lnTo>
                    <a:pt x="287435" y="370054"/>
                  </a:lnTo>
                  <a:lnTo>
                    <a:pt x="260528" y="391315"/>
                  </a:lnTo>
                  <a:lnTo>
                    <a:pt x="197984" y="417169"/>
                  </a:lnTo>
                  <a:lnTo>
                    <a:pt x="145725" y="431577"/>
                  </a:lnTo>
                  <a:lnTo>
                    <a:pt x="84773" y="448034"/>
                  </a:lnTo>
                  <a:lnTo>
                    <a:pt x="4139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69907" y="979150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064" y="173299"/>
                  </a:lnTo>
                  <a:lnTo>
                    <a:pt x="17475" y="230764"/>
                  </a:lnTo>
                  <a:lnTo>
                    <a:pt x="23468" y="292894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11979" y="968621"/>
              <a:ext cx="157929" cy="261321"/>
            </a:xfrm>
            <a:custGeom>
              <a:avLst/>
              <a:gdLst/>
              <a:ahLst/>
              <a:cxnLst/>
              <a:rect l="0" t="0" r="0" b="0"/>
              <a:pathLst>
                <a:path w="157929" h="261321">
                  <a:moveTo>
                    <a:pt x="157928" y="210570"/>
                  </a:moveTo>
                  <a:lnTo>
                    <a:pt x="105223" y="229698"/>
                  </a:lnTo>
                  <a:lnTo>
                    <a:pt x="67135" y="260374"/>
                  </a:lnTo>
                  <a:lnTo>
                    <a:pt x="58794" y="261320"/>
                  </a:lnTo>
                  <a:lnTo>
                    <a:pt x="40169" y="253013"/>
                  </a:lnTo>
                  <a:lnTo>
                    <a:pt x="33798" y="242375"/>
                  </a:lnTo>
                  <a:lnTo>
                    <a:pt x="24832" y="195037"/>
                  </a:lnTo>
                  <a:lnTo>
                    <a:pt x="21006" y="143447"/>
                  </a:lnTo>
                  <a:lnTo>
                    <a:pt x="14153" y="92286"/>
                  </a:lnTo>
                  <a:lnTo>
                    <a:pt x="8125" y="356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567965" y="842279"/>
              <a:ext cx="281543" cy="365439"/>
            </a:xfrm>
            <a:custGeom>
              <a:avLst/>
              <a:gdLst/>
              <a:ahLst/>
              <a:cxnLst/>
              <a:rect l="0" t="0" r="0" b="0"/>
              <a:pathLst>
                <a:path w="281543" h="365439">
                  <a:moveTo>
                    <a:pt x="191745" y="0"/>
                  </a:moveTo>
                  <a:lnTo>
                    <a:pt x="132152" y="49499"/>
                  </a:lnTo>
                  <a:lnTo>
                    <a:pt x="84386" y="111523"/>
                  </a:lnTo>
                  <a:lnTo>
                    <a:pt x="44997" y="171011"/>
                  </a:lnTo>
                  <a:lnTo>
                    <a:pt x="16398" y="225113"/>
                  </a:lnTo>
                  <a:lnTo>
                    <a:pt x="840" y="266872"/>
                  </a:lnTo>
                  <a:lnTo>
                    <a:pt x="0" y="308881"/>
                  </a:lnTo>
                  <a:lnTo>
                    <a:pt x="7479" y="330693"/>
                  </a:lnTo>
                  <a:lnTo>
                    <a:pt x="12749" y="339785"/>
                  </a:lnTo>
                  <a:lnTo>
                    <a:pt x="27963" y="353007"/>
                  </a:lnTo>
                  <a:lnTo>
                    <a:pt x="36933" y="358170"/>
                  </a:lnTo>
                  <a:lnTo>
                    <a:pt x="77504" y="365438"/>
                  </a:lnTo>
                  <a:lnTo>
                    <a:pt x="135210" y="359488"/>
                  </a:lnTo>
                  <a:lnTo>
                    <a:pt x="191670" y="343928"/>
                  </a:lnTo>
                  <a:lnTo>
                    <a:pt x="242293" y="318671"/>
                  </a:lnTo>
                  <a:lnTo>
                    <a:pt x="269762" y="292513"/>
                  </a:lnTo>
                  <a:lnTo>
                    <a:pt x="279062" y="269606"/>
                  </a:lnTo>
                  <a:lnTo>
                    <a:pt x="281542" y="256946"/>
                  </a:lnTo>
                  <a:lnTo>
                    <a:pt x="278058" y="233522"/>
                  </a:lnTo>
                  <a:lnTo>
                    <a:pt x="273853" y="222362"/>
                  </a:lnTo>
                  <a:lnTo>
                    <a:pt x="266371" y="213752"/>
                  </a:lnTo>
                  <a:lnTo>
                    <a:pt x="245579" y="201066"/>
                  </a:lnTo>
                  <a:lnTo>
                    <a:pt x="234653" y="199555"/>
                  </a:lnTo>
                  <a:lnTo>
                    <a:pt x="200169" y="208606"/>
                  </a:lnTo>
                  <a:lnTo>
                    <a:pt x="140419" y="235745"/>
                  </a:lnTo>
                  <a:lnTo>
                    <a:pt x="100498" y="267552"/>
                  </a:lnTo>
                  <a:lnTo>
                    <a:pt x="48698" y="321797"/>
                  </a:lnTo>
                  <a:lnTo>
                    <a:pt x="3381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04866" y="1473989"/>
              <a:ext cx="191384" cy="286023"/>
            </a:xfrm>
            <a:custGeom>
              <a:avLst/>
              <a:gdLst/>
              <a:ahLst/>
              <a:cxnLst/>
              <a:rect l="0" t="0" r="0" b="0"/>
              <a:pathLst>
                <a:path w="191384" h="286023">
                  <a:moveTo>
                    <a:pt x="54512" y="0"/>
                  </a:moveTo>
                  <a:lnTo>
                    <a:pt x="45447" y="58617"/>
                  </a:lnTo>
                  <a:lnTo>
                    <a:pt x="52678" y="112791"/>
                  </a:lnTo>
                  <a:lnTo>
                    <a:pt x="62253" y="168552"/>
                  </a:lnTo>
                  <a:lnTo>
                    <a:pt x="64490" y="224627"/>
                  </a:lnTo>
                  <a:lnTo>
                    <a:pt x="64878" y="266728"/>
                  </a:lnTo>
                  <a:lnTo>
                    <a:pt x="62592" y="272575"/>
                  </a:lnTo>
                  <a:lnTo>
                    <a:pt x="58729" y="272964"/>
                  </a:lnTo>
                  <a:lnTo>
                    <a:pt x="48197" y="264037"/>
                  </a:lnTo>
                  <a:lnTo>
                    <a:pt x="30284" y="238111"/>
                  </a:lnTo>
                  <a:lnTo>
                    <a:pt x="3806" y="180070"/>
                  </a:lnTo>
                  <a:lnTo>
                    <a:pt x="821" y="177368"/>
                  </a:lnTo>
                  <a:lnTo>
                    <a:pt x="0" y="180247"/>
                  </a:lnTo>
                  <a:lnTo>
                    <a:pt x="7089" y="212899"/>
                  </a:lnTo>
                  <a:lnTo>
                    <a:pt x="28161" y="251974"/>
                  </a:lnTo>
                  <a:lnTo>
                    <a:pt x="41241" y="268356"/>
                  </a:lnTo>
                  <a:lnTo>
                    <a:pt x="67348" y="285144"/>
                  </a:lnTo>
                  <a:lnTo>
                    <a:pt x="75937" y="286022"/>
                  </a:lnTo>
                  <a:lnTo>
                    <a:pt x="91721" y="280759"/>
                  </a:lnTo>
                  <a:lnTo>
                    <a:pt x="113760" y="264642"/>
                  </a:lnTo>
                  <a:lnTo>
                    <a:pt x="170310" y="203731"/>
                  </a:lnTo>
                  <a:lnTo>
                    <a:pt x="19138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48363" y="1947574"/>
              <a:ext cx="195244" cy="274039"/>
            </a:xfrm>
            <a:custGeom>
              <a:avLst/>
              <a:gdLst/>
              <a:ahLst/>
              <a:cxnLst/>
              <a:rect l="0" t="0" r="0" b="0"/>
              <a:pathLst>
                <a:path w="195244" h="274039">
                  <a:moveTo>
                    <a:pt x="16259" y="84426"/>
                  </a:moveTo>
                  <a:lnTo>
                    <a:pt x="16259" y="62069"/>
                  </a:lnTo>
                  <a:lnTo>
                    <a:pt x="27437" y="31398"/>
                  </a:lnTo>
                  <a:lnTo>
                    <a:pt x="45567" y="5673"/>
                  </a:lnTo>
                  <a:lnTo>
                    <a:pt x="54515" y="1508"/>
                  </a:lnTo>
                  <a:lnTo>
                    <a:pt x="76935" y="0"/>
                  </a:lnTo>
                  <a:lnTo>
                    <a:pt x="96258" y="6349"/>
                  </a:lnTo>
                  <a:lnTo>
                    <a:pt x="104687" y="11318"/>
                  </a:lnTo>
                  <a:lnTo>
                    <a:pt x="117171" y="29316"/>
                  </a:lnTo>
                  <a:lnTo>
                    <a:pt x="134718" y="78999"/>
                  </a:lnTo>
                  <a:lnTo>
                    <a:pt x="140265" y="125582"/>
                  </a:lnTo>
                  <a:lnTo>
                    <a:pt x="130730" y="170839"/>
                  </a:lnTo>
                  <a:lnTo>
                    <a:pt x="99847" y="230726"/>
                  </a:lnTo>
                  <a:lnTo>
                    <a:pt x="84994" y="251223"/>
                  </a:lnTo>
                  <a:lnTo>
                    <a:pt x="66694" y="268132"/>
                  </a:lnTo>
                  <a:lnTo>
                    <a:pt x="55732" y="272407"/>
                  </a:lnTo>
                  <a:lnTo>
                    <a:pt x="31073" y="274038"/>
                  </a:lnTo>
                  <a:lnTo>
                    <a:pt x="21455" y="270495"/>
                  </a:lnTo>
                  <a:lnTo>
                    <a:pt x="7650" y="257200"/>
                  </a:lnTo>
                  <a:lnTo>
                    <a:pt x="735" y="233354"/>
                  </a:lnTo>
                  <a:lnTo>
                    <a:pt x="0" y="205598"/>
                  </a:lnTo>
                  <a:lnTo>
                    <a:pt x="7473" y="181564"/>
                  </a:lnTo>
                  <a:lnTo>
                    <a:pt x="24834" y="153891"/>
                  </a:lnTo>
                  <a:lnTo>
                    <a:pt x="44247" y="141426"/>
                  </a:lnTo>
                  <a:lnTo>
                    <a:pt x="89247" y="123891"/>
                  </a:lnTo>
                  <a:lnTo>
                    <a:pt x="126922" y="123935"/>
                  </a:lnTo>
                  <a:lnTo>
                    <a:pt x="183011" y="134530"/>
                  </a:lnTo>
                  <a:lnTo>
                    <a:pt x="195243" y="137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98239" y="1284476"/>
              <a:ext cx="182529" cy="317232"/>
            </a:xfrm>
            <a:custGeom>
              <a:avLst/>
              <a:gdLst/>
              <a:ahLst/>
              <a:cxnLst/>
              <a:rect l="0" t="0" r="0" b="0"/>
              <a:pathLst>
                <a:path w="182529" h="317232">
                  <a:moveTo>
                    <a:pt x="66715" y="0"/>
                  </a:moveTo>
                  <a:lnTo>
                    <a:pt x="69834" y="57264"/>
                  </a:lnTo>
                  <a:lnTo>
                    <a:pt x="75047" y="109774"/>
                  </a:lnTo>
                  <a:lnTo>
                    <a:pt x="76592" y="166667"/>
                  </a:lnTo>
                  <a:lnTo>
                    <a:pt x="77050" y="217449"/>
                  </a:lnTo>
                  <a:lnTo>
                    <a:pt x="71616" y="270941"/>
                  </a:lnTo>
                  <a:lnTo>
                    <a:pt x="66473" y="276553"/>
                  </a:lnTo>
                  <a:lnTo>
                    <a:pt x="59534" y="277956"/>
                  </a:lnTo>
                  <a:lnTo>
                    <a:pt x="51399" y="276551"/>
                  </a:lnTo>
                  <a:lnTo>
                    <a:pt x="44806" y="270935"/>
                  </a:lnTo>
                  <a:lnTo>
                    <a:pt x="10887" y="210478"/>
                  </a:lnTo>
                  <a:lnTo>
                    <a:pt x="0" y="187146"/>
                  </a:lnTo>
                  <a:lnTo>
                    <a:pt x="1188" y="197040"/>
                  </a:lnTo>
                  <a:lnTo>
                    <a:pt x="26139" y="254600"/>
                  </a:lnTo>
                  <a:lnTo>
                    <a:pt x="52980" y="298036"/>
                  </a:lnTo>
                  <a:lnTo>
                    <a:pt x="69969" y="311055"/>
                  </a:lnTo>
                  <a:lnTo>
                    <a:pt x="79412" y="316165"/>
                  </a:lnTo>
                  <a:lnTo>
                    <a:pt x="88047" y="317231"/>
                  </a:lnTo>
                  <a:lnTo>
                    <a:pt x="103882" y="312177"/>
                  </a:lnTo>
                  <a:lnTo>
                    <a:pt x="125950" y="296178"/>
                  </a:lnTo>
                  <a:lnTo>
                    <a:pt x="18252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80725" y="1740129"/>
              <a:ext cx="217913" cy="355043"/>
            </a:xfrm>
            <a:custGeom>
              <a:avLst/>
              <a:gdLst/>
              <a:ahLst/>
              <a:cxnLst/>
              <a:rect l="0" t="0" r="0" b="0"/>
              <a:pathLst>
                <a:path w="217913" h="355043">
                  <a:moveTo>
                    <a:pt x="42114" y="18130"/>
                  </a:moveTo>
                  <a:lnTo>
                    <a:pt x="58882" y="6951"/>
                  </a:lnTo>
                  <a:lnTo>
                    <a:pt x="97256" y="0"/>
                  </a:lnTo>
                  <a:lnTo>
                    <a:pt x="119654" y="4613"/>
                  </a:lnTo>
                  <a:lnTo>
                    <a:pt x="158687" y="26638"/>
                  </a:lnTo>
                  <a:lnTo>
                    <a:pt x="165453" y="35500"/>
                  </a:lnTo>
                  <a:lnTo>
                    <a:pt x="172971" y="57825"/>
                  </a:lnTo>
                  <a:lnTo>
                    <a:pt x="170073" y="80226"/>
                  </a:lnTo>
                  <a:lnTo>
                    <a:pt x="166024" y="91113"/>
                  </a:lnTo>
                  <a:lnTo>
                    <a:pt x="152168" y="106329"/>
                  </a:lnTo>
                  <a:lnTo>
                    <a:pt x="143559" y="112024"/>
                  </a:lnTo>
                  <a:lnTo>
                    <a:pt x="140160" y="119330"/>
                  </a:lnTo>
                  <a:lnTo>
                    <a:pt x="140234" y="127711"/>
                  </a:lnTo>
                  <a:lnTo>
                    <a:pt x="142622" y="136807"/>
                  </a:lnTo>
                  <a:lnTo>
                    <a:pt x="154634" y="153153"/>
                  </a:lnTo>
                  <a:lnTo>
                    <a:pt x="204967" y="200071"/>
                  </a:lnTo>
                  <a:lnTo>
                    <a:pt x="213929" y="220655"/>
                  </a:lnTo>
                  <a:lnTo>
                    <a:pt x="217912" y="245402"/>
                  </a:lnTo>
                  <a:lnTo>
                    <a:pt x="213443" y="265758"/>
                  </a:lnTo>
                  <a:lnTo>
                    <a:pt x="194654" y="293492"/>
                  </a:lnTo>
                  <a:lnTo>
                    <a:pt x="176590" y="311309"/>
                  </a:lnTo>
                  <a:lnTo>
                    <a:pt x="156864" y="323127"/>
                  </a:lnTo>
                  <a:lnTo>
                    <a:pt x="93897" y="340245"/>
                  </a:lnTo>
                  <a:lnTo>
                    <a:pt x="40904" y="351772"/>
                  </a:lnTo>
                  <a:lnTo>
                    <a:pt x="0" y="355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66335" y="894922"/>
              <a:ext cx="361666" cy="1681123"/>
            </a:xfrm>
            <a:custGeom>
              <a:avLst/>
              <a:gdLst/>
              <a:ahLst/>
              <a:cxnLst/>
              <a:rect l="0" t="0" r="0" b="0"/>
              <a:pathLst>
                <a:path w="361666" h="1681123">
                  <a:moveTo>
                    <a:pt x="130038" y="0"/>
                  </a:moveTo>
                  <a:lnTo>
                    <a:pt x="122802" y="27556"/>
                  </a:lnTo>
                  <a:lnTo>
                    <a:pt x="120160" y="90018"/>
                  </a:lnTo>
                  <a:lnTo>
                    <a:pt x="119703" y="152234"/>
                  </a:lnTo>
                  <a:lnTo>
                    <a:pt x="122686" y="210053"/>
                  </a:lnTo>
                  <a:lnTo>
                    <a:pt x="128586" y="266620"/>
                  </a:lnTo>
                  <a:lnTo>
                    <a:pt x="129751" y="324023"/>
                  </a:lnTo>
                  <a:lnTo>
                    <a:pt x="131123" y="373387"/>
                  </a:lnTo>
                  <a:lnTo>
                    <a:pt x="137248" y="423888"/>
                  </a:lnTo>
                  <a:lnTo>
                    <a:pt x="139911" y="486587"/>
                  </a:lnTo>
                  <a:lnTo>
                    <a:pt x="140373" y="537628"/>
                  </a:lnTo>
                  <a:lnTo>
                    <a:pt x="140509" y="589795"/>
                  </a:lnTo>
                  <a:lnTo>
                    <a:pt x="140549" y="639178"/>
                  </a:lnTo>
                  <a:lnTo>
                    <a:pt x="140562" y="686565"/>
                  </a:lnTo>
                  <a:lnTo>
                    <a:pt x="143685" y="740770"/>
                  </a:lnTo>
                  <a:lnTo>
                    <a:pt x="148899" y="798165"/>
                  </a:lnTo>
                  <a:lnTo>
                    <a:pt x="150445" y="852215"/>
                  </a:lnTo>
                  <a:lnTo>
                    <a:pt x="150902" y="905275"/>
                  </a:lnTo>
                  <a:lnTo>
                    <a:pt x="151039" y="958041"/>
                  </a:lnTo>
                  <a:lnTo>
                    <a:pt x="154198" y="1010720"/>
                  </a:lnTo>
                  <a:lnTo>
                    <a:pt x="159423" y="1063374"/>
                  </a:lnTo>
                  <a:lnTo>
                    <a:pt x="160971" y="1112900"/>
                  </a:lnTo>
                  <a:lnTo>
                    <a:pt x="161430" y="1160330"/>
                  </a:lnTo>
                  <a:lnTo>
                    <a:pt x="161566" y="1211427"/>
                  </a:lnTo>
                  <a:lnTo>
                    <a:pt x="161605" y="1263612"/>
                  </a:lnTo>
                  <a:lnTo>
                    <a:pt x="161618" y="1313000"/>
                  </a:lnTo>
                  <a:lnTo>
                    <a:pt x="167211" y="1371609"/>
                  </a:lnTo>
                  <a:lnTo>
                    <a:pt x="163940" y="1428247"/>
                  </a:lnTo>
                  <a:lnTo>
                    <a:pt x="162081" y="1484494"/>
                  </a:lnTo>
                  <a:lnTo>
                    <a:pt x="161759" y="1532864"/>
                  </a:lnTo>
                  <a:lnTo>
                    <a:pt x="161663" y="1588530"/>
                  </a:lnTo>
                  <a:lnTo>
                    <a:pt x="161635" y="1638949"/>
                  </a:lnTo>
                  <a:lnTo>
                    <a:pt x="161631" y="1654152"/>
                  </a:lnTo>
                  <a:lnTo>
                    <a:pt x="158119" y="1660778"/>
                  </a:lnTo>
                  <a:lnTo>
                    <a:pt x="152268" y="1661687"/>
                  </a:lnTo>
                  <a:lnTo>
                    <a:pt x="144858" y="1658782"/>
                  </a:lnTo>
                  <a:lnTo>
                    <a:pt x="117662" y="1632338"/>
                  </a:lnTo>
                  <a:lnTo>
                    <a:pt x="93841" y="1589886"/>
                  </a:lnTo>
                  <a:lnTo>
                    <a:pt x="68613" y="1537171"/>
                  </a:lnTo>
                  <a:lnTo>
                    <a:pt x="50358" y="1486643"/>
                  </a:lnTo>
                  <a:lnTo>
                    <a:pt x="31909" y="1423245"/>
                  </a:lnTo>
                  <a:lnTo>
                    <a:pt x="5909" y="1360621"/>
                  </a:lnTo>
                  <a:lnTo>
                    <a:pt x="0" y="1346395"/>
                  </a:lnTo>
                  <a:lnTo>
                    <a:pt x="1273" y="1355669"/>
                  </a:lnTo>
                  <a:lnTo>
                    <a:pt x="23163" y="1418013"/>
                  </a:lnTo>
                  <a:lnTo>
                    <a:pt x="49327" y="1480786"/>
                  </a:lnTo>
                  <a:lnTo>
                    <a:pt x="75504" y="1536669"/>
                  </a:lnTo>
                  <a:lnTo>
                    <a:pt x="100860" y="1589738"/>
                  </a:lnTo>
                  <a:lnTo>
                    <a:pt x="140778" y="1644635"/>
                  </a:lnTo>
                  <a:lnTo>
                    <a:pt x="164805" y="1671560"/>
                  </a:lnTo>
                  <a:lnTo>
                    <a:pt x="174274" y="1679403"/>
                  </a:lnTo>
                  <a:lnTo>
                    <a:pt x="182925" y="1681122"/>
                  </a:lnTo>
                  <a:lnTo>
                    <a:pt x="191032" y="1678758"/>
                  </a:lnTo>
                  <a:lnTo>
                    <a:pt x="207449" y="1665603"/>
                  </a:lnTo>
                  <a:lnTo>
                    <a:pt x="256869" y="1605779"/>
                  </a:lnTo>
                  <a:lnTo>
                    <a:pt x="312150" y="1543739"/>
                  </a:lnTo>
                  <a:lnTo>
                    <a:pt x="355404" y="1483117"/>
                  </a:lnTo>
                  <a:lnTo>
                    <a:pt x="361665" y="14739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512052" y="2779523"/>
            <a:ext cx="740569" cy="484955"/>
            <a:chOff x="7512052" y="2779523"/>
            <a:chExt cx="740569" cy="484955"/>
          </a:xfrm>
        </p:grpSpPr>
        <p:sp>
          <p:nvSpPr>
            <p:cNvPr id="35" name="Freeform 34"/>
            <p:cNvSpPr/>
            <p:nvPr/>
          </p:nvSpPr>
          <p:spPr>
            <a:xfrm>
              <a:off x="7512052" y="2852241"/>
              <a:ext cx="226395" cy="412237"/>
            </a:xfrm>
            <a:custGeom>
              <a:avLst/>
              <a:gdLst/>
              <a:ahLst/>
              <a:cxnLst/>
              <a:rect l="0" t="0" r="0" b="0"/>
              <a:pathLst>
                <a:path w="226395" h="412237">
                  <a:moveTo>
                    <a:pt x="121109" y="64152"/>
                  </a:moveTo>
                  <a:lnTo>
                    <a:pt x="109930" y="75331"/>
                  </a:lnTo>
                  <a:lnTo>
                    <a:pt x="103128" y="76284"/>
                  </a:lnTo>
                  <a:lnTo>
                    <a:pt x="86211" y="71104"/>
                  </a:lnTo>
                  <a:lnTo>
                    <a:pt x="81466" y="65277"/>
                  </a:lnTo>
                  <a:lnTo>
                    <a:pt x="79472" y="57883"/>
                  </a:lnTo>
                  <a:lnTo>
                    <a:pt x="82255" y="30709"/>
                  </a:lnTo>
                  <a:lnTo>
                    <a:pt x="84678" y="20800"/>
                  </a:lnTo>
                  <a:lnTo>
                    <a:pt x="89803" y="13024"/>
                  </a:lnTo>
                  <a:lnTo>
                    <a:pt x="104855" y="1264"/>
                  </a:lnTo>
                  <a:lnTo>
                    <a:pt x="113782" y="0"/>
                  </a:lnTo>
                  <a:lnTo>
                    <a:pt x="133060" y="4835"/>
                  </a:lnTo>
                  <a:lnTo>
                    <a:pt x="150207" y="21021"/>
                  </a:lnTo>
                  <a:lnTo>
                    <a:pt x="180279" y="75130"/>
                  </a:lnTo>
                  <a:lnTo>
                    <a:pt x="199174" y="128842"/>
                  </a:lnTo>
                  <a:lnTo>
                    <a:pt x="203510" y="181196"/>
                  </a:lnTo>
                  <a:lnTo>
                    <a:pt x="203625" y="229723"/>
                  </a:lnTo>
                  <a:lnTo>
                    <a:pt x="196771" y="284006"/>
                  </a:lnTo>
                  <a:lnTo>
                    <a:pt x="184991" y="325046"/>
                  </a:lnTo>
                  <a:lnTo>
                    <a:pt x="146461" y="383024"/>
                  </a:lnTo>
                  <a:lnTo>
                    <a:pt x="113673" y="406897"/>
                  </a:lnTo>
                  <a:lnTo>
                    <a:pt x="90897" y="412236"/>
                  </a:lnTo>
                  <a:lnTo>
                    <a:pt x="67907" y="409539"/>
                  </a:lnTo>
                  <a:lnTo>
                    <a:pt x="42091" y="400541"/>
                  </a:lnTo>
                  <a:lnTo>
                    <a:pt x="21259" y="385624"/>
                  </a:lnTo>
                  <a:lnTo>
                    <a:pt x="12429" y="376733"/>
                  </a:lnTo>
                  <a:lnTo>
                    <a:pt x="2617" y="354376"/>
                  </a:lnTo>
                  <a:lnTo>
                    <a:pt x="0" y="341863"/>
                  </a:lnTo>
                  <a:lnTo>
                    <a:pt x="595" y="331181"/>
                  </a:lnTo>
                  <a:lnTo>
                    <a:pt x="7495" y="313073"/>
                  </a:lnTo>
                  <a:lnTo>
                    <a:pt x="21481" y="300346"/>
                  </a:lnTo>
                  <a:lnTo>
                    <a:pt x="40565" y="291960"/>
                  </a:lnTo>
                  <a:lnTo>
                    <a:pt x="77617" y="288409"/>
                  </a:lnTo>
                  <a:lnTo>
                    <a:pt x="140366" y="300167"/>
                  </a:lnTo>
                  <a:lnTo>
                    <a:pt x="194571" y="325285"/>
                  </a:lnTo>
                  <a:lnTo>
                    <a:pt x="226394" y="337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06901" y="31269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38465" y="2779523"/>
              <a:ext cx="314156" cy="442198"/>
            </a:xfrm>
            <a:custGeom>
              <a:avLst/>
              <a:gdLst/>
              <a:ahLst/>
              <a:cxnLst/>
              <a:rect l="0" t="0" r="0" b="0"/>
              <a:pathLst>
                <a:path w="314156" h="442198">
                  <a:moveTo>
                    <a:pt x="210592" y="0"/>
                  </a:moveTo>
                  <a:lnTo>
                    <a:pt x="156448" y="11453"/>
                  </a:lnTo>
                  <a:lnTo>
                    <a:pt x="94798" y="28198"/>
                  </a:lnTo>
                  <a:lnTo>
                    <a:pt x="33227" y="51229"/>
                  </a:lnTo>
                  <a:lnTo>
                    <a:pt x="6091" y="70811"/>
                  </a:lnTo>
                  <a:lnTo>
                    <a:pt x="1728" y="81132"/>
                  </a:lnTo>
                  <a:lnTo>
                    <a:pt x="0" y="108198"/>
                  </a:lnTo>
                  <a:lnTo>
                    <a:pt x="5605" y="145143"/>
                  </a:lnTo>
                  <a:lnTo>
                    <a:pt x="20263" y="172727"/>
                  </a:lnTo>
                  <a:lnTo>
                    <a:pt x="39424" y="195718"/>
                  </a:lnTo>
                  <a:lnTo>
                    <a:pt x="45008" y="197159"/>
                  </a:lnTo>
                  <a:lnTo>
                    <a:pt x="49900" y="194610"/>
                  </a:lnTo>
                  <a:lnTo>
                    <a:pt x="68612" y="177375"/>
                  </a:lnTo>
                  <a:lnTo>
                    <a:pt x="87828" y="165401"/>
                  </a:lnTo>
                  <a:lnTo>
                    <a:pt x="111966" y="156180"/>
                  </a:lnTo>
                  <a:lnTo>
                    <a:pt x="157453" y="155590"/>
                  </a:lnTo>
                  <a:lnTo>
                    <a:pt x="210754" y="167041"/>
                  </a:lnTo>
                  <a:lnTo>
                    <a:pt x="265823" y="190620"/>
                  </a:lnTo>
                  <a:lnTo>
                    <a:pt x="295586" y="217137"/>
                  </a:lnTo>
                  <a:lnTo>
                    <a:pt x="305859" y="228986"/>
                  </a:lnTo>
                  <a:lnTo>
                    <a:pt x="314155" y="257749"/>
                  </a:lnTo>
                  <a:lnTo>
                    <a:pt x="309948" y="312696"/>
                  </a:lnTo>
                  <a:lnTo>
                    <a:pt x="295533" y="346504"/>
                  </a:lnTo>
                  <a:lnTo>
                    <a:pt x="276444" y="373159"/>
                  </a:lnTo>
                  <a:lnTo>
                    <a:pt x="222282" y="410301"/>
                  </a:lnTo>
                  <a:lnTo>
                    <a:pt x="179236" y="433037"/>
                  </a:lnTo>
                  <a:lnTo>
                    <a:pt x="13689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879151" y="291558"/>
            <a:ext cx="394798" cy="627450"/>
          </a:xfrm>
          <a:custGeom>
            <a:avLst/>
            <a:gdLst/>
            <a:ahLst/>
            <a:cxnLst/>
            <a:rect l="0" t="0" r="0" b="0"/>
            <a:pathLst>
              <a:path w="394798" h="627450">
                <a:moveTo>
                  <a:pt x="78942" y="13768"/>
                </a:moveTo>
                <a:lnTo>
                  <a:pt x="73141" y="22636"/>
                </a:lnTo>
                <a:lnTo>
                  <a:pt x="68217" y="31623"/>
                </a:lnTo>
                <a:lnTo>
                  <a:pt x="63714" y="41618"/>
                </a:lnTo>
                <a:lnTo>
                  <a:pt x="59494" y="52599"/>
                </a:lnTo>
                <a:lnTo>
                  <a:pt x="55480" y="64411"/>
                </a:lnTo>
                <a:lnTo>
                  <a:pt x="51618" y="76864"/>
                </a:lnTo>
                <a:lnTo>
                  <a:pt x="47866" y="89629"/>
                </a:lnTo>
                <a:lnTo>
                  <a:pt x="44191" y="102262"/>
                </a:lnTo>
                <a:lnTo>
                  <a:pt x="40568" y="114530"/>
                </a:lnTo>
                <a:lnTo>
                  <a:pt x="36983" y="126393"/>
                </a:lnTo>
                <a:lnTo>
                  <a:pt x="33422" y="137899"/>
                </a:lnTo>
                <a:lnTo>
                  <a:pt x="29874" y="149099"/>
                </a:lnTo>
                <a:lnTo>
                  <a:pt x="26145" y="159241"/>
                </a:lnTo>
                <a:lnTo>
                  <a:pt x="21135" y="166600"/>
                </a:lnTo>
                <a:lnTo>
                  <a:pt x="14799" y="169949"/>
                </a:lnTo>
                <a:lnTo>
                  <a:pt x="9142" y="169064"/>
                </a:lnTo>
                <a:lnTo>
                  <a:pt x="4799" y="164551"/>
                </a:lnTo>
                <a:lnTo>
                  <a:pt x="1828" y="157398"/>
                </a:lnTo>
                <a:lnTo>
                  <a:pt x="267" y="148661"/>
                </a:lnTo>
                <a:lnTo>
                  <a:pt x="0" y="139066"/>
                </a:lnTo>
                <a:lnTo>
                  <a:pt x="955" y="129023"/>
                </a:lnTo>
                <a:lnTo>
                  <a:pt x="3192" y="118748"/>
                </a:lnTo>
                <a:lnTo>
                  <a:pt x="6624" y="108355"/>
                </a:lnTo>
                <a:lnTo>
                  <a:pt x="11046" y="97900"/>
                </a:lnTo>
                <a:lnTo>
                  <a:pt x="16231" y="87411"/>
                </a:lnTo>
                <a:lnTo>
                  <a:pt x="21976" y="76910"/>
                </a:lnTo>
                <a:lnTo>
                  <a:pt x="28121" y="66568"/>
                </a:lnTo>
                <a:lnTo>
                  <a:pt x="34545" y="56695"/>
                </a:lnTo>
                <a:lnTo>
                  <a:pt x="41161" y="47424"/>
                </a:lnTo>
                <a:lnTo>
                  <a:pt x="47908" y="38724"/>
                </a:lnTo>
                <a:lnTo>
                  <a:pt x="54745" y="30494"/>
                </a:lnTo>
                <a:lnTo>
                  <a:pt x="61650" y="22632"/>
                </a:lnTo>
                <a:lnTo>
                  <a:pt x="68933" y="15368"/>
                </a:lnTo>
                <a:lnTo>
                  <a:pt x="77194" y="9241"/>
                </a:lnTo>
                <a:lnTo>
                  <a:pt x="86674" y="4463"/>
                </a:lnTo>
                <a:lnTo>
                  <a:pt x="96974" y="1254"/>
                </a:lnTo>
                <a:lnTo>
                  <a:pt x="107273" y="0"/>
                </a:lnTo>
                <a:lnTo>
                  <a:pt x="117086" y="720"/>
                </a:lnTo>
                <a:lnTo>
                  <a:pt x="126284" y="3305"/>
                </a:lnTo>
                <a:lnTo>
                  <a:pt x="134914" y="7698"/>
                </a:lnTo>
                <a:lnTo>
                  <a:pt x="143086" y="13692"/>
                </a:lnTo>
                <a:lnTo>
                  <a:pt x="150912" y="21138"/>
                </a:lnTo>
                <a:lnTo>
                  <a:pt x="158489" y="30029"/>
                </a:lnTo>
                <a:lnTo>
                  <a:pt x="165885" y="40226"/>
                </a:lnTo>
                <a:lnTo>
                  <a:pt x="172990" y="51326"/>
                </a:lnTo>
                <a:lnTo>
                  <a:pt x="179535" y="62767"/>
                </a:lnTo>
                <a:lnTo>
                  <a:pt x="185419" y="74211"/>
                </a:lnTo>
                <a:lnTo>
                  <a:pt x="190691" y="85843"/>
                </a:lnTo>
                <a:lnTo>
                  <a:pt x="195467" y="98252"/>
                </a:lnTo>
                <a:lnTo>
                  <a:pt x="199865" y="111705"/>
                </a:lnTo>
                <a:lnTo>
                  <a:pt x="203989" y="125843"/>
                </a:lnTo>
                <a:lnTo>
                  <a:pt x="207920" y="139880"/>
                </a:lnTo>
                <a:lnTo>
                  <a:pt x="211715" y="153360"/>
                </a:lnTo>
                <a:lnTo>
                  <a:pt x="215418" y="166174"/>
                </a:lnTo>
                <a:lnTo>
                  <a:pt x="219058" y="178386"/>
                </a:lnTo>
                <a:lnTo>
                  <a:pt x="222650" y="190130"/>
                </a:lnTo>
                <a:lnTo>
                  <a:pt x="226045" y="202018"/>
                </a:lnTo>
                <a:lnTo>
                  <a:pt x="228946" y="215071"/>
                </a:lnTo>
                <a:lnTo>
                  <a:pt x="231228" y="229755"/>
                </a:lnTo>
                <a:lnTo>
                  <a:pt x="232930" y="246029"/>
                </a:lnTo>
                <a:lnTo>
                  <a:pt x="234154" y="263628"/>
                </a:lnTo>
                <a:lnTo>
                  <a:pt x="235016" y="282238"/>
                </a:lnTo>
                <a:lnTo>
                  <a:pt x="235612" y="301258"/>
                </a:lnTo>
                <a:lnTo>
                  <a:pt x="236020" y="319858"/>
                </a:lnTo>
                <a:lnTo>
                  <a:pt x="236294" y="337614"/>
                </a:lnTo>
                <a:lnTo>
                  <a:pt x="236309" y="354313"/>
                </a:lnTo>
                <a:lnTo>
                  <a:pt x="235787" y="369769"/>
                </a:lnTo>
                <a:lnTo>
                  <a:pt x="234619" y="384019"/>
                </a:lnTo>
                <a:lnTo>
                  <a:pt x="232850" y="397251"/>
                </a:lnTo>
                <a:lnTo>
                  <a:pt x="230592" y="409694"/>
                </a:lnTo>
                <a:lnTo>
                  <a:pt x="227961" y="421564"/>
                </a:lnTo>
                <a:lnTo>
                  <a:pt x="225060" y="433353"/>
                </a:lnTo>
                <a:lnTo>
                  <a:pt x="221967" y="445801"/>
                </a:lnTo>
                <a:lnTo>
                  <a:pt x="218740" y="459250"/>
                </a:lnTo>
                <a:lnTo>
                  <a:pt x="215422" y="473368"/>
                </a:lnTo>
                <a:lnTo>
                  <a:pt x="212041" y="487385"/>
                </a:lnTo>
                <a:lnTo>
                  <a:pt x="208614" y="500852"/>
                </a:lnTo>
                <a:lnTo>
                  <a:pt x="204989" y="513825"/>
                </a:lnTo>
                <a:lnTo>
                  <a:pt x="200870" y="526675"/>
                </a:lnTo>
                <a:lnTo>
                  <a:pt x="196129" y="539642"/>
                </a:lnTo>
                <a:lnTo>
                  <a:pt x="190639" y="552486"/>
                </a:lnTo>
                <a:lnTo>
                  <a:pt x="184196" y="564591"/>
                </a:lnTo>
                <a:lnTo>
                  <a:pt x="176785" y="575662"/>
                </a:lnTo>
                <a:lnTo>
                  <a:pt x="168537" y="585725"/>
                </a:lnTo>
                <a:lnTo>
                  <a:pt x="159630" y="594946"/>
                </a:lnTo>
                <a:lnTo>
                  <a:pt x="150228" y="603509"/>
                </a:lnTo>
                <a:lnTo>
                  <a:pt x="140305" y="611259"/>
                </a:lnTo>
                <a:lnTo>
                  <a:pt x="129660" y="617721"/>
                </a:lnTo>
                <a:lnTo>
                  <a:pt x="118248" y="622727"/>
                </a:lnTo>
                <a:lnTo>
                  <a:pt x="106483" y="626090"/>
                </a:lnTo>
                <a:lnTo>
                  <a:pt x="95118" y="627449"/>
                </a:lnTo>
                <a:lnTo>
                  <a:pt x="84549" y="626804"/>
                </a:lnTo>
                <a:lnTo>
                  <a:pt x="74827" y="624438"/>
                </a:lnTo>
                <a:lnTo>
                  <a:pt x="65837" y="620724"/>
                </a:lnTo>
                <a:lnTo>
                  <a:pt x="57428" y="616000"/>
                </a:lnTo>
                <a:lnTo>
                  <a:pt x="49781" y="610221"/>
                </a:lnTo>
                <a:lnTo>
                  <a:pt x="43388" y="602987"/>
                </a:lnTo>
                <a:lnTo>
                  <a:pt x="38424" y="594200"/>
                </a:lnTo>
                <a:lnTo>
                  <a:pt x="34919" y="584197"/>
                </a:lnTo>
                <a:lnTo>
                  <a:pt x="32933" y="573566"/>
                </a:lnTo>
                <a:lnTo>
                  <a:pt x="32343" y="562712"/>
                </a:lnTo>
                <a:lnTo>
                  <a:pt x="33065" y="551831"/>
                </a:lnTo>
                <a:lnTo>
                  <a:pt x="35137" y="541000"/>
                </a:lnTo>
                <a:lnTo>
                  <a:pt x="38462" y="530244"/>
                </a:lnTo>
                <a:lnTo>
                  <a:pt x="43151" y="519888"/>
                </a:lnTo>
                <a:lnTo>
                  <a:pt x="49579" y="510531"/>
                </a:lnTo>
                <a:lnTo>
                  <a:pt x="57794" y="502427"/>
                </a:lnTo>
                <a:lnTo>
                  <a:pt x="67565" y="495662"/>
                </a:lnTo>
                <a:lnTo>
                  <a:pt x="78566" y="490334"/>
                </a:lnTo>
                <a:lnTo>
                  <a:pt x="90478" y="486352"/>
                </a:lnTo>
                <a:lnTo>
                  <a:pt x="102882" y="483813"/>
                </a:lnTo>
                <a:lnTo>
                  <a:pt x="115274" y="483074"/>
                </a:lnTo>
                <a:lnTo>
                  <a:pt x="127382" y="484168"/>
                </a:lnTo>
                <a:lnTo>
                  <a:pt x="139138" y="486849"/>
                </a:lnTo>
                <a:lnTo>
                  <a:pt x="150572" y="490783"/>
                </a:lnTo>
                <a:lnTo>
                  <a:pt x="161744" y="495648"/>
                </a:lnTo>
                <a:lnTo>
                  <a:pt x="172552" y="501184"/>
                </a:lnTo>
                <a:lnTo>
                  <a:pt x="182745" y="507191"/>
                </a:lnTo>
                <a:lnTo>
                  <a:pt x="192238" y="513523"/>
                </a:lnTo>
                <a:lnTo>
                  <a:pt x="201259" y="520079"/>
                </a:lnTo>
                <a:lnTo>
                  <a:pt x="210238" y="526786"/>
                </a:lnTo>
                <a:lnTo>
                  <a:pt x="219434" y="533596"/>
                </a:lnTo>
                <a:lnTo>
                  <a:pt x="229086" y="540475"/>
                </a:lnTo>
                <a:lnTo>
                  <a:pt x="239485" y="547400"/>
                </a:lnTo>
                <a:lnTo>
                  <a:pt x="250708" y="554348"/>
                </a:lnTo>
                <a:lnTo>
                  <a:pt x="262671" y="560979"/>
                </a:lnTo>
                <a:lnTo>
                  <a:pt x="275225" y="566673"/>
                </a:lnTo>
                <a:lnTo>
                  <a:pt x="288220" y="571158"/>
                </a:lnTo>
                <a:lnTo>
                  <a:pt x="301368" y="574168"/>
                </a:lnTo>
                <a:lnTo>
                  <a:pt x="314268" y="575289"/>
                </a:lnTo>
                <a:lnTo>
                  <a:pt x="326715" y="574489"/>
                </a:lnTo>
                <a:lnTo>
                  <a:pt x="338628" y="572145"/>
                </a:lnTo>
                <a:lnTo>
                  <a:pt x="351328" y="568527"/>
                </a:lnTo>
                <a:lnTo>
                  <a:pt x="368164" y="562201"/>
                </a:lnTo>
                <a:lnTo>
                  <a:pt x="394797" y="55072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305533" y="105284"/>
            <a:ext cx="2200457" cy="807791"/>
            <a:chOff x="1305533" y="105284"/>
            <a:chExt cx="2200457" cy="807791"/>
          </a:xfrm>
        </p:grpSpPr>
        <p:sp>
          <p:nvSpPr>
            <p:cNvPr id="3" name="Freeform 2"/>
            <p:cNvSpPr/>
            <p:nvPr/>
          </p:nvSpPr>
          <p:spPr>
            <a:xfrm>
              <a:off x="1434388" y="105284"/>
              <a:ext cx="8017" cy="305328"/>
            </a:xfrm>
            <a:custGeom>
              <a:avLst/>
              <a:gdLst/>
              <a:ahLst/>
              <a:cxnLst/>
              <a:rect l="0" t="0" r="0" b="0"/>
              <a:pathLst>
                <a:path w="8017" h="305328">
                  <a:moveTo>
                    <a:pt x="8016" y="0"/>
                  </a:moveTo>
                  <a:lnTo>
                    <a:pt x="5149" y="8936"/>
                  </a:lnTo>
                  <a:lnTo>
                    <a:pt x="3007" y="18563"/>
                  </a:lnTo>
                  <a:lnTo>
                    <a:pt x="1408" y="29846"/>
                  </a:lnTo>
                  <a:lnTo>
                    <a:pt x="401" y="42340"/>
                  </a:lnTo>
                  <a:lnTo>
                    <a:pt x="201" y="55172"/>
                  </a:lnTo>
                  <a:lnTo>
                    <a:pt x="852" y="67799"/>
                  </a:lnTo>
                  <a:lnTo>
                    <a:pt x="2090" y="80355"/>
                  </a:lnTo>
                  <a:lnTo>
                    <a:pt x="3454" y="93447"/>
                  </a:lnTo>
                  <a:lnTo>
                    <a:pt x="4659" y="107399"/>
                  </a:lnTo>
                  <a:lnTo>
                    <a:pt x="5448" y="122225"/>
                  </a:lnTo>
                  <a:lnTo>
                    <a:pt x="5519" y="137795"/>
                  </a:lnTo>
                  <a:lnTo>
                    <a:pt x="4789" y="153939"/>
                  </a:lnTo>
                  <a:lnTo>
                    <a:pt x="3502" y="170341"/>
                  </a:lnTo>
                  <a:lnTo>
                    <a:pt x="2107" y="186572"/>
                  </a:lnTo>
                  <a:lnTo>
                    <a:pt x="882" y="202407"/>
                  </a:lnTo>
                  <a:lnTo>
                    <a:pt x="80" y="217647"/>
                  </a:lnTo>
                  <a:lnTo>
                    <a:pt x="0" y="232042"/>
                  </a:lnTo>
                  <a:lnTo>
                    <a:pt x="724" y="245532"/>
                  </a:lnTo>
                  <a:lnTo>
                    <a:pt x="2016" y="257966"/>
                  </a:lnTo>
                  <a:lnTo>
                    <a:pt x="3547" y="270337"/>
                  </a:lnTo>
                  <a:lnTo>
                    <a:pt x="5451" y="284851"/>
                  </a:lnTo>
                  <a:lnTo>
                    <a:pt x="801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05533" y="452725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4344" y="2934"/>
                  </a:lnTo>
                  <a:lnTo>
                    <a:pt x="245357" y="5716"/>
                  </a:lnTo>
                  <a:lnTo>
                    <a:pt x="235362" y="8611"/>
                  </a:lnTo>
                  <a:lnTo>
                    <a:pt x="224381" y="11478"/>
                  </a:lnTo>
                  <a:lnTo>
                    <a:pt x="212570" y="13995"/>
                  </a:lnTo>
                  <a:lnTo>
                    <a:pt x="200107" y="16010"/>
                  </a:lnTo>
                  <a:lnTo>
                    <a:pt x="186997" y="17696"/>
                  </a:lnTo>
                  <a:lnTo>
                    <a:pt x="173067" y="19439"/>
                  </a:lnTo>
                  <a:lnTo>
                    <a:pt x="158297" y="21460"/>
                  </a:lnTo>
                  <a:lnTo>
                    <a:pt x="142956" y="23649"/>
                  </a:lnTo>
                  <a:lnTo>
                    <a:pt x="127506" y="25666"/>
                  </a:lnTo>
                  <a:lnTo>
                    <a:pt x="112224" y="27319"/>
                  </a:lnTo>
                  <a:lnTo>
                    <a:pt x="97199" y="28581"/>
                  </a:lnTo>
                  <a:lnTo>
                    <a:pt x="82425" y="29503"/>
                  </a:lnTo>
                  <a:lnTo>
                    <a:pt x="67870" y="30158"/>
                  </a:lnTo>
                  <a:lnTo>
                    <a:pt x="53899" y="30616"/>
                  </a:lnTo>
                  <a:lnTo>
                    <a:pt x="39799" y="30980"/>
                  </a:lnTo>
                  <a:lnTo>
                    <a:pt x="23211" y="312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9817" y="622310"/>
              <a:ext cx="304215" cy="290765"/>
            </a:xfrm>
            <a:custGeom>
              <a:avLst/>
              <a:gdLst/>
              <a:ahLst/>
              <a:cxnLst/>
              <a:rect l="0" t="0" r="0" b="0"/>
              <a:pathLst>
                <a:path w="304215" h="290765">
                  <a:moveTo>
                    <a:pt x="9416" y="51513"/>
                  </a:moveTo>
                  <a:lnTo>
                    <a:pt x="12416" y="42779"/>
                  </a:lnTo>
                  <a:lnTo>
                    <a:pt x="15839" y="35072"/>
                  </a:lnTo>
                  <a:lnTo>
                    <a:pt x="20040" y="27675"/>
                  </a:lnTo>
                  <a:lnTo>
                    <a:pt x="25113" y="20587"/>
                  </a:lnTo>
                  <a:lnTo>
                    <a:pt x="31242" y="14056"/>
                  </a:lnTo>
                  <a:lnTo>
                    <a:pt x="38426" y="8198"/>
                  </a:lnTo>
                  <a:lnTo>
                    <a:pt x="46513" y="3451"/>
                  </a:lnTo>
                  <a:lnTo>
                    <a:pt x="55308" y="626"/>
                  </a:lnTo>
                  <a:lnTo>
                    <a:pt x="64624" y="0"/>
                  </a:lnTo>
                  <a:lnTo>
                    <a:pt x="74148" y="1700"/>
                  </a:lnTo>
                  <a:lnTo>
                    <a:pt x="83461" y="5958"/>
                  </a:lnTo>
                  <a:lnTo>
                    <a:pt x="92347" y="12633"/>
                  </a:lnTo>
                  <a:lnTo>
                    <a:pt x="100618" y="21164"/>
                  </a:lnTo>
                  <a:lnTo>
                    <a:pt x="108027" y="30783"/>
                  </a:lnTo>
                  <a:lnTo>
                    <a:pt x="114525" y="40957"/>
                  </a:lnTo>
                  <a:lnTo>
                    <a:pt x="120058" y="51716"/>
                  </a:lnTo>
                  <a:lnTo>
                    <a:pt x="124485" y="63528"/>
                  </a:lnTo>
                  <a:lnTo>
                    <a:pt x="127831" y="76582"/>
                  </a:lnTo>
                  <a:lnTo>
                    <a:pt x="130096" y="90621"/>
                  </a:lnTo>
                  <a:lnTo>
                    <a:pt x="131175" y="105123"/>
                  </a:lnTo>
                  <a:lnTo>
                    <a:pt x="131125" y="119733"/>
                  </a:lnTo>
                  <a:lnTo>
                    <a:pt x="130126" y="134290"/>
                  </a:lnTo>
                  <a:lnTo>
                    <a:pt x="128393" y="148744"/>
                  </a:lnTo>
                  <a:lnTo>
                    <a:pt x="126119" y="163089"/>
                  </a:lnTo>
                  <a:lnTo>
                    <a:pt x="123459" y="177179"/>
                  </a:lnTo>
                  <a:lnTo>
                    <a:pt x="120527" y="190727"/>
                  </a:lnTo>
                  <a:lnTo>
                    <a:pt x="117405" y="203621"/>
                  </a:lnTo>
                  <a:lnTo>
                    <a:pt x="113986" y="215909"/>
                  </a:lnTo>
                  <a:lnTo>
                    <a:pt x="110006" y="227701"/>
                  </a:lnTo>
                  <a:lnTo>
                    <a:pt x="105353" y="239113"/>
                  </a:lnTo>
                  <a:lnTo>
                    <a:pt x="99752" y="250083"/>
                  </a:lnTo>
                  <a:lnTo>
                    <a:pt x="92703" y="260384"/>
                  </a:lnTo>
                  <a:lnTo>
                    <a:pt x="84067" y="269932"/>
                  </a:lnTo>
                  <a:lnTo>
                    <a:pt x="74012" y="278309"/>
                  </a:lnTo>
                  <a:lnTo>
                    <a:pt x="62821" y="284726"/>
                  </a:lnTo>
                  <a:lnTo>
                    <a:pt x="50789" y="288918"/>
                  </a:lnTo>
                  <a:lnTo>
                    <a:pt x="38645" y="290764"/>
                  </a:lnTo>
                  <a:lnTo>
                    <a:pt x="27493" y="290041"/>
                  </a:lnTo>
                  <a:lnTo>
                    <a:pt x="17862" y="286887"/>
                  </a:lnTo>
                  <a:lnTo>
                    <a:pt x="10077" y="281704"/>
                  </a:lnTo>
                  <a:lnTo>
                    <a:pt x="4515" y="274954"/>
                  </a:lnTo>
                  <a:lnTo>
                    <a:pt x="1156" y="267060"/>
                  </a:lnTo>
                  <a:lnTo>
                    <a:pt x="0" y="258680"/>
                  </a:lnTo>
                  <a:lnTo>
                    <a:pt x="1253" y="250675"/>
                  </a:lnTo>
                  <a:lnTo>
                    <a:pt x="4798" y="243489"/>
                  </a:lnTo>
                  <a:lnTo>
                    <a:pt x="10429" y="237345"/>
                  </a:lnTo>
                  <a:lnTo>
                    <a:pt x="18020" y="232435"/>
                  </a:lnTo>
                  <a:lnTo>
                    <a:pt x="27308" y="228724"/>
                  </a:lnTo>
                  <a:lnTo>
                    <a:pt x="37950" y="226027"/>
                  </a:lnTo>
                  <a:lnTo>
                    <a:pt x="49608" y="224117"/>
                  </a:lnTo>
                  <a:lnTo>
                    <a:pt x="61998" y="222793"/>
                  </a:lnTo>
                  <a:lnTo>
                    <a:pt x="74739" y="222052"/>
                  </a:lnTo>
                  <a:lnTo>
                    <a:pt x="87366" y="222079"/>
                  </a:lnTo>
                  <a:lnTo>
                    <a:pt x="99635" y="222915"/>
                  </a:lnTo>
                  <a:lnTo>
                    <a:pt x="111500" y="224629"/>
                  </a:lnTo>
                  <a:lnTo>
                    <a:pt x="123009" y="227383"/>
                  </a:lnTo>
                  <a:lnTo>
                    <a:pt x="134234" y="231159"/>
                  </a:lnTo>
                  <a:lnTo>
                    <a:pt x="145250" y="235645"/>
                  </a:lnTo>
                  <a:lnTo>
                    <a:pt x="156113" y="240340"/>
                  </a:lnTo>
                  <a:lnTo>
                    <a:pt x="166875" y="244934"/>
                  </a:lnTo>
                  <a:lnTo>
                    <a:pt x="177731" y="249151"/>
                  </a:lnTo>
                  <a:lnTo>
                    <a:pt x="189013" y="252678"/>
                  </a:lnTo>
                  <a:lnTo>
                    <a:pt x="200860" y="255412"/>
                  </a:lnTo>
                  <a:lnTo>
                    <a:pt x="213089" y="257264"/>
                  </a:lnTo>
                  <a:lnTo>
                    <a:pt x="225297" y="258065"/>
                  </a:lnTo>
                  <a:lnTo>
                    <a:pt x="237245" y="257833"/>
                  </a:lnTo>
                  <a:lnTo>
                    <a:pt x="248805" y="256874"/>
                  </a:lnTo>
                  <a:lnTo>
                    <a:pt x="261221" y="255605"/>
                  </a:lnTo>
                  <a:lnTo>
                    <a:pt x="277819" y="253914"/>
                  </a:lnTo>
                  <a:lnTo>
                    <a:pt x="304214" y="251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63626" y="473782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2" y="41079"/>
                  </a:lnTo>
                  <a:lnTo>
                    <a:pt x="7793" y="54593"/>
                  </a:lnTo>
                  <a:lnTo>
                    <a:pt x="8642" y="68750"/>
                  </a:lnTo>
                  <a:lnTo>
                    <a:pt x="9239" y="83652"/>
                  </a:lnTo>
                  <a:lnTo>
                    <a:pt x="9653" y="99071"/>
                  </a:lnTo>
                  <a:lnTo>
                    <a:pt x="9937" y="114569"/>
                  </a:lnTo>
                  <a:lnTo>
                    <a:pt x="10131" y="129880"/>
                  </a:lnTo>
                  <a:lnTo>
                    <a:pt x="10262" y="144923"/>
                  </a:lnTo>
                  <a:lnTo>
                    <a:pt x="10350" y="159709"/>
                  </a:lnTo>
                  <a:lnTo>
                    <a:pt x="10410" y="174271"/>
                  </a:lnTo>
                  <a:lnTo>
                    <a:pt x="10449" y="188247"/>
                  </a:lnTo>
                  <a:lnTo>
                    <a:pt x="10480" y="202351"/>
                  </a:lnTo>
                  <a:lnTo>
                    <a:pt x="10505" y="218942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16227" y="610652"/>
              <a:ext cx="273743" cy="10530"/>
            </a:xfrm>
            <a:custGeom>
              <a:avLst/>
              <a:gdLst/>
              <a:ahLst/>
              <a:cxnLst/>
              <a:rect l="0" t="0" r="0" b="0"/>
              <a:pathLst>
                <a:path w="273743" h="10530">
                  <a:moveTo>
                    <a:pt x="273742" y="0"/>
                  </a:moveTo>
                  <a:lnTo>
                    <a:pt x="262006" y="0"/>
                  </a:lnTo>
                  <a:lnTo>
                    <a:pt x="250877" y="0"/>
                  </a:lnTo>
                  <a:lnTo>
                    <a:pt x="239284" y="5"/>
                  </a:lnTo>
                  <a:lnTo>
                    <a:pt x="227295" y="178"/>
                  </a:lnTo>
                  <a:lnTo>
                    <a:pt x="215284" y="826"/>
                  </a:lnTo>
                  <a:lnTo>
                    <a:pt x="203472" y="2075"/>
                  </a:lnTo>
                  <a:lnTo>
                    <a:pt x="191600" y="3728"/>
                  </a:lnTo>
                  <a:lnTo>
                    <a:pt x="179035" y="5376"/>
                  </a:lnTo>
                  <a:lnTo>
                    <a:pt x="165464" y="6778"/>
                  </a:lnTo>
                  <a:lnTo>
                    <a:pt x="150740" y="7871"/>
                  </a:lnTo>
                  <a:lnTo>
                    <a:pt x="134713" y="8679"/>
                  </a:lnTo>
                  <a:lnTo>
                    <a:pt x="117452" y="9257"/>
                  </a:lnTo>
                  <a:lnTo>
                    <a:pt x="99487" y="9662"/>
                  </a:lnTo>
                  <a:lnTo>
                    <a:pt x="81670" y="9942"/>
                  </a:lnTo>
                  <a:lnTo>
                    <a:pt x="64487" y="10133"/>
                  </a:lnTo>
                  <a:lnTo>
                    <a:pt x="48645" y="10263"/>
                  </a:lnTo>
                  <a:lnTo>
                    <a:pt x="33683" y="10365"/>
                  </a:lnTo>
                  <a:lnTo>
                    <a:pt x="18293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21803" y="305326"/>
              <a:ext cx="10405" cy="558011"/>
            </a:xfrm>
            <a:custGeom>
              <a:avLst/>
              <a:gdLst/>
              <a:ahLst/>
              <a:cxnLst/>
              <a:rect l="0" t="0" r="0" b="0"/>
              <a:pathLst>
                <a:path w="10405" h="558011">
                  <a:moveTo>
                    <a:pt x="10404" y="0"/>
                  </a:moveTo>
                  <a:lnTo>
                    <a:pt x="7537" y="9069"/>
                  </a:lnTo>
                  <a:lnTo>
                    <a:pt x="5395" y="19977"/>
                  </a:lnTo>
                  <a:lnTo>
                    <a:pt x="3792" y="33862"/>
                  </a:lnTo>
                  <a:lnTo>
                    <a:pt x="2612" y="50422"/>
                  </a:lnTo>
                  <a:lnTo>
                    <a:pt x="1763" y="69182"/>
                  </a:lnTo>
                  <a:lnTo>
                    <a:pt x="1165" y="89627"/>
                  </a:lnTo>
                  <a:lnTo>
                    <a:pt x="751" y="110817"/>
                  </a:lnTo>
                  <a:lnTo>
                    <a:pt x="467" y="131474"/>
                  </a:lnTo>
                  <a:lnTo>
                    <a:pt x="273" y="150943"/>
                  </a:lnTo>
                  <a:lnTo>
                    <a:pt x="143" y="169126"/>
                  </a:lnTo>
                  <a:lnTo>
                    <a:pt x="54" y="186191"/>
                  </a:lnTo>
                  <a:lnTo>
                    <a:pt x="0" y="202379"/>
                  </a:lnTo>
                  <a:lnTo>
                    <a:pt x="133" y="217914"/>
                  </a:lnTo>
                  <a:lnTo>
                    <a:pt x="755" y="232983"/>
                  </a:lnTo>
                  <a:lnTo>
                    <a:pt x="1985" y="247723"/>
                  </a:lnTo>
                  <a:lnTo>
                    <a:pt x="3626" y="262238"/>
                  </a:lnTo>
                  <a:lnTo>
                    <a:pt x="5266" y="276597"/>
                  </a:lnTo>
                  <a:lnTo>
                    <a:pt x="6664" y="290851"/>
                  </a:lnTo>
                  <a:lnTo>
                    <a:pt x="7753" y="305034"/>
                  </a:lnTo>
                  <a:lnTo>
                    <a:pt x="8559" y="319169"/>
                  </a:lnTo>
                  <a:lnTo>
                    <a:pt x="9135" y="333272"/>
                  </a:lnTo>
                  <a:lnTo>
                    <a:pt x="9539" y="347353"/>
                  </a:lnTo>
                  <a:lnTo>
                    <a:pt x="9818" y="361420"/>
                  </a:lnTo>
                  <a:lnTo>
                    <a:pt x="10009" y="375487"/>
                  </a:lnTo>
                  <a:lnTo>
                    <a:pt x="10138" y="389883"/>
                  </a:lnTo>
                  <a:lnTo>
                    <a:pt x="10226" y="405226"/>
                  </a:lnTo>
                  <a:lnTo>
                    <a:pt x="10284" y="421772"/>
                  </a:lnTo>
                  <a:lnTo>
                    <a:pt x="10324" y="439292"/>
                  </a:lnTo>
                  <a:lnTo>
                    <a:pt x="10350" y="457277"/>
                  </a:lnTo>
                  <a:lnTo>
                    <a:pt x="10368" y="475358"/>
                  </a:lnTo>
                  <a:lnTo>
                    <a:pt x="10380" y="492808"/>
                  </a:lnTo>
                  <a:lnTo>
                    <a:pt x="10390" y="510293"/>
                  </a:lnTo>
                  <a:lnTo>
                    <a:pt x="10397" y="530460"/>
                  </a:lnTo>
                  <a:lnTo>
                    <a:pt x="10404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29236" y="263212"/>
              <a:ext cx="192443" cy="339260"/>
            </a:xfrm>
            <a:custGeom>
              <a:avLst/>
              <a:gdLst/>
              <a:ahLst/>
              <a:cxnLst/>
              <a:rect l="0" t="0" r="0" b="0"/>
              <a:pathLst>
                <a:path w="192443" h="339260">
                  <a:moveTo>
                    <a:pt x="192442" y="273741"/>
                  </a:moveTo>
                  <a:lnTo>
                    <a:pt x="183574" y="276742"/>
                  </a:lnTo>
                  <a:lnTo>
                    <a:pt x="174587" y="280164"/>
                  </a:lnTo>
                  <a:lnTo>
                    <a:pt x="164596" y="284360"/>
                  </a:lnTo>
                  <a:lnTo>
                    <a:pt x="153789" y="289260"/>
                  </a:lnTo>
                  <a:lnTo>
                    <a:pt x="142625" y="294742"/>
                  </a:lnTo>
                  <a:lnTo>
                    <a:pt x="131420" y="300668"/>
                  </a:lnTo>
                  <a:lnTo>
                    <a:pt x="120308" y="306757"/>
                  </a:lnTo>
                  <a:lnTo>
                    <a:pt x="109324" y="312607"/>
                  </a:lnTo>
                  <a:lnTo>
                    <a:pt x="98458" y="318018"/>
                  </a:lnTo>
                  <a:lnTo>
                    <a:pt x="87688" y="322971"/>
                  </a:lnTo>
                  <a:lnTo>
                    <a:pt x="76991" y="327531"/>
                  </a:lnTo>
                  <a:lnTo>
                    <a:pt x="66345" y="331776"/>
                  </a:lnTo>
                  <a:lnTo>
                    <a:pt x="55737" y="335458"/>
                  </a:lnTo>
                  <a:lnTo>
                    <a:pt x="45155" y="338027"/>
                  </a:lnTo>
                  <a:lnTo>
                    <a:pt x="34603" y="339259"/>
                  </a:lnTo>
                  <a:lnTo>
                    <a:pt x="24569" y="338763"/>
                  </a:lnTo>
                  <a:lnTo>
                    <a:pt x="15969" y="335845"/>
                  </a:lnTo>
                  <a:lnTo>
                    <a:pt x="9193" y="330353"/>
                  </a:lnTo>
                  <a:lnTo>
                    <a:pt x="4307" y="322427"/>
                  </a:lnTo>
                  <a:lnTo>
                    <a:pt x="1311" y="312223"/>
                  </a:lnTo>
                  <a:lnTo>
                    <a:pt x="0" y="300070"/>
                  </a:lnTo>
                  <a:lnTo>
                    <a:pt x="50" y="286540"/>
                  </a:lnTo>
                  <a:lnTo>
                    <a:pt x="1130" y="272330"/>
                  </a:lnTo>
                  <a:lnTo>
                    <a:pt x="2959" y="257886"/>
                  </a:lnTo>
                  <a:lnTo>
                    <a:pt x="5318" y="243258"/>
                  </a:lnTo>
                  <a:lnTo>
                    <a:pt x="8046" y="228219"/>
                  </a:lnTo>
                  <a:lnTo>
                    <a:pt x="11027" y="212655"/>
                  </a:lnTo>
                  <a:lnTo>
                    <a:pt x="14180" y="196591"/>
                  </a:lnTo>
                  <a:lnTo>
                    <a:pt x="17451" y="180114"/>
                  </a:lnTo>
                  <a:lnTo>
                    <a:pt x="20800" y="163321"/>
                  </a:lnTo>
                  <a:lnTo>
                    <a:pt x="24202" y="146296"/>
                  </a:lnTo>
                  <a:lnTo>
                    <a:pt x="27640" y="129106"/>
                  </a:lnTo>
                  <a:lnTo>
                    <a:pt x="31097" y="111807"/>
                  </a:lnTo>
                  <a:lnTo>
                    <a:pt x="34402" y="94597"/>
                  </a:lnTo>
                  <a:lnTo>
                    <a:pt x="37242" y="77809"/>
                  </a:lnTo>
                  <a:lnTo>
                    <a:pt x="39483" y="61608"/>
                  </a:lnTo>
                  <a:lnTo>
                    <a:pt x="41162" y="46575"/>
                  </a:lnTo>
                  <a:lnTo>
                    <a:pt x="42553" y="32316"/>
                  </a:lnTo>
                  <a:lnTo>
                    <a:pt x="43777" y="17581"/>
                  </a:lnTo>
                  <a:lnTo>
                    <a:pt x="450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19867" y="115813"/>
              <a:ext cx="224634" cy="312062"/>
            </a:xfrm>
            <a:custGeom>
              <a:avLst/>
              <a:gdLst/>
              <a:ahLst/>
              <a:cxnLst/>
              <a:rect l="0" t="0" r="0" b="0"/>
              <a:pathLst>
                <a:path w="224634" h="312062">
                  <a:moveTo>
                    <a:pt x="222951" y="0"/>
                  </a:moveTo>
                  <a:lnTo>
                    <a:pt x="214083" y="2867"/>
                  </a:lnTo>
                  <a:lnTo>
                    <a:pt x="205097" y="5009"/>
                  </a:lnTo>
                  <a:lnTo>
                    <a:pt x="195105" y="6616"/>
                  </a:lnTo>
                  <a:lnTo>
                    <a:pt x="184297" y="7970"/>
                  </a:lnTo>
                  <a:lnTo>
                    <a:pt x="173134" y="9467"/>
                  </a:lnTo>
                  <a:lnTo>
                    <a:pt x="161920" y="11313"/>
                  </a:lnTo>
                  <a:lnTo>
                    <a:pt x="150462" y="13380"/>
                  </a:lnTo>
                  <a:lnTo>
                    <a:pt x="138181" y="15312"/>
                  </a:lnTo>
                  <a:lnTo>
                    <a:pt x="124818" y="16904"/>
                  </a:lnTo>
                  <a:lnTo>
                    <a:pt x="110743" y="17955"/>
                  </a:lnTo>
                  <a:lnTo>
                    <a:pt x="96749" y="18202"/>
                  </a:lnTo>
                  <a:lnTo>
                    <a:pt x="83294" y="17591"/>
                  </a:lnTo>
                  <a:lnTo>
                    <a:pt x="70327" y="16383"/>
                  </a:lnTo>
                  <a:lnTo>
                    <a:pt x="57480" y="15041"/>
                  </a:lnTo>
                  <a:lnTo>
                    <a:pt x="44524" y="13870"/>
                  </a:lnTo>
                  <a:lnTo>
                    <a:pt x="32026" y="13783"/>
                  </a:lnTo>
                  <a:lnTo>
                    <a:pt x="21219" y="16312"/>
                  </a:lnTo>
                  <a:lnTo>
                    <a:pt x="12659" y="22055"/>
                  </a:lnTo>
                  <a:lnTo>
                    <a:pt x="6420" y="30476"/>
                  </a:lnTo>
                  <a:lnTo>
                    <a:pt x="2441" y="40411"/>
                  </a:lnTo>
                  <a:lnTo>
                    <a:pt x="435" y="51013"/>
                  </a:lnTo>
                  <a:lnTo>
                    <a:pt x="0" y="61837"/>
                  </a:lnTo>
                  <a:lnTo>
                    <a:pt x="748" y="72687"/>
                  </a:lnTo>
                  <a:lnTo>
                    <a:pt x="2350" y="83492"/>
                  </a:lnTo>
                  <a:lnTo>
                    <a:pt x="4555" y="94236"/>
                  </a:lnTo>
                  <a:lnTo>
                    <a:pt x="7180" y="104923"/>
                  </a:lnTo>
                  <a:lnTo>
                    <a:pt x="10091" y="115565"/>
                  </a:lnTo>
                  <a:lnTo>
                    <a:pt x="13198" y="126173"/>
                  </a:lnTo>
                  <a:lnTo>
                    <a:pt x="16437" y="136756"/>
                  </a:lnTo>
                  <a:lnTo>
                    <a:pt x="19779" y="147290"/>
                  </a:lnTo>
                  <a:lnTo>
                    <a:pt x="23678" y="156610"/>
                  </a:lnTo>
                  <a:lnTo>
                    <a:pt x="28856" y="161723"/>
                  </a:lnTo>
                  <a:lnTo>
                    <a:pt x="34908" y="161660"/>
                  </a:lnTo>
                  <a:lnTo>
                    <a:pt x="41009" y="158588"/>
                  </a:lnTo>
                  <a:lnTo>
                    <a:pt x="47271" y="154087"/>
                  </a:lnTo>
                  <a:lnTo>
                    <a:pt x="54117" y="149160"/>
                  </a:lnTo>
                  <a:lnTo>
                    <a:pt x="61738" y="144307"/>
                  </a:lnTo>
                  <a:lnTo>
                    <a:pt x="70261" y="139866"/>
                  </a:lnTo>
                  <a:lnTo>
                    <a:pt x="79867" y="136166"/>
                  </a:lnTo>
                  <a:lnTo>
                    <a:pt x="90543" y="133304"/>
                  </a:lnTo>
                  <a:lnTo>
                    <a:pt x="102131" y="131361"/>
                  </a:lnTo>
                  <a:lnTo>
                    <a:pt x="114431" y="130496"/>
                  </a:lnTo>
                  <a:lnTo>
                    <a:pt x="127253" y="130694"/>
                  </a:lnTo>
                  <a:lnTo>
                    <a:pt x="140286" y="131960"/>
                  </a:lnTo>
                  <a:lnTo>
                    <a:pt x="153108" y="134405"/>
                  </a:lnTo>
                  <a:lnTo>
                    <a:pt x="165498" y="137979"/>
                  </a:lnTo>
                  <a:lnTo>
                    <a:pt x="177106" y="142667"/>
                  </a:lnTo>
                  <a:lnTo>
                    <a:pt x="187376" y="148562"/>
                  </a:lnTo>
                  <a:lnTo>
                    <a:pt x="196134" y="155601"/>
                  </a:lnTo>
                  <a:lnTo>
                    <a:pt x="203525" y="163599"/>
                  </a:lnTo>
                  <a:lnTo>
                    <a:pt x="209813" y="172337"/>
                  </a:lnTo>
                  <a:lnTo>
                    <a:pt x="215260" y="181622"/>
                  </a:lnTo>
                  <a:lnTo>
                    <a:pt x="219769" y="191296"/>
                  </a:lnTo>
                  <a:lnTo>
                    <a:pt x="222902" y="201242"/>
                  </a:lnTo>
                  <a:lnTo>
                    <a:pt x="224525" y="211372"/>
                  </a:lnTo>
                  <a:lnTo>
                    <a:pt x="224633" y="221461"/>
                  </a:lnTo>
                  <a:lnTo>
                    <a:pt x="223185" y="231163"/>
                  </a:lnTo>
                  <a:lnTo>
                    <a:pt x="220321" y="240318"/>
                  </a:lnTo>
                  <a:lnTo>
                    <a:pt x="216296" y="248941"/>
                  </a:lnTo>
                  <a:lnTo>
                    <a:pt x="211385" y="257119"/>
                  </a:lnTo>
                  <a:lnTo>
                    <a:pt x="205819" y="264951"/>
                  </a:lnTo>
                  <a:lnTo>
                    <a:pt x="199456" y="272365"/>
                  </a:lnTo>
                  <a:lnTo>
                    <a:pt x="191821" y="279124"/>
                  </a:lnTo>
                  <a:lnTo>
                    <a:pt x="182762" y="285155"/>
                  </a:lnTo>
                  <a:lnTo>
                    <a:pt x="172575" y="290528"/>
                  </a:lnTo>
                  <a:lnTo>
                    <a:pt x="161820" y="295371"/>
                  </a:lnTo>
                  <a:lnTo>
                    <a:pt x="150873" y="299810"/>
                  </a:lnTo>
                  <a:lnTo>
                    <a:pt x="139591" y="303792"/>
                  </a:lnTo>
                  <a:lnTo>
                    <a:pt x="127426" y="307095"/>
                  </a:lnTo>
                  <a:lnTo>
                    <a:pt x="114139" y="309647"/>
                  </a:lnTo>
                  <a:lnTo>
                    <a:pt x="100114" y="311360"/>
                  </a:lnTo>
                  <a:lnTo>
                    <a:pt x="86154" y="312061"/>
                  </a:lnTo>
                  <a:lnTo>
                    <a:pt x="72739" y="311758"/>
                  </a:lnTo>
                  <a:lnTo>
                    <a:pt x="60437" y="310750"/>
                  </a:lnTo>
                  <a:lnTo>
                    <a:pt x="48855" y="309441"/>
                  </a:lnTo>
                  <a:lnTo>
                    <a:pt x="36982" y="307717"/>
                  </a:lnTo>
                  <a:lnTo>
                    <a:pt x="2291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26963" y="505367"/>
              <a:ext cx="379027" cy="10490"/>
            </a:xfrm>
            <a:custGeom>
              <a:avLst/>
              <a:gdLst/>
              <a:ahLst/>
              <a:cxnLst/>
              <a:rect l="0" t="0" r="0" b="0"/>
              <a:pathLst>
                <a:path w="379027" h="10490">
                  <a:moveTo>
                    <a:pt x="379026" y="0"/>
                  </a:moveTo>
                  <a:lnTo>
                    <a:pt x="370158" y="2867"/>
                  </a:lnTo>
                  <a:lnTo>
                    <a:pt x="361171" y="5009"/>
                  </a:lnTo>
                  <a:lnTo>
                    <a:pt x="351175" y="6612"/>
                  </a:lnTo>
                  <a:lnTo>
                    <a:pt x="340195" y="7793"/>
                  </a:lnTo>
                  <a:lnTo>
                    <a:pt x="328384" y="8641"/>
                  </a:lnTo>
                  <a:lnTo>
                    <a:pt x="315921" y="9239"/>
                  </a:lnTo>
                  <a:lnTo>
                    <a:pt x="302810" y="9653"/>
                  </a:lnTo>
                  <a:lnTo>
                    <a:pt x="288881" y="9937"/>
                  </a:lnTo>
                  <a:lnTo>
                    <a:pt x="274106" y="10131"/>
                  </a:lnTo>
                  <a:lnTo>
                    <a:pt x="258592" y="10262"/>
                  </a:lnTo>
                  <a:lnTo>
                    <a:pt x="242494" y="10350"/>
                  </a:lnTo>
                  <a:lnTo>
                    <a:pt x="225959" y="10409"/>
                  </a:lnTo>
                  <a:lnTo>
                    <a:pt x="209108" y="10449"/>
                  </a:lnTo>
                  <a:lnTo>
                    <a:pt x="192037" y="10475"/>
                  </a:lnTo>
                  <a:lnTo>
                    <a:pt x="174813" y="10489"/>
                  </a:lnTo>
                  <a:lnTo>
                    <a:pt x="157484" y="10328"/>
                  </a:lnTo>
                  <a:lnTo>
                    <a:pt x="140083" y="9687"/>
                  </a:lnTo>
                  <a:lnTo>
                    <a:pt x="122639" y="8444"/>
                  </a:lnTo>
                  <a:lnTo>
                    <a:pt x="105330" y="6795"/>
                  </a:lnTo>
                  <a:lnTo>
                    <a:pt x="88475" y="5149"/>
                  </a:lnTo>
                  <a:lnTo>
                    <a:pt x="72224" y="3748"/>
                  </a:lnTo>
                  <a:lnTo>
                    <a:pt x="56959" y="2653"/>
                  </a:lnTo>
                  <a:lnTo>
                    <a:pt x="41775" y="1726"/>
                  </a:lnTo>
                  <a:lnTo>
                    <a:pt x="24222" y="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45658" y="556010"/>
              <a:ext cx="186633" cy="327494"/>
            </a:xfrm>
            <a:custGeom>
              <a:avLst/>
              <a:gdLst/>
              <a:ahLst/>
              <a:cxnLst/>
              <a:rect l="0" t="0" r="0" b="0"/>
              <a:pathLst>
                <a:path w="186633" h="327494">
                  <a:moveTo>
                    <a:pt x="186632" y="54642"/>
                  </a:moveTo>
                  <a:lnTo>
                    <a:pt x="180764" y="60510"/>
                  </a:lnTo>
                  <a:lnTo>
                    <a:pt x="175200" y="66074"/>
                  </a:lnTo>
                  <a:lnTo>
                    <a:pt x="169400" y="71878"/>
                  </a:lnTo>
                  <a:lnTo>
                    <a:pt x="163320" y="78132"/>
                  </a:lnTo>
                  <a:lnTo>
                    <a:pt x="156990" y="85110"/>
                  </a:lnTo>
                  <a:lnTo>
                    <a:pt x="150462" y="92891"/>
                  </a:lnTo>
                  <a:lnTo>
                    <a:pt x="143786" y="101393"/>
                  </a:lnTo>
                  <a:lnTo>
                    <a:pt x="137004" y="110472"/>
                  </a:lnTo>
                  <a:lnTo>
                    <a:pt x="130141" y="119981"/>
                  </a:lnTo>
                  <a:lnTo>
                    <a:pt x="123059" y="129636"/>
                  </a:lnTo>
                  <a:lnTo>
                    <a:pt x="115465" y="139037"/>
                  </a:lnTo>
                  <a:lnTo>
                    <a:pt x="107248" y="147992"/>
                  </a:lnTo>
                  <a:lnTo>
                    <a:pt x="98609" y="156648"/>
                  </a:lnTo>
                  <a:lnTo>
                    <a:pt x="89964" y="165380"/>
                  </a:lnTo>
                  <a:lnTo>
                    <a:pt x="81557" y="174411"/>
                  </a:lnTo>
                  <a:lnTo>
                    <a:pt x="73456" y="183953"/>
                  </a:lnTo>
                  <a:lnTo>
                    <a:pt x="65636" y="194278"/>
                  </a:lnTo>
                  <a:lnTo>
                    <a:pt x="58048" y="205447"/>
                  </a:lnTo>
                  <a:lnTo>
                    <a:pt x="50800" y="217203"/>
                  </a:lnTo>
                  <a:lnTo>
                    <a:pt x="44151" y="229087"/>
                  </a:lnTo>
                  <a:lnTo>
                    <a:pt x="38200" y="240823"/>
                  </a:lnTo>
                  <a:lnTo>
                    <a:pt x="33051" y="252482"/>
                  </a:lnTo>
                  <a:lnTo>
                    <a:pt x="28890" y="264375"/>
                  </a:lnTo>
                  <a:lnTo>
                    <a:pt x="25735" y="276659"/>
                  </a:lnTo>
                  <a:lnTo>
                    <a:pt x="23939" y="288858"/>
                  </a:lnTo>
                  <a:lnTo>
                    <a:pt x="24240" y="299990"/>
                  </a:lnTo>
                  <a:lnTo>
                    <a:pt x="26858" y="309579"/>
                  </a:lnTo>
                  <a:lnTo>
                    <a:pt x="31718" y="317320"/>
                  </a:lnTo>
                  <a:lnTo>
                    <a:pt x="38717" y="322847"/>
                  </a:lnTo>
                  <a:lnTo>
                    <a:pt x="47564" y="326184"/>
                  </a:lnTo>
                  <a:lnTo>
                    <a:pt x="57553" y="327493"/>
                  </a:lnTo>
                  <a:lnTo>
                    <a:pt x="67700" y="326874"/>
                  </a:lnTo>
                  <a:lnTo>
                    <a:pt x="77441" y="324577"/>
                  </a:lnTo>
                  <a:lnTo>
                    <a:pt x="86604" y="320937"/>
                  </a:lnTo>
                  <a:lnTo>
                    <a:pt x="95217" y="316287"/>
                  </a:lnTo>
                  <a:lnTo>
                    <a:pt x="103382" y="310904"/>
                  </a:lnTo>
                  <a:lnTo>
                    <a:pt x="111205" y="305005"/>
                  </a:lnTo>
                  <a:lnTo>
                    <a:pt x="118781" y="298746"/>
                  </a:lnTo>
                  <a:lnTo>
                    <a:pt x="126180" y="292236"/>
                  </a:lnTo>
                  <a:lnTo>
                    <a:pt x="133458" y="285390"/>
                  </a:lnTo>
                  <a:lnTo>
                    <a:pt x="140652" y="277955"/>
                  </a:lnTo>
                  <a:lnTo>
                    <a:pt x="147775" y="269839"/>
                  </a:lnTo>
                  <a:lnTo>
                    <a:pt x="154355" y="261098"/>
                  </a:lnTo>
                  <a:lnTo>
                    <a:pt x="159482" y="251852"/>
                  </a:lnTo>
                  <a:lnTo>
                    <a:pt x="162771" y="242224"/>
                  </a:lnTo>
                  <a:lnTo>
                    <a:pt x="164164" y="232318"/>
                  </a:lnTo>
                  <a:lnTo>
                    <a:pt x="163662" y="222215"/>
                  </a:lnTo>
                  <a:lnTo>
                    <a:pt x="161470" y="211980"/>
                  </a:lnTo>
                  <a:lnTo>
                    <a:pt x="157916" y="201820"/>
                  </a:lnTo>
                  <a:lnTo>
                    <a:pt x="153329" y="192072"/>
                  </a:lnTo>
                  <a:lnTo>
                    <a:pt x="147989" y="182885"/>
                  </a:lnTo>
                  <a:lnTo>
                    <a:pt x="141949" y="174241"/>
                  </a:lnTo>
                  <a:lnTo>
                    <a:pt x="135064" y="166049"/>
                  </a:lnTo>
                  <a:lnTo>
                    <a:pt x="127321" y="158203"/>
                  </a:lnTo>
                  <a:lnTo>
                    <a:pt x="118833" y="150610"/>
                  </a:lnTo>
                  <a:lnTo>
                    <a:pt x="109757" y="143198"/>
                  </a:lnTo>
                  <a:lnTo>
                    <a:pt x="100242" y="135916"/>
                  </a:lnTo>
                  <a:lnTo>
                    <a:pt x="90412" y="128889"/>
                  </a:lnTo>
                  <a:lnTo>
                    <a:pt x="80361" y="122396"/>
                  </a:lnTo>
                  <a:lnTo>
                    <a:pt x="70155" y="116544"/>
                  </a:lnTo>
                  <a:lnTo>
                    <a:pt x="59845" y="111123"/>
                  </a:lnTo>
                  <a:lnTo>
                    <a:pt x="49464" y="105715"/>
                  </a:lnTo>
                  <a:lnTo>
                    <a:pt x="39043" y="100070"/>
                  </a:lnTo>
                  <a:lnTo>
                    <a:pt x="28926" y="93954"/>
                  </a:lnTo>
                  <a:lnTo>
                    <a:pt x="19738" y="87084"/>
                  </a:lnTo>
                  <a:lnTo>
                    <a:pt x="11760" y="79382"/>
                  </a:lnTo>
                  <a:lnTo>
                    <a:pt x="5420" y="70938"/>
                  </a:lnTo>
                  <a:lnTo>
                    <a:pt x="1443" y="61899"/>
                  </a:lnTo>
                  <a:lnTo>
                    <a:pt x="0" y="52422"/>
                  </a:lnTo>
                  <a:lnTo>
                    <a:pt x="963" y="42958"/>
                  </a:lnTo>
                  <a:lnTo>
                    <a:pt x="4186" y="34218"/>
                  </a:lnTo>
                  <a:lnTo>
                    <a:pt x="9354" y="26530"/>
                  </a:lnTo>
                  <a:lnTo>
                    <a:pt x="16227" y="19878"/>
                  </a:lnTo>
                  <a:lnTo>
                    <a:pt x="24726" y="14094"/>
                  </a:lnTo>
                  <a:lnTo>
                    <a:pt x="34660" y="8989"/>
                  </a:lnTo>
                  <a:lnTo>
                    <a:pt x="45751" y="4711"/>
                  </a:lnTo>
                  <a:lnTo>
                    <a:pt x="57720" y="1734"/>
                  </a:lnTo>
                  <a:lnTo>
                    <a:pt x="70326" y="210"/>
                  </a:lnTo>
                  <a:lnTo>
                    <a:pt x="83383" y="0"/>
                  </a:lnTo>
                  <a:lnTo>
                    <a:pt x="96755" y="846"/>
                  </a:lnTo>
                  <a:lnTo>
                    <a:pt x="110328" y="2489"/>
                  </a:lnTo>
                  <a:lnTo>
                    <a:pt x="123622" y="4748"/>
                  </a:lnTo>
                  <a:lnTo>
                    <a:pt x="137185" y="7851"/>
                  </a:lnTo>
                  <a:lnTo>
                    <a:pt x="153328" y="13183"/>
                  </a:lnTo>
                  <a:lnTo>
                    <a:pt x="176103" y="23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386281" y="1373722"/>
            <a:ext cx="4649878" cy="3028441"/>
            <a:chOff x="5386281" y="1373722"/>
            <a:chExt cx="4649878" cy="3028441"/>
          </a:xfrm>
        </p:grpSpPr>
        <p:grpSp>
          <p:nvGrpSpPr>
            <p:cNvPr id="28" name="Group 27"/>
            <p:cNvGrpSpPr/>
            <p:nvPr/>
          </p:nvGrpSpPr>
          <p:grpSpPr>
            <a:xfrm>
              <a:off x="5639432" y="1373722"/>
              <a:ext cx="3343878" cy="534626"/>
              <a:chOff x="5639432" y="1373722"/>
              <a:chExt cx="3343878" cy="534626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5862180" y="1517353"/>
                <a:ext cx="4694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4694" h="252685">
                    <a:moveTo>
                      <a:pt x="4693" y="0"/>
                    </a:moveTo>
                    <a:lnTo>
                      <a:pt x="4627" y="14535"/>
                    </a:lnTo>
                    <a:lnTo>
                      <a:pt x="3986" y="27166"/>
                    </a:lnTo>
                    <a:lnTo>
                      <a:pt x="2699" y="39080"/>
                    </a:lnTo>
                    <a:lnTo>
                      <a:pt x="1185" y="50908"/>
                    </a:lnTo>
                    <a:lnTo>
                      <a:pt x="165" y="63396"/>
                    </a:lnTo>
                    <a:lnTo>
                      <a:pt x="0" y="76890"/>
                    </a:lnTo>
                    <a:lnTo>
                      <a:pt x="554" y="91384"/>
                    </a:lnTo>
                    <a:lnTo>
                      <a:pt x="1392" y="106719"/>
                    </a:lnTo>
                    <a:lnTo>
                      <a:pt x="2215" y="122704"/>
                    </a:lnTo>
                    <a:lnTo>
                      <a:pt x="2903" y="139167"/>
                    </a:lnTo>
                    <a:lnTo>
                      <a:pt x="3431" y="155970"/>
                    </a:lnTo>
                    <a:lnTo>
                      <a:pt x="3818" y="172992"/>
                    </a:lnTo>
                    <a:lnTo>
                      <a:pt x="4093" y="189594"/>
                    </a:lnTo>
                    <a:lnTo>
                      <a:pt x="4315" y="206351"/>
                    </a:lnTo>
                    <a:lnTo>
                      <a:pt x="4504" y="225851"/>
                    </a:lnTo>
                    <a:lnTo>
                      <a:pt x="4693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5639432" y="1373722"/>
                <a:ext cx="474699" cy="488500"/>
              </a:xfrm>
              <a:custGeom>
                <a:avLst/>
                <a:gdLst/>
                <a:ahLst/>
                <a:cxnLst/>
                <a:rect l="0" t="0" r="0" b="0"/>
                <a:pathLst>
                  <a:path w="474699" h="488500">
                    <a:moveTo>
                      <a:pt x="248498" y="6761"/>
                    </a:moveTo>
                    <a:lnTo>
                      <a:pt x="236696" y="6895"/>
                    </a:lnTo>
                    <a:lnTo>
                      <a:pt x="224927" y="8175"/>
                    </a:lnTo>
                    <a:lnTo>
                      <a:pt x="212032" y="10768"/>
                    </a:lnTo>
                    <a:lnTo>
                      <a:pt x="198012" y="14488"/>
                    </a:lnTo>
                    <a:lnTo>
                      <a:pt x="183035" y="19121"/>
                    </a:lnTo>
                    <a:lnTo>
                      <a:pt x="167326" y="24454"/>
                    </a:lnTo>
                    <a:lnTo>
                      <a:pt x="151569" y="30301"/>
                    </a:lnTo>
                    <a:lnTo>
                      <a:pt x="136841" y="36515"/>
                    </a:lnTo>
                    <a:lnTo>
                      <a:pt x="123650" y="42986"/>
                    </a:lnTo>
                    <a:lnTo>
                      <a:pt x="111984" y="49634"/>
                    </a:lnTo>
                    <a:lnTo>
                      <a:pt x="101599" y="56403"/>
                    </a:lnTo>
                    <a:lnTo>
                      <a:pt x="92203" y="63253"/>
                    </a:lnTo>
                    <a:lnTo>
                      <a:pt x="83534" y="70160"/>
                    </a:lnTo>
                    <a:lnTo>
                      <a:pt x="75383" y="77103"/>
                    </a:lnTo>
                    <a:lnTo>
                      <a:pt x="67598" y="84076"/>
                    </a:lnTo>
                    <a:lnTo>
                      <a:pt x="60229" y="91234"/>
                    </a:lnTo>
                    <a:lnTo>
                      <a:pt x="53507" y="98879"/>
                    </a:lnTo>
                    <a:lnTo>
                      <a:pt x="47500" y="107145"/>
                    </a:lnTo>
                    <a:lnTo>
                      <a:pt x="41975" y="116325"/>
                    </a:lnTo>
                    <a:lnTo>
                      <a:pt x="36498" y="126931"/>
                    </a:lnTo>
                    <a:lnTo>
                      <a:pt x="30816" y="139099"/>
                    </a:lnTo>
                    <a:lnTo>
                      <a:pt x="25015" y="152338"/>
                    </a:lnTo>
                    <a:lnTo>
                      <a:pt x="19421" y="165756"/>
                    </a:lnTo>
                    <a:lnTo>
                      <a:pt x="14216" y="178823"/>
                    </a:lnTo>
                    <a:lnTo>
                      <a:pt x="9586" y="191695"/>
                    </a:lnTo>
                    <a:lnTo>
                      <a:pt x="5782" y="205010"/>
                    </a:lnTo>
                    <a:lnTo>
                      <a:pt x="2862" y="219108"/>
                    </a:lnTo>
                    <a:lnTo>
                      <a:pt x="885" y="233695"/>
                    </a:lnTo>
                    <a:lnTo>
                      <a:pt x="0" y="248041"/>
                    </a:lnTo>
                    <a:lnTo>
                      <a:pt x="186" y="261741"/>
                    </a:lnTo>
                    <a:lnTo>
                      <a:pt x="1445" y="275043"/>
                    </a:lnTo>
                    <a:lnTo>
                      <a:pt x="3886" y="288648"/>
                    </a:lnTo>
                    <a:lnTo>
                      <a:pt x="7448" y="302940"/>
                    </a:lnTo>
                    <a:lnTo>
                      <a:pt x="11788" y="317658"/>
                    </a:lnTo>
                    <a:lnTo>
                      <a:pt x="16385" y="332092"/>
                    </a:lnTo>
                    <a:lnTo>
                      <a:pt x="20922" y="345837"/>
                    </a:lnTo>
                    <a:lnTo>
                      <a:pt x="25441" y="358660"/>
                    </a:lnTo>
                    <a:lnTo>
                      <a:pt x="30235" y="370346"/>
                    </a:lnTo>
                    <a:lnTo>
                      <a:pt x="35469" y="380910"/>
                    </a:lnTo>
                    <a:lnTo>
                      <a:pt x="41477" y="390682"/>
                    </a:lnTo>
                    <a:lnTo>
                      <a:pt x="48807" y="400179"/>
                    </a:lnTo>
                    <a:lnTo>
                      <a:pt x="57626" y="409720"/>
                    </a:lnTo>
                    <a:lnTo>
                      <a:pt x="67466" y="419268"/>
                    </a:lnTo>
                    <a:lnTo>
                      <a:pt x="77449" y="428533"/>
                    </a:lnTo>
                    <a:lnTo>
                      <a:pt x="87061" y="437360"/>
                    </a:lnTo>
                    <a:lnTo>
                      <a:pt x="96630" y="445745"/>
                    </a:lnTo>
                    <a:lnTo>
                      <a:pt x="107106" y="453755"/>
                    </a:lnTo>
                    <a:lnTo>
                      <a:pt x="118967" y="461466"/>
                    </a:lnTo>
                    <a:lnTo>
                      <a:pt x="132053" y="468627"/>
                    </a:lnTo>
                    <a:lnTo>
                      <a:pt x="145841" y="474684"/>
                    </a:lnTo>
                    <a:lnTo>
                      <a:pt x="159941" y="479425"/>
                    </a:lnTo>
                    <a:lnTo>
                      <a:pt x="174308" y="482947"/>
                    </a:lnTo>
                    <a:lnTo>
                      <a:pt x="189158" y="485477"/>
                    </a:lnTo>
                    <a:lnTo>
                      <a:pt x="204579" y="487250"/>
                    </a:lnTo>
                    <a:lnTo>
                      <a:pt x="220204" y="488306"/>
                    </a:lnTo>
                    <a:lnTo>
                      <a:pt x="235321" y="488499"/>
                    </a:lnTo>
                    <a:lnTo>
                      <a:pt x="249574" y="487813"/>
                    </a:lnTo>
                    <a:lnTo>
                      <a:pt x="263264" y="486202"/>
                    </a:lnTo>
                    <a:lnTo>
                      <a:pt x="277137" y="483517"/>
                    </a:lnTo>
                    <a:lnTo>
                      <a:pt x="291618" y="479778"/>
                    </a:lnTo>
                    <a:lnTo>
                      <a:pt x="306633" y="474978"/>
                    </a:lnTo>
                    <a:lnTo>
                      <a:pt x="321800" y="469007"/>
                    </a:lnTo>
                    <a:lnTo>
                      <a:pt x="336854" y="461917"/>
                    </a:lnTo>
                    <a:lnTo>
                      <a:pt x="351541" y="453885"/>
                    </a:lnTo>
                    <a:lnTo>
                      <a:pt x="365549" y="445123"/>
                    </a:lnTo>
                    <a:lnTo>
                      <a:pt x="378777" y="435828"/>
                    </a:lnTo>
                    <a:lnTo>
                      <a:pt x="391133" y="426316"/>
                    </a:lnTo>
                    <a:lnTo>
                      <a:pt x="402445" y="417011"/>
                    </a:lnTo>
                    <a:lnTo>
                      <a:pt x="412720" y="408121"/>
                    </a:lnTo>
                    <a:lnTo>
                      <a:pt x="421943" y="399508"/>
                    </a:lnTo>
                    <a:lnTo>
                      <a:pt x="430001" y="390804"/>
                    </a:lnTo>
                    <a:lnTo>
                      <a:pt x="436947" y="381793"/>
                    </a:lnTo>
                    <a:lnTo>
                      <a:pt x="443122" y="372264"/>
                    </a:lnTo>
                    <a:lnTo>
                      <a:pt x="449044" y="361948"/>
                    </a:lnTo>
                    <a:lnTo>
                      <a:pt x="455026" y="350770"/>
                    </a:lnTo>
                    <a:lnTo>
                      <a:pt x="460859" y="338499"/>
                    </a:lnTo>
                    <a:lnTo>
                      <a:pt x="465943" y="324673"/>
                    </a:lnTo>
                    <a:lnTo>
                      <a:pt x="469986" y="309184"/>
                    </a:lnTo>
                    <a:lnTo>
                      <a:pt x="472852" y="292223"/>
                    </a:lnTo>
                    <a:lnTo>
                      <a:pt x="474401" y="274089"/>
                    </a:lnTo>
                    <a:lnTo>
                      <a:pt x="474698" y="255090"/>
                    </a:lnTo>
                    <a:lnTo>
                      <a:pt x="473947" y="235962"/>
                    </a:lnTo>
                    <a:lnTo>
                      <a:pt x="472388" y="217813"/>
                    </a:lnTo>
                    <a:lnTo>
                      <a:pt x="470229" y="201161"/>
                    </a:lnTo>
                    <a:lnTo>
                      <a:pt x="467479" y="185676"/>
                    </a:lnTo>
                    <a:lnTo>
                      <a:pt x="463955" y="170509"/>
                    </a:lnTo>
                    <a:lnTo>
                      <a:pt x="459617" y="155118"/>
                    </a:lnTo>
                    <a:lnTo>
                      <a:pt x="454398" y="139471"/>
                    </a:lnTo>
                    <a:lnTo>
                      <a:pt x="448138" y="123872"/>
                    </a:lnTo>
                    <a:lnTo>
                      <a:pt x="440850" y="108532"/>
                    </a:lnTo>
                    <a:lnTo>
                      <a:pt x="432684" y="93992"/>
                    </a:lnTo>
                    <a:lnTo>
                      <a:pt x="423832" y="81147"/>
                    </a:lnTo>
                    <a:lnTo>
                      <a:pt x="414476" y="70326"/>
                    </a:lnTo>
                    <a:lnTo>
                      <a:pt x="404924" y="61215"/>
                    </a:lnTo>
                    <a:lnTo>
                      <a:pt x="395592" y="53159"/>
                    </a:lnTo>
                    <a:lnTo>
                      <a:pt x="386683" y="45663"/>
                    </a:lnTo>
                    <a:lnTo>
                      <a:pt x="378058" y="38607"/>
                    </a:lnTo>
                    <a:lnTo>
                      <a:pt x="369345" y="32153"/>
                    </a:lnTo>
                    <a:lnTo>
                      <a:pt x="360333" y="26360"/>
                    </a:lnTo>
                    <a:lnTo>
                      <a:pt x="350973" y="21162"/>
                    </a:lnTo>
                    <a:lnTo>
                      <a:pt x="341303" y="16443"/>
                    </a:lnTo>
                    <a:lnTo>
                      <a:pt x="331368" y="12091"/>
                    </a:lnTo>
                    <a:lnTo>
                      <a:pt x="320576" y="8169"/>
                    </a:lnTo>
                    <a:lnTo>
                      <a:pt x="307749" y="4907"/>
                    </a:lnTo>
                    <a:lnTo>
                      <a:pt x="292428" y="2384"/>
                    </a:lnTo>
                    <a:lnTo>
                      <a:pt x="275424" y="689"/>
                    </a:lnTo>
                    <a:lnTo>
                      <a:pt x="258395" y="0"/>
                    </a:lnTo>
                    <a:lnTo>
                      <a:pt x="242317" y="317"/>
                    </a:lnTo>
                    <a:lnTo>
                      <a:pt x="227459" y="1496"/>
                    </a:lnTo>
                    <a:lnTo>
                      <a:pt x="213727" y="3350"/>
                    </a:lnTo>
                    <a:lnTo>
                      <a:pt x="200905" y="5706"/>
                    </a:lnTo>
                    <a:lnTo>
                      <a:pt x="188769" y="8421"/>
                    </a:lnTo>
                    <a:lnTo>
                      <a:pt x="177131" y="11389"/>
                    </a:lnTo>
                    <a:lnTo>
                      <a:pt x="165843" y="14536"/>
                    </a:lnTo>
                    <a:lnTo>
                      <a:pt x="154800" y="17971"/>
                    </a:lnTo>
                    <a:lnTo>
                      <a:pt x="143923" y="21962"/>
                    </a:lnTo>
                    <a:lnTo>
                      <a:pt x="133174" y="26604"/>
                    </a:lnTo>
                    <a:lnTo>
                      <a:pt x="122970" y="31539"/>
                    </a:lnTo>
                    <a:lnTo>
                      <a:pt x="113172" y="36532"/>
                    </a:lnTo>
                    <a:lnTo>
                      <a:pt x="102920" y="42024"/>
                    </a:lnTo>
                    <a:lnTo>
                      <a:pt x="90571" y="4887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378157" y="1506825"/>
                <a:ext cx="25671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25671" h="357970">
                    <a:moveTo>
                      <a:pt x="4613" y="0"/>
                    </a:moveTo>
                    <a:lnTo>
                      <a:pt x="1813" y="11869"/>
                    </a:lnTo>
                    <a:lnTo>
                      <a:pt x="311" y="24278"/>
                    </a:lnTo>
                    <a:lnTo>
                      <a:pt x="0" y="38461"/>
                    </a:lnTo>
                    <a:lnTo>
                      <a:pt x="506" y="53996"/>
                    </a:lnTo>
                    <a:lnTo>
                      <a:pt x="1326" y="69992"/>
                    </a:lnTo>
                    <a:lnTo>
                      <a:pt x="2146" y="85888"/>
                    </a:lnTo>
                    <a:lnTo>
                      <a:pt x="3002" y="101955"/>
                    </a:lnTo>
                    <a:lnTo>
                      <a:pt x="4177" y="119086"/>
                    </a:lnTo>
                    <a:lnTo>
                      <a:pt x="5812" y="137715"/>
                    </a:lnTo>
                    <a:lnTo>
                      <a:pt x="7740" y="157649"/>
                    </a:lnTo>
                    <a:lnTo>
                      <a:pt x="9580" y="178340"/>
                    </a:lnTo>
                    <a:lnTo>
                      <a:pt x="11119" y="199367"/>
                    </a:lnTo>
                    <a:lnTo>
                      <a:pt x="12475" y="220182"/>
                    </a:lnTo>
                    <a:lnTo>
                      <a:pt x="13992" y="240071"/>
                    </a:lnTo>
                    <a:lnTo>
                      <a:pt x="15860" y="258732"/>
                    </a:lnTo>
                    <a:lnTo>
                      <a:pt x="17955" y="276200"/>
                    </a:lnTo>
                    <a:lnTo>
                      <a:pt x="20128" y="294679"/>
                    </a:lnTo>
                    <a:lnTo>
                      <a:pt x="22572" y="319143"/>
                    </a:lnTo>
                    <a:lnTo>
                      <a:pt x="25670" y="35796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277485" y="1446595"/>
                <a:ext cx="357969" cy="461753"/>
              </a:xfrm>
              <a:custGeom>
                <a:avLst/>
                <a:gdLst/>
                <a:ahLst/>
                <a:cxnLst/>
                <a:rect l="0" t="0" r="0" b="0"/>
                <a:pathLst>
                  <a:path w="357969" h="461753">
                    <a:moveTo>
                      <a:pt x="0" y="81287"/>
                    </a:moveTo>
                    <a:lnTo>
                      <a:pt x="3001" y="69686"/>
                    </a:lnTo>
                    <a:lnTo>
                      <a:pt x="6423" y="59837"/>
                    </a:lnTo>
                    <a:lnTo>
                      <a:pt x="10624" y="50832"/>
                    </a:lnTo>
                    <a:lnTo>
                      <a:pt x="15697" y="42390"/>
                    </a:lnTo>
                    <a:lnTo>
                      <a:pt x="21827" y="34363"/>
                    </a:lnTo>
                    <a:lnTo>
                      <a:pt x="29014" y="26649"/>
                    </a:lnTo>
                    <a:lnTo>
                      <a:pt x="37274" y="19490"/>
                    </a:lnTo>
                    <a:lnTo>
                      <a:pt x="46718" y="13436"/>
                    </a:lnTo>
                    <a:lnTo>
                      <a:pt x="57296" y="8698"/>
                    </a:lnTo>
                    <a:lnTo>
                      <a:pt x="68991" y="5178"/>
                    </a:lnTo>
                    <a:lnTo>
                      <a:pt x="81897" y="2650"/>
                    </a:lnTo>
                    <a:lnTo>
                      <a:pt x="95946" y="883"/>
                    </a:lnTo>
                    <a:lnTo>
                      <a:pt x="110787" y="0"/>
                    </a:lnTo>
                    <a:lnTo>
                      <a:pt x="125893" y="456"/>
                    </a:lnTo>
                    <a:lnTo>
                      <a:pt x="140937" y="2391"/>
                    </a:lnTo>
                    <a:lnTo>
                      <a:pt x="155630" y="5656"/>
                    </a:lnTo>
                    <a:lnTo>
                      <a:pt x="169650" y="9989"/>
                    </a:lnTo>
                    <a:lnTo>
                      <a:pt x="182888" y="15131"/>
                    </a:lnTo>
                    <a:lnTo>
                      <a:pt x="195253" y="21023"/>
                    </a:lnTo>
                    <a:lnTo>
                      <a:pt x="206573" y="27802"/>
                    </a:lnTo>
                    <a:lnTo>
                      <a:pt x="216853" y="35476"/>
                    </a:lnTo>
                    <a:lnTo>
                      <a:pt x="226080" y="44085"/>
                    </a:lnTo>
                    <a:lnTo>
                      <a:pt x="234140" y="53775"/>
                    </a:lnTo>
                    <a:lnTo>
                      <a:pt x="241078" y="64519"/>
                    </a:lnTo>
                    <a:lnTo>
                      <a:pt x="246909" y="76158"/>
                    </a:lnTo>
                    <a:lnTo>
                      <a:pt x="251535" y="88496"/>
                    </a:lnTo>
                    <a:lnTo>
                      <a:pt x="255015" y="101345"/>
                    </a:lnTo>
                    <a:lnTo>
                      <a:pt x="257370" y="114396"/>
                    </a:lnTo>
                    <a:lnTo>
                      <a:pt x="258509" y="127231"/>
                    </a:lnTo>
                    <a:lnTo>
                      <a:pt x="258490" y="139635"/>
                    </a:lnTo>
                    <a:lnTo>
                      <a:pt x="257172" y="151421"/>
                    </a:lnTo>
                    <a:lnTo>
                      <a:pt x="254161" y="162343"/>
                    </a:lnTo>
                    <a:lnTo>
                      <a:pt x="249397" y="172357"/>
                    </a:lnTo>
                    <a:lnTo>
                      <a:pt x="243265" y="181575"/>
                    </a:lnTo>
                    <a:lnTo>
                      <a:pt x="236394" y="190161"/>
                    </a:lnTo>
                    <a:lnTo>
                      <a:pt x="229217" y="198270"/>
                    </a:lnTo>
                    <a:lnTo>
                      <a:pt x="221790" y="205870"/>
                    </a:lnTo>
                    <a:lnTo>
                      <a:pt x="213899" y="212756"/>
                    </a:lnTo>
                    <a:lnTo>
                      <a:pt x="205462" y="218881"/>
                    </a:lnTo>
                    <a:lnTo>
                      <a:pt x="197170" y="224656"/>
                    </a:lnTo>
                    <a:lnTo>
                      <a:pt x="190348" y="230834"/>
                    </a:lnTo>
                    <a:lnTo>
                      <a:pt x="185615" y="237810"/>
                    </a:lnTo>
                    <a:lnTo>
                      <a:pt x="182931" y="245633"/>
                    </a:lnTo>
                    <a:lnTo>
                      <a:pt x="181960" y="254188"/>
                    </a:lnTo>
                    <a:lnTo>
                      <a:pt x="182307" y="263317"/>
                    </a:lnTo>
                    <a:lnTo>
                      <a:pt x="183622" y="272870"/>
                    </a:lnTo>
                    <a:lnTo>
                      <a:pt x="185627" y="282729"/>
                    </a:lnTo>
                    <a:lnTo>
                      <a:pt x="188116" y="292805"/>
                    </a:lnTo>
                    <a:lnTo>
                      <a:pt x="191106" y="303197"/>
                    </a:lnTo>
                    <a:lnTo>
                      <a:pt x="194797" y="314164"/>
                    </a:lnTo>
                    <a:lnTo>
                      <a:pt x="199246" y="325801"/>
                    </a:lnTo>
                    <a:lnTo>
                      <a:pt x="204370" y="337888"/>
                    </a:lnTo>
                    <a:lnTo>
                      <a:pt x="210035" y="350002"/>
                    </a:lnTo>
                    <a:lnTo>
                      <a:pt x="216107" y="361891"/>
                    </a:lnTo>
                    <a:lnTo>
                      <a:pt x="222472" y="373484"/>
                    </a:lnTo>
                    <a:lnTo>
                      <a:pt x="229044" y="384801"/>
                    </a:lnTo>
                    <a:lnTo>
                      <a:pt x="235759" y="395891"/>
                    </a:lnTo>
                    <a:lnTo>
                      <a:pt x="242573" y="406643"/>
                    </a:lnTo>
                    <a:lnTo>
                      <a:pt x="249454" y="416797"/>
                    </a:lnTo>
                    <a:lnTo>
                      <a:pt x="256385" y="426255"/>
                    </a:lnTo>
                    <a:lnTo>
                      <a:pt x="263514" y="434913"/>
                    </a:lnTo>
                    <a:lnTo>
                      <a:pt x="271140" y="442582"/>
                    </a:lnTo>
                    <a:lnTo>
                      <a:pt x="279386" y="449250"/>
                    </a:lnTo>
                    <a:lnTo>
                      <a:pt x="288211" y="454728"/>
                    </a:lnTo>
                    <a:lnTo>
                      <a:pt x="297514" y="458585"/>
                    </a:lnTo>
                    <a:lnTo>
                      <a:pt x="307171" y="460739"/>
                    </a:lnTo>
                    <a:lnTo>
                      <a:pt x="316823" y="461556"/>
                    </a:lnTo>
                    <a:lnTo>
                      <a:pt x="326924" y="461752"/>
                    </a:lnTo>
                    <a:lnTo>
                      <a:pt x="339480" y="461346"/>
                    </a:lnTo>
                    <a:lnTo>
                      <a:pt x="357968" y="4603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6566206" y="1685076"/>
                <a:ext cx="159396" cy="167250"/>
              </a:xfrm>
              <a:custGeom>
                <a:avLst/>
                <a:gdLst/>
                <a:ahLst/>
                <a:cxnLst/>
                <a:rect l="0" t="0" r="0" b="0"/>
                <a:pathLst>
                  <a:path w="159396" h="167250">
                    <a:moveTo>
                      <a:pt x="37662" y="733"/>
                    </a:moveTo>
                    <a:lnTo>
                      <a:pt x="28994" y="6668"/>
                    </a:lnTo>
                    <a:lnTo>
                      <a:pt x="21928" y="12873"/>
                    </a:lnTo>
                    <a:lnTo>
                      <a:pt x="15827" y="19973"/>
                    </a:lnTo>
                    <a:lnTo>
                      <a:pt x="10598" y="28086"/>
                    </a:lnTo>
                    <a:lnTo>
                      <a:pt x="6385" y="37381"/>
                    </a:lnTo>
                    <a:lnTo>
                      <a:pt x="3183" y="47824"/>
                    </a:lnTo>
                    <a:lnTo>
                      <a:pt x="1015" y="59076"/>
                    </a:lnTo>
                    <a:lnTo>
                      <a:pt x="0" y="70614"/>
                    </a:lnTo>
                    <a:lnTo>
                      <a:pt x="104" y="82110"/>
                    </a:lnTo>
                    <a:lnTo>
                      <a:pt x="1476" y="93436"/>
                    </a:lnTo>
                    <a:lnTo>
                      <a:pt x="4524" y="104574"/>
                    </a:lnTo>
                    <a:lnTo>
                      <a:pt x="9318" y="115542"/>
                    </a:lnTo>
                    <a:lnTo>
                      <a:pt x="15638" y="126213"/>
                    </a:lnTo>
                    <a:lnTo>
                      <a:pt x="23168" y="136312"/>
                    </a:lnTo>
                    <a:lnTo>
                      <a:pt x="31602" y="145725"/>
                    </a:lnTo>
                    <a:lnTo>
                      <a:pt x="40686" y="154012"/>
                    </a:lnTo>
                    <a:lnTo>
                      <a:pt x="50230" y="160369"/>
                    </a:lnTo>
                    <a:lnTo>
                      <a:pt x="60088" y="164528"/>
                    </a:lnTo>
                    <a:lnTo>
                      <a:pt x="70167" y="166694"/>
                    </a:lnTo>
                    <a:lnTo>
                      <a:pt x="80391" y="167249"/>
                    </a:lnTo>
                    <a:lnTo>
                      <a:pt x="90711" y="166585"/>
                    </a:lnTo>
                    <a:lnTo>
                      <a:pt x="100931" y="164872"/>
                    </a:lnTo>
                    <a:lnTo>
                      <a:pt x="110719" y="162061"/>
                    </a:lnTo>
                    <a:lnTo>
                      <a:pt x="119928" y="158209"/>
                    </a:lnTo>
                    <a:lnTo>
                      <a:pt x="128419" y="153319"/>
                    </a:lnTo>
                    <a:lnTo>
                      <a:pt x="135975" y="147281"/>
                    </a:lnTo>
                    <a:lnTo>
                      <a:pt x="142572" y="140132"/>
                    </a:lnTo>
                    <a:lnTo>
                      <a:pt x="148171" y="131721"/>
                    </a:lnTo>
                    <a:lnTo>
                      <a:pt x="152642" y="121639"/>
                    </a:lnTo>
                    <a:lnTo>
                      <a:pt x="156017" y="109826"/>
                    </a:lnTo>
                    <a:lnTo>
                      <a:pt x="158302" y="96825"/>
                    </a:lnTo>
                    <a:lnTo>
                      <a:pt x="159395" y="83568"/>
                    </a:lnTo>
                    <a:lnTo>
                      <a:pt x="159340" y="70623"/>
                    </a:lnTo>
                    <a:lnTo>
                      <a:pt x="157828" y="58341"/>
                    </a:lnTo>
                    <a:lnTo>
                      <a:pt x="154154" y="47020"/>
                    </a:lnTo>
                    <a:lnTo>
                      <a:pt x="148128" y="36709"/>
                    </a:lnTo>
                    <a:lnTo>
                      <a:pt x="140166" y="27448"/>
                    </a:lnTo>
                    <a:lnTo>
                      <a:pt x="130996" y="19358"/>
                    </a:lnTo>
                    <a:lnTo>
                      <a:pt x="121167" y="12400"/>
                    </a:lnTo>
                    <a:lnTo>
                      <a:pt x="111071" y="6737"/>
                    </a:lnTo>
                    <a:lnTo>
                      <a:pt x="99813" y="2360"/>
                    </a:lnTo>
                    <a:lnTo>
                      <a:pt x="84175" y="0"/>
                    </a:lnTo>
                    <a:lnTo>
                      <a:pt x="58719" y="73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6763025" y="1643695"/>
                <a:ext cx="121276" cy="179505"/>
              </a:xfrm>
              <a:custGeom>
                <a:avLst/>
                <a:gdLst/>
                <a:ahLst/>
                <a:cxnLst/>
                <a:rect l="0" t="0" r="0" b="0"/>
                <a:pathLst>
                  <a:path w="121276" h="179505">
                    <a:moveTo>
                      <a:pt x="9299" y="31586"/>
                    </a:moveTo>
                    <a:lnTo>
                      <a:pt x="6432" y="40521"/>
                    </a:lnTo>
                    <a:lnTo>
                      <a:pt x="4290" y="50148"/>
                    </a:lnTo>
                    <a:lnTo>
                      <a:pt x="2687" y="61435"/>
                    </a:lnTo>
                    <a:lnTo>
                      <a:pt x="1506" y="74103"/>
                    </a:lnTo>
                    <a:lnTo>
                      <a:pt x="657" y="87583"/>
                    </a:lnTo>
                    <a:lnTo>
                      <a:pt x="69" y="101445"/>
                    </a:lnTo>
                    <a:lnTo>
                      <a:pt x="0" y="115135"/>
                    </a:lnTo>
                    <a:lnTo>
                      <a:pt x="1013" y="127930"/>
                    </a:lnTo>
                    <a:lnTo>
                      <a:pt x="3330" y="139520"/>
                    </a:lnTo>
                    <a:lnTo>
                      <a:pt x="7024" y="149790"/>
                    </a:lnTo>
                    <a:lnTo>
                      <a:pt x="12177" y="158631"/>
                    </a:lnTo>
                    <a:lnTo>
                      <a:pt x="18684" y="166127"/>
                    </a:lnTo>
                    <a:lnTo>
                      <a:pt x="26307" y="172180"/>
                    </a:lnTo>
                    <a:lnTo>
                      <a:pt x="34786" y="176433"/>
                    </a:lnTo>
                    <a:lnTo>
                      <a:pt x="43887" y="178847"/>
                    </a:lnTo>
                    <a:lnTo>
                      <a:pt x="53266" y="179504"/>
                    </a:lnTo>
                    <a:lnTo>
                      <a:pt x="62483" y="178433"/>
                    </a:lnTo>
                    <a:lnTo>
                      <a:pt x="71304" y="175820"/>
                    </a:lnTo>
                    <a:lnTo>
                      <a:pt x="79531" y="171796"/>
                    </a:lnTo>
                    <a:lnTo>
                      <a:pt x="86911" y="166355"/>
                    </a:lnTo>
                    <a:lnTo>
                      <a:pt x="93394" y="159623"/>
                    </a:lnTo>
                    <a:lnTo>
                      <a:pt x="99087" y="151833"/>
                    </a:lnTo>
                    <a:lnTo>
                      <a:pt x="104155" y="143234"/>
                    </a:lnTo>
                    <a:lnTo>
                      <a:pt x="108748" y="134039"/>
                    </a:lnTo>
                    <a:lnTo>
                      <a:pt x="112834" y="124256"/>
                    </a:lnTo>
                    <a:lnTo>
                      <a:pt x="116208" y="113703"/>
                    </a:lnTo>
                    <a:lnTo>
                      <a:pt x="118807" y="102344"/>
                    </a:lnTo>
                    <a:lnTo>
                      <a:pt x="120554" y="90274"/>
                    </a:lnTo>
                    <a:lnTo>
                      <a:pt x="121275" y="77640"/>
                    </a:lnTo>
                    <a:lnTo>
                      <a:pt x="120986" y="64598"/>
                    </a:lnTo>
                    <a:lnTo>
                      <a:pt x="119988" y="51679"/>
                    </a:lnTo>
                    <a:lnTo>
                      <a:pt x="118687" y="38415"/>
                    </a:lnTo>
                    <a:lnTo>
                      <a:pt x="116969" y="22525"/>
                    </a:lnTo>
                    <a:lnTo>
                      <a:pt x="114584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930252" y="1657175"/>
                <a:ext cx="126343" cy="186563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86563">
                    <a:moveTo>
                      <a:pt x="0" y="60220"/>
                    </a:moveTo>
                    <a:lnTo>
                      <a:pt x="67" y="71888"/>
                    </a:lnTo>
                    <a:lnTo>
                      <a:pt x="707" y="82377"/>
                    </a:lnTo>
                    <a:lnTo>
                      <a:pt x="1999" y="92683"/>
                    </a:lnTo>
                    <a:lnTo>
                      <a:pt x="3686" y="103157"/>
                    </a:lnTo>
                    <a:lnTo>
                      <a:pt x="5354" y="114149"/>
                    </a:lnTo>
                    <a:lnTo>
                      <a:pt x="6771" y="125787"/>
                    </a:lnTo>
                    <a:lnTo>
                      <a:pt x="8043" y="137868"/>
                    </a:lnTo>
                    <a:lnTo>
                      <a:pt x="9501" y="149975"/>
                    </a:lnTo>
                    <a:lnTo>
                      <a:pt x="11315" y="161767"/>
                    </a:lnTo>
                    <a:lnTo>
                      <a:pt x="12852" y="170009"/>
                    </a:lnTo>
                    <a:lnTo>
                      <a:pt x="13157" y="171183"/>
                    </a:lnTo>
                    <a:lnTo>
                      <a:pt x="12278" y="167267"/>
                    </a:lnTo>
                    <a:lnTo>
                      <a:pt x="10538" y="160423"/>
                    </a:lnTo>
                    <a:lnTo>
                      <a:pt x="8375" y="151799"/>
                    </a:lnTo>
                    <a:lnTo>
                      <a:pt x="6295" y="141813"/>
                    </a:lnTo>
                    <a:lnTo>
                      <a:pt x="4557" y="130729"/>
                    </a:lnTo>
                    <a:lnTo>
                      <a:pt x="3217" y="118792"/>
                    </a:lnTo>
                    <a:lnTo>
                      <a:pt x="2234" y="106221"/>
                    </a:lnTo>
                    <a:lnTo>
                      <a:pt x="1538" y="93199"/>
                    </a:lnTo>
                    <a:lnTo>
                      <a:pt x="1221" y="80025"/>
                    </a:lnTo>
                    <a:lnTo>
                      <a:pt x="1532" y="67104"/>
                    </a:lnTo>
                    <a:lnTo>
                      <a:pt x="2560" y="54640"/>
                    </a:lnTo>
                    <a:lnTo>
                      <a:pt x="4402" y="42813"/>
                    </a:lnTo>
                    <a:lnTo>
                      <a:pt x="7241" y="31863"/>
                    </a:lnTo>
                    <a:lnTo>
                      <a:pt x="11084" y="21844"/>
                    </a:lnTo>
                    <a:lnTo>
                      <a:pt x="15953" y="13132"/>
                    </a:lnTo>
                    <a:lnTo>
                      <a:pt x="21971" y="6483"/>
                    </a:lnTo>
                    <a:lnTo>
                      <a:pt x="29092" y="2128"/>
                    </a:lnTo>
                    <a:lnTo>
                      <a:pt x="37145" y="0"/>
                    </a:lnTo>
                    <a:lnTo>
                      <a:pt x="45920" y="1"/>
                    </a:lnTo>
                    <a:lnTo>
                      <a:pt x="55220" y="1857"/>
                    </a:lnTo>
                    <a:lnTo>
                      <a:pt x="64565" y="5354"/>
                    </a:lnTo>
                    <a:lnTo>
                      <a:pt x="73226" y="10434"/>
                    </a:lnTo>
                    <a:lnTo>
                      <a:pt x="80865" y="16919"/>
                    </a:lnTo>
                    <a:lnTo>
                      <a:pt x="87655" y="24542"/>
                    </a:lnTo>
                    <a:lnTo>
                      <a:pt x="94064" y="33028"/>
                    </a:lnTo>
                    <a:lnTo>
                      <a:pt x="100407" y="42148"/>
                    </a:lnTo>
                    <a:lnTo>
                      <a:pt x="106499" y="51880"/>
                    </a:lnTo>
                    <a:lnTo>
                      <a:pt x="111766" y="62399"/>
                    </a:lnTo>
                    <a:lnTo>
                      <a:pt x="115941" y="73736"/>
                    </a:lnTo>
                    <a:lnTo>
                      <a:pt x="119067" y="85790"/>
                    </a:lnTo>
                    <a:lnTo>
                      <a:pt x="121323" y="98414"/>
                    </a:lnTo>
                    <a:lnTo>
                      <a:pt x="122912" y="111454"/>
                    </a:lnTo>
                    <a:lnTo>
                      <a:pt x="124016" y="124570"/>
                    </a:lnTo>
                    <a:lnTo>
                      <a:pt x="124894" y="138732"/>
                    </a:lnTo>
                    <a:lnTo>
                      <a:pt x="125624" y="157418"/>
                    </a:lnTo>
                    <a:lnTo>
                      <a:pt x="126342" y="18656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7087483" y="1446084"/>
                <a:ext cx="152176" cy="387125"/>
              </a:xfrm>
              <a:custGeom>
                <a:avLst/>
                <a:gdLst/>
                <a:ahLst/>
                <a:cxnLst/>
                <a:rect l="0" t="0" r="0" b="0"/>
                <a:pathLst>
                  <a:path w="152176" h="387125">
                    <a:moveTo>
                      <a:pt x="127038" y="281839"/>
                    </a:moveTo>
                    <a:lnTo>
                      <a:pt x="124038" y="273105"/>
                    </a:lnTo>
                    <a:lnTo>
                      <a:pt x="120615" y="265398"/>
                    </a:lnTo>
                    <a:lnTo>
                      <a:pt x="116415" y="258001"/>
                    </a:lnTo>
                    <a:lnTo>
                      <a:pt x="111341" y="250913"/>
                    </a:lnTo>
                    <a:lnTo>
                      <a:pt x="105212" y="244382"/>
                    </a:lnTo>
                    <a:lnTo>
                      <a:pt x="98023" y="238519"/>
                    </a:lnTo>
                    <a:lnTo>
                      <a:pt x="89763" y="233600"/>
                    </a:lnTo>
                    <a:lnTo>
                      <a:pt x="80320" y="230127"/>
                    </a:lnTo>
                    <a:lnTo>
                      <a:pt x="69756" y="228247"/>
                    </a:lnTo>
                    <a:lnTo>
                      <a:pt x="58580" y="228122"/>
                    </a:lnTo>
                    <a:lnTo>
                      <a:pt x="47617" y="230083"/>
                    </a:lnTo>
                    <a:lnTo>
                      <a:pt x="37328" y="234107"/>
                    </a:lnTo>
                    <a:lnTo>
                      <a:pt x="27964" y="239892"/>
                    </a:lnTo>
                    <a:lnTo>
                      <a:pt x="19749" y="247055"/>
                    </a:lnTo>
                    <a:lnTo>
                      <a:pt x="12678" y="255248"/>
                    </a:lnTo>
                    <a:lnTo>
                      <a:pt x="6911" y="264509"/>
                    </a:lnTo>
                    <a:lnTo>
                      <a:pt x="2853" y="275234"/>
                    </a:lnTo>
                    <a:lnTo>
                      <a:pt x="569" y="287514"/>
                    </a:lnTo>
                    <a:lnTo>
                      <a:pt x="0" y="300845"/>
                    </a:lnTo>
                    <a:lnTo>
                      <a:pt x="1129" y="314332"/>
                    </a:lnTo>
                    <a:lnTo>
                      <a:pt x="3777" y="327434"/>
                    </a:lnTo>
                    <a:lnTo>
                      <a:pt x="7655" y="339824"/>
                    </a:lnTo>
                    <a:lnTo>
                      <a:pt x="12465" y="351218"/>
                    </a:lnTo>
                    <a:lnTo>
                      <a:pt x="17965" y="361568"/>
                    </a:lnTo>
                    <a:lnTo>
                      <a:pt x="24282" y="370517"/>
                    </a:lnTo>
                    <a:lnTo>
                      <a:pt x="31886" y="377333"/>
                    </a:lnTo>
                    <a:lnTo>
                      <a:pt x="40922" y="381803"/>
                    </a:lnTo>
                    <a:lnTo>
                      <a:pt x="50922" y="384010"/>
                    </a:lnTo>
                    <a:lnTo>
                      <a:pt x="61020" y="384062"/>
                    </a:lnTo>
                    <a:lnTo>
                      <a:pt x="70698" y="382243"/>
                    </a:lnTo>
                    <a:lnTo>
                      <a:pt x="79805" y="378770"/>
                    </a:lnTo>
                    <a:lnTo>
                      <a:pt x="88375" y="373706"/>
                    </a:lnTo>
                    <a:lnTo>
                      <a:pt x="96502" y="367232"/>
                    </a:lnTo>
                    <a:lnTo>
                      <a:pt x="104129" y="359616"/>
                    </a:lnTo>
                    <a:lnTo>
                      <a:pt x="111041" y="351135"/>
                    </a:lnTo>
                    <a:lnTo>
                      <a:pt x="117174" y="342019"/>
                    </a:lnTo>
                    <a:lnTo>
                      <a:pt x="122618" y="332288"/>
                    </a:lnTo>
                    <a:lnTo>
                      <a:pt x="127510" y="321771"/>
                    </a:lnTo>
                    <a:lnTo>
                      <a:pt x="131983" y="310426"/>
                    </a:lnTo>
                    <a:lnTo>
                      <a:pt x="135986" y="298027"/>
                    </a:lnTo>
                    <a:lnTo>
                      <a:pt x="139304" y="284107"/>
                    </a:lnTo>
                    <a:lnTo>
                      <a:pt x="141874" y="268565"/>
                    </a:lnTo>
                    <a:lnTo>
                      <a:pt x="143941" y="252077"/>
                    </a:lnTo>
                    <a:lnTo>
                      <a:pt x="145943" y="235856"/>
                    </a:lnTo>
                    <a:lnTo>
                      <a:pt x="148135" y="220582"/>
                    </a:lnTo>
                    <a:lnTo>
                      <a:pt x="150270" y="206397"/>
                    </a:lnTo>
                    <a:lnTo>
                      <a:pt x="151717" y="193183"/>
                    </a:lnTo>
                    <a:lnTo>
                      <a:pt x="152175" y="180732"/>
                    </a:lnTo>
                    <a:lnTo>
                      <a:pt x="151820" y="168521"/>
                    </a:lnTo>
                    <a:lnTo>
                      <a:pt x="151118" y="155775"/>
                    </a:lnTo>
                    <a:lnTo>
                      <a:pt x="150382" y="142121"/>
                    </a:lnTo>
                    <a:lnTo>
                      <a:pt x="149583" y="127860"/>
                    </a:lnTo>
                    <a:lnTo>
                      <a:pt x="148448" y="113747"/>
                    </a:lnTo>
                    <a:lnTo>
                      <a:pt x="146835" y="100215"/>
                    </a:lnTo>
                    <a:lnTo>
                      <a:pt x="144753" y="87198"/>
                    </a:lnTo>
                    <a:lnTo>
                      <a:pt x="142277" y="74318"/>
                    </a:lnTo>
                    <a:lnTo>
                      <a:pt x="139497" y="61327"/>
                    </a:lnTo>
                    <a:lnTo>
                      <a:pt x="136494" y="48297"/>
                    </a:lnTo>
                    <a:lnTo>
                      <a:pt x="133332" y="35535"/>
                    </a:lnTo>
                    <a:lnTo>
                      <a:pt x="130055" y="23227"/>
                    </a:lnTo>
                    <a:lnTo>
                      <a:pt x="126510" y="12205"/>
                    </a:lnTo>
                    <a:lnTo>
                      <a:pt x="121623" y="4159"/>
                    </a:lnTo>
                    <a:lnTo>
                      <a:pt x="115204" y="116"/>
                    </a:lnTo>
                    <a:lnTo>
                      <a:pt x="108956" y="0"/>
                    </a:lnTo>
                    <a:lnTo>
                      <a:pt x="103397" y="3047"/>
                    </a:lnTo>
                    <a:lnTo>
                      <a:pt x="98622" y="8751"/>
                    </a:lnTo>
                    <a:lnTo>
                      <a:pt x="94780" y="17046"/>
                    </a:lnTo>
                    <a:lnTo>
                      <a:pt x="91861" y="27683"/>
                    </a:lnTo>
                    <a:lnTo>
                      <a:pt x="89730" y="40074"/>
                    </a:lnTo>
                    <a:lnTo>
                      <a:pt x="88218" y="53461"/>
                    </a:lnTo>
                    <a:lnTo>
                      <a:pt x="87165" y="67328"/>
                    </a:lnTo>
                    <a:lnTo>
                      <a:pt x="86440" y="81725"/>
                    </a:lnTo>
                    <a:lnTo>
                      <a:pt x="85945" y="97136"/>
                    </a:lnTo>
                    <a:lnTo>
                      <a:pt x="85614" y="113751"/>
                    </a:lnTo>
                    <a:lnTo>
                      <a:pt x="85562" y="130995"/>
                    </a:lnTo>
                    <a:lnTo>
                      <a:pt x="86058" y="147737"/>
                    </a:lnTo>
                    <a:lnTo>
                      <a:pt x="87209" y="163383"/>
                    </a:lnTo>
                    <a:lnTo>
                      <a:pt x="88965" y="178330"/>
                    </a:lnTo>
                    <a:lnTo>
                      <a:pt x="91216" y="193653"/>
                    </a:lnTo>
                    <a:lnTo>
                      <a:pt x="93842" y="209952"/>
                    </a:lnTo>
                    <a:lnTo>
                      <a:pt x="96741" y="226849"/>
                    </a:lnTo>
                    <a:lnTo>
                      <a:pt x="99831" y="243293"/>
                    </a:lnTo>
                    <a:lnTo>
                      <a:pt x="103060" y="258697"/>
                    </a:lnTo>
                    <a:lnTo>
                      <a:pt x="106550" y="273125"/>
                    </a:lnTo>
                    <a:lnTo>
                      <a:pt x="110579" y="287028"/>
                    </a:lnTo>
                    <a:lnTo>
                      <a:pt x="115250" y="300743"/>
                    </a:lnTo>
                    <a:lnTo>
                      <a:pt x="120354" y="314276"/>
                    </a:lnTo>
                    <a:lnTo>
                      <a:pt x="125472" y="327383"/>
                    </a:lnTo>
                    <a:lnTo>
                      <a:pt x="130353" y="339935"/>
                    </a:lnTo>
                    <a:lnTo>
                      <a:pt x="134781" y="351508"/>
                    </a:lnTo>
                    <a:lnTo>
                      <a:pt x="138920" y="362448"/>
                    </a:lnTo>
                    <a:lnTo>
                      <a:pt x="143132" y="373716"/>
                    </a:lnTo>
                    <a:lnTo>
                      <a:pt x="148095" y="38712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7709361" y="1422597"/>
                <a:ext cx="21058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21141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0" y="43073"/>
                    </a:lnTo>
                    <a:lnTo>
                      <a:pt x="0" y="58102"/>
                    </a:lnTo>
                    <a:lnTo>
                      <a:pt x="0" y="73279"/>
                    </a:lnTo>
                    <a:lnTo>
                      <a:pt x="4" y="88345"/>
                    </a:lnTo>
                    <a:lnTo>
                      <a:pt x="178" y="103210"/>
                    </a:lnTo>
                    <a:lnTo>
                      <a:pt x="826" y="117870"/>
                    </a:lnTo>
                    <a:lnTo>
                      <a:pt x="2075" y="132358"/>
                    </a:lnTo>
                    <a:lnTo>
                      <a:pt x="3727" y="146713"/>
                    </a:lnTo>
                    <a:lnTo>
                      <a:pt x="5375" y="160971"/>
                    </a:lnTo>
                    <a:lnTo>
                      <a:pt x="6777" y="175160"/>
                    </a:lnTo>
                    <a:lnTo>
                      <a:pt x="7870" y="189301"/>
                    </a:lnTo>
                    <a:lnTo>
                      <a:pt x="8677" y="203409"/>
                    </a:lnTo>
                    <a:lnTo>
                      <a:pt x="9260" y="217489"/>
                    </a:lnTo>
                    <a:lnTo>
                      <a:pt x="9838" y="231386"/>
                    </a:lnTo>
                    <a:lnTo>
                      <a:pt x="10766" y="244796"/>
                    </a:lnTo>
                    <a:lnTo>
                      <a:pt x="12206" y="257605"/>
                    </a:lnTo>
                    <a:lnTo>
                      <a:pt x="13989" y="270172"/>
                    </a:lnTo>
                    <a:lnTo>
                      <a:pt x="15724" y="283217"/>
                    </a:lnTo>
                    <a:lnTo>
                      <a:pt x="17185" y="297105"/>
                    </a:lnTo>
                    <a:lnTo>
                      <a:pt x="18319" y="311705"/>
                    </a:lnTo>
                    <a:lnTo>
                      <a:pt x="19153" y="326585"/>
                    </a:lnTo>
                    <a:lnTo>
                      <a:pt x="19749" y="341440"/>
                    </a:lnTo>
                    <a:lnTo>
                      <a:pt x="20166" y="355930"/>
                    </a:lnTo>
                    <a:lnTo>
                      <a:pt x="20500" y="371237"/>
                    </a:lnTo>
                    <a:lnTo>
                      <a:pt x="20780" y="390938"/>
                    </a:lnTo>
                    <a:lnTo>
                      <a:pt x="21057" y="4211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7530376" y="1569996"/>
                <a:ext cx="315856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315856" h="31586">
                    <a:moveTo>
                      <a:pt x="315855" y="0"/>
                    </a:moveTo>
                    <a:lnTo>
                      <a:pt x="301185" y="67"/>
                    </a:lnTo>
                    <a:lnTo>
                      <a:pt x="287274" y="707"/>
                    </a:lnTo>
                    <a:lnTo>
                      <a:pt x="272777" y="1999"/>
                    </a:lnTo>
                    <a:lnTo>
                      <a:pt x="257575" y="3686"/>
                    </a:lnTo>
                    <a:lnTo>
                      <a:pt x="241749" y="5354"/>
                    </a:lnTo>
                    <a:lnTo>
                      <a:pt x="225426" y="6767"/>
                    </a:lnTo>
                    <a:lnTo>
                      <a:pt x="208563" y="7866"/>
                    </a:lnTo>
                    <a:lnTo>
                      <a:pt x="190957" y="8676"/>
                    </a:lnTo>
                    <a:lnTo>
                      <a:pt x="172574" y="9260"/>
                    </a:lnTo>
                    <a:lnTo>
                      <a:pt x="153994" y="9838"/>
                    </a:lnTo>
                    <a:lnTo>
                      <a:pt x="136280" y="10767"/>
                    </a:lnTo>
                    <a:lnTo>
                      <a:pt x="119960" y="12211"/>
                    </a:lnTo>
                    <a:lnTo>
                      <a:pt x="105054" y="14166"/>
                    </a:lnTo>
                    <a:lnTo>
                      <a:pt x="91347" y="16551"/>
                    </a:lnTo>
                    <a:lnTo>
                      <a:pt x="78571" y="19261"/>
                    </a:lnTo>
                    <a:lnTo>
                      <a:pt x="66354" y="22057"/>
                    </a:lnTo>
                    <a:lnTo>
                      <a:pt x="52731" y="24843"/>
                    </a:lnTo>
                    <a:lnTo>
                      <a:pt x="33142" y="27861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7799366" y="1643695"/>
                <a:ext cx="168497" cy="190071"/>
              </a:xfrm>
              <a:custGeom>
                <a:avLst/>
                <a:gdLst/>
                <a:ahLst/>
                <a:cxnLst/>
                <a:rect l="0" t="0" r="0" b="0"/>
                <a:pathLst>
                  <a:path w="168497" h="190071">
                    <a:moveTo>
                      <a:pt x="67922" y="0"/>
                    </a:moveTo>
                    <a:lnTo>
                      <a:pt x="59188" y="5868"/>
                    </a:lnTo>
                    <a:lnTo>
                      <a:pt x="51481" y="11432"/>
                    </a:lnTo>
                    <a:lnTo>
                      <a:pt x="44079" y="17241"/>
                    </a:lnTo>
                    <a:lnTo>
                      <a:pt x="36818" y="23667"/>
                    </a:lnTo>
                    <a:lnTo>
                      <a:pt x="29639" y="31294"/>
                    </a:lnTo>
                    <a:lnTo>
                      <a:pt x="22523" y="40328"/>
                    </a:lnTo>
                    <a:lnTo>
                      <a:pt x="15778" y="50655"/>
                    </a:lnTo>
                    <a:lnTo>
                      <a:pt x="10007" y="62031"/>
                    </a:lnTo>
                    <a:lnTo>
                      <a:pt x="5468" y="74200"/>
                    </a:lnTo>
                    <a:lnTo>
                      <a:pt x="2252" y="86946"/>
                    </a:lnTo>
                    <a:lnTo>
                      <a:pt x="459" y="100100"/>
                    </a:lnTo>
                    <a:lnTo>
                      <a:pt x="0" y="113529"/>
                    </a:lnTo>
                    <a:lnTo>
                      <a:pt x="810" y="126815"/>
                    </a:lnTo>
                    <a:lnTo>
                      <a:pt x="2941" y="139283"/>
                    </a:lnTo>
                    <a:lnTo>
                      <a:pt x="6301" y="150627"/>
                    </a:lnTo>
                    <a:lnTo>
                      <a:pt x="10844" y="160718"/>
                    </a:lnTo>
                    <a:lnTo>
                      <a:pt x="16641" y="169432"/>
                    </a:lnTo>
                    <a:lnTo>
                      <a:pt x="23624" y="176841"/>
                    </a:lnTo>
                    <a:lnTo>
                      <a:pt x="31924" y="182834"/>
                    </a:lnTo>
                    <a:lnTo>
                      <a:pt x="41929" y="187045"/>
                    </a:lnTo>
                    <a:lnTo>
                      <a:pt x="53691" y="189432"/>
                    </a:lnTo>
                    <a:lnTo>
                      <a:pt x="66657" y="190070"/>
                    </a:lnTo>
                    <a:lnTo>
                      <a:pt x="79891" y="188987"/>
                    </a:lnTo>
                    <a:lnTo>
                      <a:pt x="92820" y="186370"/>
                    </a:lnTo>
                    <a:lnTo>
                      <a:pt x="105091" y="182514"/>
                    </a:lnTo>
                    <a:lnTo>
                      <a:pt x="116406" y="177717"/>
                    </a:lnTo>
                    <a:lnTo>
                      <a:pt x="126712" y="172231"/>
                    </a:lnTo>
                    <a:lnTo>
                      <a:pt x="135970" y="166092"/>
                    </a:lnTo>
                    <a:lnTo>
                      <a:pt x="144059" y="159140"/>
                    </a:lnTo>
                    <a:lnTo>
                      <a:pt x="151019" y="151347"/>
                    </a:lnTo>
                    <a:lnTo>
                      <a:pt x="156866" y="142656"/>
                    </a:lnTo>
                    <a:lnTo>
                      <a:pt x="161504" y="132911"/>
                    </a:lnTo>
                    <a:lnTo>
                      <a:pt x="164992" y="122134"/>
                    </a:lnTo>
                    <a:lnTo>
                      <a:pt x="167352" y="110642"/>
                    </a:lnTo>
                    <a:lnTo>
                      <a:pt x="168496" y="98936"/>
                    </a:lnTo>
                    <a:lnTo>
                      <a:pt x="168484" y="87324"/>
                    </a:lnTo>
                    <a:lnTo>
                      <a:pt x="167340" y="75919"/>
                    </a:lnTo>
                    <a:lnTo>
                      <a:pt x="164978" y="64727"/>
                    </a:lnTo>
                    <a:lnTo>
                      <a:pt x="161458" y="53727"/>
                    </a:lnTo>
                    <a:lnTo>
                      <a:pt x="156808" y="43204"/>
                    </a:lnTo>
                    <a:lnTo>
                      <a:pt x="150938" y="33737"/>
                    </a:lnTo>
                    <a:lnTo>
                      <a:pt x="143911" y="25557"/>
                    </a:lnTo>
                    <a:lnTo>
                      <a:pt x="135751" y="18742"/>
                    </a:lnTo>
                    <a:lnTo>
                      <a:pt x="126371" y="13380"/>
                    </a:lnTo>
                    <a:lnTo>
                      <a:pt x="115843" y="9371"/>
                    </a:lnTo>
                    <a:lnTo>
                      <a:pt x="104519" y="6644"/>
                    </a:lnTo>
                    <a:lnTo>
                      <a:pt x="92926" y="5247"/>
                    </a:lnTo>
                    <a:lnTo>
                      <a:pt x="81400" y="5081"/>
                    </a:lnTo>
                    <a:lnTo>
                      <a:pt x="70324" y="5968"/>
                    </a:lnTo>
                    <a:lnTo>
                      <a:pt x="59029" y="7927"/>
                    </a:lnTo>
                    <a:lnTo>
                      <a:pt x="45409" y="12243"/>
                    </a:lnTo>
                    <a:lnTo>
                      <a:pt x="25808" y="210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8375925" y="1443654"/>
                <a:ext cx="28318" cy="442198"/>
              </a:xfrm>
              <a:custGeom>
                <a:avLst/>
                <a:gdLst/>
                <a:ahLst/>
                <a:cxnLst/>
                <a:rect l="0" t="0" r="0" b="0"/>
                <a:pathLst>
                  <a:path w="28318" h="442198">
                    <a:moveTo>
                      <a:pt x="17788" y="0"/>
                    </a:moveTo>
                    <a:lnTo>
                      <a:pt x="14853" y="11802"/>
                    </a:lnTo>
                    <a:lnTo>
                      <a:pt x="12071" y="23571"/>
                    </a:lnTo>
                    <a:lnTo>
                      <a:pt x="9176" y="36462"/>
                    </a:lnTo>
                    <a:lnTo>
                      <a:pt x="6309" y="50310"/>
                    </a:lnTo>
                    <a:lnTo>
                      <a:pt x="3792" y="64638"/>
                    </a:lnTo>
                    <a:lnTo>
                      <a:pt x="1786" y="79102"/>
                    </a:lnTo>
                    <a:lnTo>
                      <a:pt x="446" y="93380"/>
                    </a:lnTo>
                    <a:lnTo>
                      <a:pt x="0" y="107107"/>
                    </a:lnTo>
                    <a:lnTo>
                      <a:pt x="476" y="120153"/>
                    </a:lnTo>
                    <a:lnTo>
                      <a:pt x="1593" y="132725"/>
                    </a:lnTo>
                    <a:lnTo>
                      <a:pt x="2872" y="145247"/>
                    </a:lnTo>
                    <a:lnTo>
                      <a:pt x="4024" y="157974"/>
                    </a:lnTo>
                    <a:lnTo>
                      <a:pt x="4947" y="170982"/>
                    </a:lnTo>
                    <a:lnTo>
                      <a:pt x="5642" y="184255"/>
                    </a:lnTo>
                    <a:lnTo>
                      <a:pt x="6147" y="197744"/>
                    </a:lnTo>
                    <a:lnTo>
                      <a:pt x="6674" y="211397"/>
                    </a:lnTo>
                    <a:lnTo>
                      <a:pt x="7567" y="225168"/>
                    </a:lnTo>
                    <a:lnTo>
                      <a:pt x="8984" y="239033"/>
                    </a:lnTo>
                    <a:lnTo>
                      <a:pt x="10752" y="253293"/>
                    </a:lnTo>
                    <a:lnTo>
                      <a:pt x="12476" y="268544"/>
                    </a:lnTo>
                    <a:lnTo>
                      <a:pt x="13931" y="285023"/>
                    </a:lnTo>
                    <a:lnTo>
                      <a:pt x="15059" y="302328"/>
                    </a:lnTo>
                    <a:lnTo>
                      <a:pt x="15890" y="319637"/>
                    </a:lnTo>
                    <a:lnTo>
                      <a:pt x="16489" y="336460"/>
                    </a:lnTo>
                    <a:lnTo>
                      <a:pt x="17077" y="352499"/>
                    </a:lnTo>
                    <a:lnTo>
                      <a:pt x="18013" y="367497"/>
                    </a:lnTo>
                    <a:lnTo>
                      <a:pt x="19457" y="381424"/>
                    </a:lnTo>
                    <a:lnTo>
                      <a:pt x="21252" y="394168"/>
                    </a:lnTo>
                    <a:lnTo>
                      <a:pt x="23182" y="406788"/>
                    </a:lnTo>
                    <a:lnTo>
                      <a:pt x="25422" y="421511"/>
                    </a:lnTo>
                    <a:lnTo>
                      <a:pt x="28317" y="44219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8172615" y="1622638"/>
                <a:ext cx="336913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336913" h="10530">
                    <a:moveTo>
                      <a:pt x="336912" y="10529"/>
                    </a:moveTo>
                    <a:lnTo>
                      <a:pt x="327976" y="7729"/>
                    </a:lnTo>
                    <a:lnTo>
                      <a:pt x="318349" y="6227"/>
                    </a:lnTo>
                    <a:lnTo>
                      <a:pt x="307057" y="5916"/>
                    </a:lnTo>
                    <a:lnTo>
                      <a:pt x="294217" y="6423"/>
                    </a:lnTo>
                    <a:lnTo>
                      <a:pt x="280089" y="7242"/>
                    </a:lnTo>
                    <a:lnTo>
                      <a:pt x="264959" y="8058"/>
                    </a:lnTo>
                    <a:lnTo>
                      <a:pt x="248925" y="8742"/>
                    </a:lnTo>
                    <a:lnTo>
                      <a:pt x="231889" y="9268"/>
                    </a:lnTo>
                    <a:lnTo>
                      <a:pt x="213883" y="9654"/>
                    </a:lnTo>
                    <a:lnTo>
                      <a:pt x="195217" y="9929"/>
                    </a:lnTo>
                    <a:lnTo>
                      <a:pt x="176383" y="10121"/>
                    </a:lnTo>
                    <a:lnTo>
                      <a:pt x="157676" y="10253"/>
                    </a:lnTo>
                    <a:lnTo>
                      <a:pt x="139198" y="10343"/>
                    </a:lnTo>
                    <a:lnTo>
                      <a:pt x="120953" y="10404"/>
                    </a:lnTo>
                    <a:lnTo>
                      <a:pt x="102910" y="10441"/>
                    </a:lnTo>
                    <a:lnTo>
                      <a:pt x="85350" y="10295"/>
                    </a:lnTo>
                    <a:lnTo>
                      <a:pt x="68852" y="9666"/>
                    </a:lnTo>
                    <a:lnTo>
                      <a:pt x="53657" y="8429"/>
                    </a:lnTo>
                    <a:lnTo>
                      <a:pt x="40119" y="6776"/>
                    </a:lnTo>
                    <a:lnTo>
                      <a:pt x="27558" y="4956"/>
                    </a:lnTo>
                    <a:lnTo>
                      <a:pt x="14870" y="2807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8498998" y="1401540"/>
                <a:ext cx="484312" cy="469392"/>
              </a:xfrm>
              <a:custGeom>
                <a:avLst/>
                <a:gdLst/>
                <a:ahLst/>
                <a:cxnLst/>
                <a:rect l="0" t="0" r="0" b="0"/>
                <a:pathLst>
                  <a:path w="484312" h="469392">
                    <a:moveTo>
                      <a:pt x="0" y="0"/>
                    </a:moveTo>
                    <a:lnTo>
                      <a:pt x="66" y="11802"/>
                    </a:lnTo>
                    <a:lnTo>
                      <a:pt x="707" y="23571"/>
                    </a:lnTo>
                    <a:lnTo>
                      <a:pt x="1999" y="36466"/>
                    </a:lnTo>
                    <a:lnTo>
                      <a:pt x="3687" y="50487"/>
                    </a:lnTo>
                    <a:lnTo>
                      <a:pt x="5354" y="65463"/>
                    </a:lnTo>
                    <a:lnTo>
                      <a:pt x="6772" y="81181"/>
                    </a:lnTo>
                    <a:lnTo>
                      <a:pt x="8043" y="97284"/>
                    </a:lnTo>
                    <a:lnTo>
                      <a:pt x="9502" y="113308"/>
                    </a:lnTo>
                    <a:lnTo>
                      <a:pt x="11336" y="129015"/>
                    </a:lnTo>
                    <a:lnTo>
                      <a:pt x="13566" y="144678"/>
                    </a:lnTo>
                    <a:lnTo>
                      <a:pt x="16142" y="160952"/>
                    </a:lnTo>
                    <a:lnTo>
                      <a:pt x="18985" y="178167"/>
                    </a:lnTo>
                    <a:lnTo>
                      <a:pt x="21860" y="196324"/>
                    </a:lnTo>
                    <a:lnTo>
                      <a:pt x="24404" y="215277"/>
                    </a:lnTo>
                    <a:lnTo>
                      <a:pt x="26448" y="234834"/>
                    </a:lnTo>
                    <a:lnTo>
                      <a:pt x="28159" y="254339"/>
                    </a:lnTo>
                    <a:lnTo>
                      <a:pt x="29920" y="272742"/>
                    </a:lnTo>
                    <a:lnTo>
                      <a:pt x="31957" y="289566"/>
                    </a:lnTo>
                    <a:lnTo>
                      <a:pt x="34156" y="305165"/>
                    </a:lnTo>
                    <a:lnTo>
                      <a:pt x="36180" y="320408"/>
                    </a:lnTo>
                    <a:lnTo>
                      <a:pt x="37836" y="335851"/>
                    </a:lnTo>
                    <a:lnTo>
                      <a:pt x="39102" y="351532"/>
                    </a:lnTo>
                    <a:lnTo>
                      <a:pt x="40026" y="367153"/>
                    </a:lnTo>
                    <a:lnTo>
                      <a:pt x="40687" y="382518"/>
                    </a:lnTo>
                    <a:lnTo>
                      <a:pt x="41317" y="397414"/>
                    </a:lnTo>
                    <a:lnTo>
                      <a:pt x="42281" y="411563"/>
                    </a:lnTo>
                    <a:lnTo>
                      <a:pt x="43751" y="424823"/>
                    </a:lnTo>
                    <a:lnTo>
                      <a:pt x="45813" y="434911"/>
                    </a:lnTo>
                    <a:lnTo>
                      <a:pt x="48055" y="438504"/>
                    </a:lnTo>
                    <a:lnTo>
                      <a:pt x="49732" y="435849"/>
                    </a:lnTo>
                    <a:lnTo>
                      <a:pt x="50816" y="428473"/>
                    </a:lnTo>
                    <a:lnTo>
                      <a:pt x="51490" y="417957"/>
                    </a:lnTo>
                    <a:lnTo>
                      <a:pt x="51909" y="405662"/>
                    </a:lnTo>
                    <a:lnTo>
                      <a:pt x="52176" y="392455"/>
                    </a:lnTo>
                    <a:lnTo>
                      <a:pt x="52514" y="378967"/>
                    </a:lnTo>
                    <a:lnTo>
                      <a:pt x="53269" y="365742"/>
                    </a:lnTo>
                    <a:lnTo>
                      <a:pt x="54590" y="353024"/>
                    </a:lnTo>
                    <a:lnTo>
                      <a:pt x="56461" y="340834"/>
                    </a:lnTo>
                    <a:lnTo>
                      <a:pt x="58786" y="329096"/>
                    </a:lnTo>
                    <a:lnTo>
                      <a:pt x="61470" y="317722"/>
                    </a:lnTo>
                    <a:lnTo>
                      <a:pt x="64748" y="306944"/>
                    </a:lnTo>
                    <a:lnTo>
                      <a:pt x="69158" y="297303"/>
                    </a:lnTo>
                    <a:lnTo>
                      <a:pt x="74904" y="289011"/>
                    </a:lnTo>
                    <a:lnTo>
                      <a:pt x="81882" y="282291"/>
                    </a:lnTo>
                    <a:lnTo>
                      <a:pt x="89862" y="277525"/>
                    </a:lnTo>
                    <a:lnTo>
                      <a:pt x="98595" y="274738"/>
                    </a:lnTo>
                    <a:lnTo>
                      <a:pt x="107713" y="273986"/>
                    </a:lnTo>
                    <a:lnTo>
                      <a:pt x="116746" y="275517"/>
                    </a:lnTo>
                    <a:lnTo>
                      <a:pt x="125441" y="279254"/>
                    </a:lnTo>
                    <a:lnTo>
                      <a:pt x="133582" y="285016"/>
                    </a:lnTo>
                    <a:lnTo>
                      <a:pt x="140904" y="292694"/>
                    </a:lnTo>
                    <a:lnTo>
                      <a:pt x="147346" y="302042"/>
                    </a:lnTo>
                    <a:lnTo>
                      <a:pt x="153014" y="312723"/>
                    </a:lnTo>
                    <a:lnTo>
                      <a:pt x="158061" y="324408"/>
                    </a:lnTo>
                    <a:lnTo>
                      <a:pt x="162646" y="336816"/>
                    </a:lnTo>
                    <a:lnTo>
                      <a:pt x="166899" y="349569"/>
                    </a:lnTo>
                    <a:lnTo>
                      <a:pt x="170916" y="362203"/>
                    </a:lnTo>
                    <a:lnTo>
                      <a:pt x="174764" y="374482"/>
                    </a:lnTo>
                    <a:lnTo>
                      <a:pt x="178333" y="386524"/>
                    </a:lnTo>
                    <a:lnTo>
                      <a:pt x="181352" y="398683"/>
                    </a:lnTo>
                    <a:lnTo>
                      <a:pt x="183737" y="411097"/>
                    </a:lnTo>
                    <a:lnTo>
                      <a:pt x="186408" y="421424"/>
                    </a:lnTo>
                    <a:lnTo>
                      <a:pt x="190195" y="426162"/>
                    </a:lnTo>
                    <a:lnTo>
                      <a:pt x="194510" y="425525"/>
                    </a:lnTo>
                    <a:lnTo>
                      <a:pt x="199265" y="421160"/>
                    </a:lnTo>
                    <a:lnTo>
                      <a:pt x="204499" y="414626"/>
                    </a:lnTo>
                    <a:lnTo>
                      <a:pt x="210182" y="407137"/>
                    </a:lnTo>
                    <a:lnTo>
                      <a:pt x="216239" y="399380"/>
                    </a:lnTo>
                    <a:lnTo>
                      <a:pt x="222749" y="391818"/>
                    </a:lnTo>
                    <a:lnTo>
                      <a:pt x="229944" y="384860"/>
                    </a:lnTo>
                    <a:lnTo>
                      <a:pt x="237896" y="378644"/>
                    </a:lnTo>
                    <a:lnTo>
                      <a:pt x="246692" y="372953"/>
                    </a:lnTo>
                    <a:lnTo>
                      <a:pt x="256507" y="367352"/>
                    </a:lnTo>
                    <a:lnTo>
                      <a:pt x="267330" y="361576"/>
                    </a:lnTo>
                    <a:lnTo>
                      <a:pt x="278852" y="355540"/>
                    </a:lnTo>
                    <a:lnTo>
                      <a:pt x="290577" y="349254"/>
                    </a:lnTo>
                    <a:lnTo>
                      <a:pt x="302194" y="342754"/>
                    </a:lnTo>
                    <a:lnTo>
                      <a:pt x="313263" y="335760"/>
                    </a:lnTo>
                    <a:lnTo>
                      <a:pt x="323164" y="327701"/>
                    </a:lnTo>
                    <a:lnTo>
                      <a:pt x="331662" y="318351"/>
                    </a:lnTo>
                    <a:lnTo>
                      <a:pt x="338536" y="307801"/>
                    </a:lnTo>
                    <a:lnTo>
                      <a:pt x="343412" y="296269"/>
                    </a:lnTo>
                    <a:lnTo>
                      <a:pt x="346272" y="284006"/>
                    </a:lnTo>
                    <a:lnTo>
                      <a:pt x="346906" y="271705"/>
                    </a:lnTo>
                    <a:lnTo>
                      <a:pt x="344762" y="260447"/>
                    </a:lnTo>
                    <a:lnTo>
                      <a:pt x="339801" y="250745"/>
                    </a:lnTo>
                    <a:lnTo>
                      <a:pt x="332404" y="242913"/>
                    </a:lnTo>
                    <a:lnTo>
                      <a:pt x="323089" y="237319"/>
                    </a:lnTo>
                    <a:lnTo>
                      <a:pt x="312355" y="233934"/>
                    </a:lnTo>
                    <a:lnTo>
                      <a:pt x="300932" y="232591"/>
                    </a:lnTo>
                    <a:lnTo>
                      <a:pt x="289739" y="233185"/>
                    </a:lnTo>
                    <a:lnTo>
                      <a:pt x="279257" y="235472"/>
                    </a:lnTo>
                    <a:lnTo>
                      <a:pt x="269579" y="239273"/>
                    </a:lnTo>
                    <a:lnTo>
                      <a:pt x="260611" y="244564"/>
                    </a:lnTo>
                    <a:lnTo>
                      <a:pt x="252210" y="251195"/>
                    </a:lnTo>
                    <a:lnTo>
                      <a:pt x="244395" y="258917"/>
                    </a:lnTo>
                    <a:lnTo>
                      <a:pt x="237357" y="267470"/>
                    </a:lnTo>
                    <a:lnTo>
                      <a:pt x="231141" y="276638"/>
                    </a:lnTo>
                    <a:lnTo>
                      <a:pt x="225812" y="286575"/>
                    </a:lnTo>
                    <a:lnTo>
                      <a:pt x="221530" y="297762"/>
                    </a:lnTo>
                    <a:lnTo>
                      <a:pt x="218284" y="310356"/>
                    </a:lnTo>
                    <a:lnTo>
                      <a:pt x="216088" y="323899"/>
                    </a:lnTo>
                    <a:lnTo>
                      <a:pt x="215055" y="337529"/>
                    </a:lnTo>
                    <a:lnTo>
                      <a:pt x="215142" y="350727"/>
                    </a:lnTo>
                    <a:lnTo>
                      <a:pt x="216335" y="363181"/>
                    </a:lnTo>
                    <a:lnTo>
                      <a:pt x="218731" y="374619"/>
                    </a:lnTo>
                    <a:lnTo>
                      <a:pt x="222268" y="385011"/>
                    </a:lnTo>
                    <a:lnTo>
                      <a:pt x="226760" y="394498"/>
                    </a:lnTo>
                    <a:lnTo>
                      <a:pt x="231993" y="403271"/>
                    </a:lnTo>
                    <a:lnTo>
                      <a:pt x="237779" y="411514"/>
                    </a:lnTo>
                    <a:lnTo>
                      <a:pt x="244290" y="419376"/>
                    </a:lnTo>
                    <a:lnTo>
                      <a:pt x="252025" y="426970"/>
                    </a:lnTo>
                    <a:lnTo>
                      <a:pt x="261151" y="434375"/>
                    </a:lnTo>
                    <a:lnTo>
                      <a:pt x="271382" y="441484"/>
                    </a:lnTo>
                    <a:lnTo>
                      <a:pt x="282168" y="448031"/>
                    </a:lnTo>
                    <a:lnTo>
                      <a:pt x="293132" y="453912"/>
                    </a:lnTo>
                    <a:lnTo>
                      <a:pt x="304254" y="459012"/>
                    </a:lnTo>
                    <a:lnTo>
                      <a:pt x="315780" y="463139"/>
                    </a:lnTo>
                    <a:lnTo>
                      <a:pt x="327824" y="466280"/>
                    </a:lnTo>
                    <a:lnTo>
                      <a:pt x="340201" y="468406"/>
                    </a:lnTo>
                    <a:lnTo>
                      <a:pt x="352515" y="469391"/>
                    </a:lnTo>
                    <a:lnTo>
                      <a:pt x="364548" y="469282"/>
                    </a:lnTo>
                    <a:lnTo>
                      <a:pt x="376408" y="468414"/>
                    </a:lnTo>
                    <a:lnTo>
                      <a:pt x="388437" y="467301"/>
                    </a:lnTo>
                    <a:lnTo>
                      <a:pt x="400823" y="466257"/>
                    </a:lnTo>
                    <a:lnTo>
                      <a:pt x="413430" y="465236"/>
                    </a:lnTo>
                    <a:lnTo>
                      <a:pt x="425900" y="463944"/>
                    </a:lnTo>
                    <a:lnTo>
                      <a:pt x="438018" y="462228"/>
                    </a:lnTo>
                    <a:lnTo>
                      <a:pt x="449296" y="460235"/>
                    </a:lnTo>
                    <a:lnTo>
                      <a:pt x="460005" y="458142"/>
                    </a:lnTo>
                    <a:lnTo>
                      <a:pt x="471084" y="455762"/>
                    </a:lnTo>
                    <a:lnTo>
                      <a:pt x="484311" y="45272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9" name="Group 48"/>
            <p:cNvGrpSpPr/>
            <p:nvPr/>
          </p:nvGrpSpPr>
          <p:grpSpPr>
            <a:xfrm>
              <a:off x="5835855" y="2191177"/>
              <a:ext cx="4200304" cy="494841"/>
              <a:chOff x="5835855" y="2191177"/>
              <a:chExt cx="4200304" cy="494841"/>
            </a:xfrm>
          </p:grpSpPr>
          <p:sp>
            <p:nvSpPr>
              <p:cNvPr id="29" name="Freeform 28"/>
              <p:cNvSpPr/>
              <p:nvPr/>
            </p:nvSpPr>
            <p:spPr>
              <a:xfrm>
                <a:off x="5835855" y="2423664"/>
                <a:ext cx="167890" cy="241297"/>
              </a:xfrm>
              <a:custGeom>
                <a:avLst/>
                <a:gdLst/>
                <a:ahLst/>
                <a:cxnLst/>
                <a:rect l="0" t="0" r="0" b="0"/>
                <a:pathLst>
                  <a:path w="167890" h="241297">
                    <a:moveTo>
                      <a:pt x="20490" y="72840"/>
                    </a:moveTo>
                    <a:lnTo>
                      <a:pt x="20490" y="84575"/>
                    </a:lnTo>
                    <a:lnTo>
                      <a:pt x="20489" y="95704"/>
                    </a:lnTo>
                    <a:lnTo>
                      <a:pt x="20494" y="107302"/>
                    </a:lnTo>
                    <a:lnTo>
                      <a:pt x="20667" y="119463"/>
                    </a:lnTo>
                    <a:lnTo>
                      <a:pt x="21315" y="132123"/>
                    </a:lnTo>
                    <a:lnTo>
                      <a:pt x="22568" y="145175"/>
                    </a:lnTo>
                    <a:lnTo>
                      <a:pt x="24394" y="158354"/>
                    </a:lnTo>
                    <a:lnTo>
                      <a:pt x="26690" y="171271"/>
                    </a:lnTo>
                    <a:lnTo>
                      <a:pt x="29337" y="183733"/>
                    </a:lnTo>
                    <a:lnTo>
                      <a:pt x="31910" y="195726"/>
                    </a:lnTo>
                    <a:lnTo>
                      <a:pt x="33718" y="207320"/>
                    </a:lnTo>
                    <a:lnTo>
                      <a:pt x="34424" y="218554"/>
                    </a:lnTo>
                    <a:lnTo>
                      <a:pt x="33311" y="227803"/>
                    </a:lnTo>
                    <a:lnTo>
                      <a:pt x="30309" y="232239"/>
                    </a:lnTo>
                    <a:lnTo>
                      <a:pt x="26858" y="231411"/>
                    </a:lnTo>
                    <a:lnTo>
                      <a:pt x="23418" y="226417"/>
                    </a:lnTo>
                    <a:lnTo>
                      <a:pt x="20017" y="218474"/>
                    </a:lnTo>
                    <a:lnTo>
                      <a:pt x="16620" y="208520"/>
                    </a:lnTo>
                    <a:lnTo>
                      <a:pt x="13212" y="197213"/>
                    </a:lnTo>
                    <a:lnTo>
                      <a:pt x="9952" y="184998"/>
                    </a:lnTo>
                    <a:lnTo>
                      <a:pt x="7147" y="172177"/>
                    </a:lnTo>
                    <a:lnTo>
                      <a:pt x="4931" y="158951"/>
                    </a:lnTo>
                    <a:lnTo>
                      <a:pt x="3276" y="145455"/>
                    </a:lnTo>
                    <a:lnTo>
                      <a:pt x="2083" y="131778"/>
                    </a:lnTo>
                    <a:lnTo>
                      <a:pt x="1242" y="117981"/>
                    </a:lnTo>
                    <a:lnTo>
                      <a:pt x="660" y="104104"/>
                    </a:lnTo>
                    <a:lnTo>
                      <a:pt x="262" y="90173"/>
                    </a:lnTo>
                    <a:lnTo>
                      <a:pt x="0" y="76211"/>
                    </a:lnTo>
                    <a:lnTo>
                      <a:pt x="162" y="62393"/>
                    </a:lnTo>
                    <a:lnTo>
                      <a:pt x="1336" y="49035"/>
                    </a:lnTo>
                    <a:lnTo>
                      <a:pt x="3768" y="36285"/>
                    </a:lnTo>
                    <a:lnTo>
                      <a:pt x="7709" y="24605"/>
                    </a:lnTo>
                    <a:lnTo>
                      <a:pt x="13561" y="14818"/>
                    </a:lnTo>
                    <a:lnTo>
                      <a:pt x="21350" y="7216"/>
                    </a:lnTo>
                    <a:lnTo>
                      <a:pt x="30648" y="2096"/>
                    </a:lnTo>
                    <a:lnTo>
                      <a:pt x="40791" y="0"/>
                    </a:lnTo>
                    <a:lnTo>
                      <a:pt x="51305" y="925"/>
                    </a:lnTo>
                    <a:lnTo>
                      <a:pt x="61786" y="4443"/>
                    </a:lnTo>
                    <a:lnTo>
                      <a:pt x="71815" y="9993"/>
                    </a:lnTo>
                    <a:lnTo>
                      <a:pt x="81222" y="17056"/>
                    </a:lnTo>
                    <a:lnTo>
                      <a:pt x="90029" y="25369"/>
                    </a:lnTo>
                    <a:lnTo>
                      <a:pt x="98338" y="34917"/>
                    </a:lnTo>
                    <a:lnTo>
                      <a:pt x="106267" y="45594"/>
                    </a:lnTo>
                    <a:lnTo>
                      <a:pt x="113916" y="57203"/>
                    </a:lnTo>
                    <a:lnTo>
                      <a:pt x="121367" y="69527"/>
                    </a:lnTo>
                    <a:lnTo>
                      <a:pt x="128675" y="82371"/>
                    </a:lnTo>
                    <a:lnTo>
                      <a:pt x="135721" y="95420"/>
                    </a:lnTo>
                    <a:lnTo>
                      <a:pt x="142225" y="108254"/>
                    </a:lnTo>
                    <a:lnTo>
                      <a:pt x="148076" y="120671"/>
                    </a:lnTo>
                    <a:lnTo>
                      <a:pt x="153157" y="132976"/>
                    </a:lnTo>
                    <a:lnTo>
                      <a:pt x="157272" y="145844"/>
                    </a:lnTo>
                    <a:lnTo>
                      <a:pt x="160408" y="159604"/>
                    </a:lnTo>
                    <a:lnTo>
                      <a:pt x="162706" y="173893"/>
                    </a:lnTo>
                    <a:lnTo>
                      <a:pt x="164589" y="189434"/>
                    </a:lnTo>
                    <a:lnTo>
                      <a:pt x="166222" y="209836"/>
                    </a:lnTo>
                    <a:lnTo>
                      <a:pt x="167889" y="24129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035329" y="2444298"/>
                <a:ext cx="189514" cy="203658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03658">
                    <a:moveTo>
                      <a:pt x="0" y="146962"/>
                    </a:moveTo>
                    <a:lnTo>
                      <a:pt x="5935" y="141095"/>
                    </a:lnTo>
                    <a:lnTo>
                      <a:pt x="12140" y="135530"/>
                    </a:lnTo>
                    <a:lnTo>
                      <a:pt x="19235" y="129731"/>
                    </a:lnTo>
                    <a:lnTo>
                      <a:pt x="27176" y="123651"/>
                    </a:lnTo>
                    <a:lnTo>
                      <a:pt x="35822" y="117320"/>
                    </a:lnTo>
                    <a:lnTo>
                      <a:pt x="45012" y="110792"/>
                    </a:lnTo>
                    <a:lnTo>
                      <a:pt x="54438" y="104116"/>
                    </a:lnTo>
                    <a:lnTo>
                      <a:pt x="63680" y="97334"/>
                    </a:lnTo>
                    <a:lnTo>
                      <a:pt x="72524" y="90476"/>
                    </a:lnTo>
                    <a:lnTo>
                      <a:pt x="81105" y="83567"/>
                    </a:lnTo>
                    <a:lnTo>
                      <a:pt x="89786" y="76622"/>
                    </a:lnTo>
                    <a:lnTo>
                      <a:pt x="98764" y="69643"/>
                    </a:lnTo>
                    <a:lnTo>
                      <a:pt x="107592" y="62312"/>
                    </a:lnTo>
                    <a:lnTo>
                      <a:pt x="115308" y="54019"/>
                    </a:lnTo>
                    <a:lnTo>
                      <a:pt x="121445" y="44522"/>
                    </a:lnTo>
                    <a:lnTo>
                      <a:pt x="125546" y="34380"/>
                    </a:lnTo>
                    <a:lnTo>
                      <a:pt x="126943" y="24720"/>
                    </a:lnTo>
                    <a:lnTo>
                      <a:pt x="125536" y="16162"/>
                    </a:lnTo>
                    <a:lnTo>
                      <a:pt x="121523" y="9132"/>
                    </a:lnTo>
                    <a:lnTo>
                      <a:pt x="115106" y="4092"/>
                    </a:lnTo>
                    <a:lnTo>
                      <a:pt x="106657" y="1085"/>
                    </a:lnTo>
                    <a:lnTo>
                      <a:pt x="96939" y="0"/>
                    </a:lnTo>
                    <a:lnTo>
                      <a:pt x="86974" y="768"/>
                    </a:lnTo>
                    <a:lnTo>
                      <a:pt x="77356" y="3166"/>
                    </a:lnTo>
                    <a:lnTo>
                      <a:pt x="68276" y="6874"/>
                    </a:lnTo>
                    <a:lnTo>
                      <a:pt x="59718" y="11569"/>
                    </a:lnTo>
                    <a:lnTo>
                      <a:pt x="51595" y="16986"/>
                    </a:lnTo>
                    <a:lnTo>
                      <a:pt x="43969" y="23078"/>
                    </a:lnTo>
                    <a:lnTo>
                      <a:pt x="37059" y="29999"/>
                    </a:lnTo>
                    <a:lnTo>
                      <a:pt x="30923" y="37771"/>
                    </a:lnTo>
                    <a:lnTo>
                      <a:pt x="25479" y="46449"/>
                    </a:lnTo>
                    <a:lnTo>
                      <a:pt x="20586" y="56184"/>
                    </a:lnTo>
                    <a:lnTo>
                      <a:pt x="16118" y="66959"/>
                    </a:lnTo>
                    <a:lnTo>
                      <a:pt x="12285" y="78620"/>
                    </a:lnTo>
                    <a:lnTo>
                      <a:pt x="9617" y="90972"/>
                    </a:lnTo>
                    <a:lnTo>
                      <a:pt x="8304" y="103830"/>
                    </a:lnTo>
                    <a:lnTo>
                      <a:pt x="8235" y="116887"/>
                    </a:lnTo>
                    <a:lnTo>
                      <a:pt x="9178" y="129726"/>
                    </a:lnTo>
                    <a:lnTo>
                      <a:pt x="10891" y="142133"/>
                    </a:lnTo>
                    <a:lnTo>
                      <a:pt x="13327" y="153921"/>
                    </a:lnTo>
                    <a:lnTo>
                      <a:pt x="16633" y="164845"/>
                    </a:lnTo>
                    <a:lnTo>
                      <a:pt x="20826" y="174851"/>
                    </a:lnTo>
                    <a:lnTo>
                      <a:pt x="26114" y="183723"/>
                    </a:lnTo>
                    <a:lnTo>
                      <a:pt x="32954" y="191013"/>
                    </a:lnTo>
                    <a:lnTo>
                      <a:pt x="41449" y="196615"/>
                    </a:lnTo>
                    <a:lnTo>
                      <a:pt x="51409" y="200565"/>
                    </a:lnTo>
                    <a:lnTo>
                      <a:pt x="62537" y="202858"/>
                    </a:lnTo>
                    <a:lnTo>
                      <a:pt x="74535" y="203657"/>
                    </a:lnTo>
                    <a:lnTo>
                      <a:pt x="86996" y="203077"/>
                    </a:lnTo>
                    <a:lnTo>
                      <a:pt x="99426" y="201101"/>
                    </a:lnTo>
                    <a:lnTo>
                      <a:pt x="111560" y="197849"/>
                    </a:lnTo>
                    <a:lnTo>
                      <a:pt x="123333" y="193549"/>
                    </a:lnTo>
                    <a:lnTo>
                      <a:pt x="134778" y="188447"/>
                    </a:lnTo>
                    <a:lnTo>
                      <a:pt x="145949" y="182766"/>
                    </a:lnTo>
                    <a:lnTo>
                      <a:pt x="156455" y="176982"/>
                    </a:lnTo>
                    <a:lnTo>
                      <a:pt x="166495" y="171253"/>
                    </a:lnTo>
                    <a:lnTo>
                      <a:pt x="176956" y="165080"/>
                    </a:lnTo>
                    <a:lnTo>
                      <a:pt x="189513" y="15749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229303" y="2435840"/>
                <a:ext cx="216639" cy="204897"/>
              </a:xfrm>
              <a:custGeom>
                <a:avLst/>
                <a:gdLst/>
                <a:ahLst/>
                <a:cxnLst/>
                <a:rect l="0" t="0" r="0" b="0"/>
                <a:pathLst>
                  <a:path w="216639" h="204897">
                    <a:moveTo>
                      <a:pt x="111353" y="102778"/>
                    </a:moveTo>
                    <a:lnTo>
                      <a:pt x="114287" y="93976"/>
                    </a:lnTo>
                    <a:lnTo>
                      <a:pt x="117069" y="85630"/>
                    </a:lnTo>
                    <a:lnTo>
                      <a:pt x="119955" y="76931"/>
                    </a:lnTo>
                    <a:lnTo>
                      <a:pt x="122476" y="67810"/>
                    </a:lnTo>
                    <a:lnTo>
                      <a:pt x="123696" y="58315"/>
                    </a:lnTo>
                    <a:lnTo>
                      <a:pt x="123201" y="48527"/>
                    </a:lnTo>
                    <a:lnTo>
                      <a:pt x="121063" y="38686"/>
                    </a:lnTo>
                    <a:lnTo>
                      <a:pt x="117564" y="29161"/>
                    </a:lnTo>
                    <a:lnTo>
                      <a:pt x="113016" y="20141"/>
                    </a:lnTo>
                    <a:lnTo>
                      <a:pt x="107370" y="12121"/>
                    </a:lnTo>
                    <a:lnTo>
                      <a:pt x="100232" y="5945"/>
                    </a:lnTo>
                    <a:lnTo>
                      <a:pt x="91517" y="1911"/>
                    </a:lnTo>
                    <a:lnTo>
                      <a:pt x="81734" y="0"/>
                    </a:lnTo>
                    <a:lnTo>
                      <a:pt x="71784" y="148"/>
                    </a:lnTo>
                    <a:lnTo>
                      <a:pt x="62205" y="2102"/>
                    </a:lnTo>
                    <a:lnTo>
                      <a:pt x="53165" y="5665"/>
                    </a:lnTo>
                    <a:lnTo>
                      <a:pt x="44640" y="10789"/>
                    </a:lnTo>
                    <a:lnTo>
                      <a:pt x="36543" y="17308"/>
                    </a:lnTo>
                    <a:lnTo>
                      <a:pt x="28937" y="25124"/>
                    </a:lnTo>
                    <a:lnTo>
                      <a:pt x="22040" y="34272"/>
                    </a:lnTo>
                    <a:lnTo>
                      <a:pt x="15919" y="44653"/>
                    </a:lnTo>
                    <a:lnTo>
                      <a:pt x="10653" y="56217"/>
                    </a:lnTo>
                    <a:lnTo>
                      <a:pt x="6414" y="69036"/>
                    </a:lnTo>
                    <a:lnTo>
                      <a:pt x="3197" y="83022"/>
                    </a:lnTo>
                    <a:lnTo>
                      <a:pt x="1020" y="97651"/>
                    </a:lnTo>
                    <a:lnTo>
                      <a:pt x="0" y="112083"/>
                    </a:lnTo>
                    <a:lnTo>
                      <a:pt x="91" y="125861"/>
                    </a:lnTo>
                    <a:lnTo>
                      <a:pt x="1117" y="138891"/>
                    </a:lnTo>
                    <a:lnTo>
                      <a:pt x="2867" y="151254"/>
                    </a:lnTo>
                    <a:lnTo>
                      <a:pt x="5163" y="163081"/>
                    </a:lnTo>
                    <a:lnTo>
                      <a:pt x="8177" y="174177"/>
                    </a:lnTo>
                    <a:lnTo>
                      <a:pt x="12410" y="184037"/>
                    </a:lnTo>
                    <a:lnTo>
                      <a:pt x="18038" y="192475"/>
                    </a:lnTo>
                    <a:lnTo>
                      <a:pt x="24937" y="199125"/>
                    </a:lnTo>
                    <a:lnTo>
                      <a:pt x="32863" y="203312"/>
                    </a:lnTo>
                    <a:lnTo>
                      <a:pt x="41562" y="204896"/>
                    </a:lnTo>
                    <a:lnTo>
                      <a:pt x="50657" y="204027"/>
                    </a:lnTo>
                    <a:lnTo>
                      <a:pt x="59675" y="200869"/>
                    </a:lnTo>
                    <a:lnTo>
                      <a:pt x="68359" y="195747"/>
                    </a:lnTo>
                    <a:lnTo>
                      <a:pt x="76494" y="189075"/>
                    </a:lnTo>
                    <a:lnTo>
                      <a:pt x="83810" y="181244"/>
                    </a:lnTo>
                    <a:lnTo>
                      <a:pt x="90250" y="172571"/>
                    </a:lnTo>
                    <a:lnTo>
                      <a:pt x="95914" y="163140"/>
                    </a:lnTo>
                    <a:lnTo>
                      <a:pt x="100962" y="152826"/>
                    </a:lnTo>
                    <a:lnTo>
                      <a:pt x="105538" y="141626"/>
                    </a:lnTo>
                    <a:lnTo>
                      <a:pt x="109443" y="129664"/>
                    </a:lnTo>
                    <a:lnTo>
                      <a:pt x="112163" y="117102"/>
                    </a:lnTo>
                    <a:lnTo>
                      <a:pt x="113542" y="104160"/>
                    </a:lnTo>
                    <a:lnTo>
                      <a:pt x="114831" y="93325"/>
                    </a:lnTo>
                    <a:lnTo>
                      <a:pt x="117281" y="88155"/>
                    </a:lnTo>
                    <a:lnTo>
                      <a:pt x="120185" y="88479"/>
                    </a:lnTo>
                    <a:lnTo>
                      <a:pt x="123399" y="92638"/>
                    </a:lnTo>
                    <a:lnTo>
                      <a:pt x="127186" y="99206"/>
                    </a:lnTo>
                    <a:lnTo>
                      <a:pt x="131664" y="107248"/>
                    </a:lnTo>
                    <a:lnTo>
                      <a:pt x="136790" y="116031"/>
                    </a:lnTo>
                    <a:lnTo>
                      <a:pt x="142447" y="124904"/>
                    </a:lnTo>
                    <a:lnTo>
                      <a:pt x="148518" y="133518"/>
                    </a:lnTo>
                    <a:lnTo>
                      <a:pt x="155219" y="141451"/>
                    </a:lnTo>
                    <a:lnTo>
                      <a:pt x="163081" y="148109"/>
                    </a:lnTo>
                    <a:lnTo>
                      <a:pt x="172279" y="153288"/>
                    </a:lnTo>
                    <a:lnTo>
                      <a:pt x="182090" y="156932"/>
                    </a:lnTo>
                    <a:lnTo>
                      <a:pt x="192030" y="159204"/>
                    </a:lnTo>
                    <a:lnTo>
                      <a:pt x="202973" y="159183"/>
                    </a:lnTo>
                    <a:lnTo>
                      <a:pt x="216638" y="1554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477526" y="2410538"/>
                <a:ext cx="136872" cy="189958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89958">
                    <a:moveTo>
                      <a:pt x="0" y="75437"/>
                    </a:moveTo>
                    <a:lnTo>
                      <a:pt x="67" y="87106"/>
                    </a:lnTo>
                    <a:lnTo>
                      <a:pt x="707" y="97594"/>
                    </a:lnTo>
                    <a:lnTo>
                      <a:pt x="2004" y="107900"/>
                    </a:lnTo>
                    <a:lnTo>
                      <a:pt x="3864" y="118375"/>
                    </a:lnTo>
                    <a:lnTo>
                      <a:pt x="6180" y="129367"/>
                    </a:lnTo>
                    <a:lnTo>
                      <a:pt x="8846" y="141009"/>
                    </a:lnTo>
                    <a:lnTo>
                      <a:pt x="11770" y="153263"/>
                    </a:lnTo>
                    <a:lnTo>
                      <a:pt x="14878" y="166018"/>
                    </a:lnTo>
                    <a:lnTo>
                      <a:pt x="18078" y="179046"/>
                    </a:lnTo>
                    <a:lnTo>
                      <a:pt x="20110" y="188481"/>
                    </a:lnTo>
                    <a:lnTo>
                      <a:pt x="19785" y="189957"/>
                    </a:lnTo>
                    <a:lnTo>
                      <a:pt x="18068" y="185492"/>
                    </a:lnTo>
                    <a:lnTo>
                      <a:pt x="15636" y="177371"/>
                    </a:lnTo>
                    <a:lnTo>
                      <a:pt x="12804" y="167034"/>
                    </a:lnTo>
                    <a:lnTo>
                      <a:pt x="9897" y="155340"/>
                    </a:lnTo>
                    <a:lnTo>
                      <a:pt x="7314" y="142803"/>
                    </a:lnTo>
                    <a:lnTo>
                      <a:pt x="5247" y="129741"/>
                    </a:lnTo>
                    <a:lnTo>
                      <a:pt x="4027" y="116508"/>
                    </a:lnTo>
                    <a:lnTo>
                      <a:pt x="4189" y="103532"/>
                    </a:lnTo>
                    <a:lnTo>
                      <a:pt x="5894" y="91020"/>
                    </a:lnTo>
                    <a:lnTo>
                      <a:pt x="8988" y="78987"/>
                    </a:lnTo>
                    <a:lnTo>
                      <a:pt x="13198" y="67365"/>
                    </a:lnTo>
                    <a:lnTo>
                      <a:pt x="18260" y="56071"/>
                    </a:lnTo>
                    <a:lnTo>
                      <a:pt x="24266" y="45349"/>
                    </a:lnTo>
                    <a:lnTo>
                      <a:pt x="31653" y="35747"/>
                    </a:lnTo>
                    <a:lnTo>
                      <a:pt x="40543" y="27473"/>
                    </a:lnTo>
                    <a:lnTo>
                      <a:pt x="50615" y="20425"/>
                    </a:lnTo>
                    <a:lnTo>
                      <a:pt x="61291" y="14374"/>
                    </a:lnTo>
                    <a:lnTo>
                      <a:pt x="72171" y="9089"/>
                    </a:lnTo>
                    <a:lnTo>
                      <a:pt x="82996" y="4706"/>
                    </a:lnTo>
                    <a:lnTo>
                      <a:pt x="94831" y="1401"/>
                    </a:lnTo>
                    <a:lnTo>
                      <a:pt x="110946" y="0"/>
                    </a:lnTo>
                    <a:lnTo>
                      <a:pt x="136871" y="173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6618247" y="2411315"/>
                <a:ext cx="196192" cy="191491"/>
              </a:xfrm>
              <a:custGeom>
                <a:avLst/>
                <a:gdLst/>
                <a:ahLst/>
                <a:cxnLst/>
                <a:rect l="0" t="0" r="0" b="0"/>
                <a:pathLst>
                  <a:path w="196192" h="191491">
                    <a:moveTo>
                      <a:pt x="27735" y="106246"/>
                    </a:moveTo>
                    <a:lnTo>
                      <a:pt x="39470" y="106246"/>
                    </a:lnTo>
                    <a:lnTo>
                      <a:pt x="50600" y="106246"/>
                    </a:lnTo>
                    <a:lnTo>
                      <a:pt x="62194" y="106237"/>
                    </a:lnTo>
                    <a:lnTo>
                      <a:pt x="74182" y="105891"/>
                    </a:lnTo>
                    <a:lnTo>
                      <a:pt x="86194" y="104594"/>
                    </a:lnTo>
                    <a:lnTo>
                      <a:pt x="97997" y="102088"/>
                    </a:lnTo>
                    <a:lnTo>
                      <a:pt x="109522" y="98437"/>
                    </a:lnTo>
                    <a:lnTo>
                      <a:pt x="120791" y="93844"/>
                    </a:lnTo>
                    <a:lnTo>
                      <a:pt x="131836" y="88523"/>
                    </a:lnTo>
                    <a:lnTo>
                      <a:pt x="142218" y="82340"/>
                    </a:lnTo>
                    <a:lnTo>
                      <a:pt x="151059" y="74835"/>
                    </a:lnTo>
                    <a:lnTo>
                      <a:pt x="157989" y="65869"/>
                    </a:lnTo>
                    <a:lnTo>
                      <a:pt x="162642" y="55917"/>
                    </a:lnTo>
                    <a:lnTo>
                      <a:pt x="164418" y="45853"/>
                    </a:lnTo>
                    <a:lnTo>
                      <a:pt x="163268" y="36202"/>
                    </a:lnTo>
                    <a:lnTo>
                      <a:pt x="159428" y="27283"/>
                    </a:lnTo>
                    <a:lnTo>
                      <a:pt x="153130" y="19372"/>
                    </a:lnTo>
                    <a:lnTo>
                      <a:pt x="144756" y="12510"/>
                    </a:lnTo>
                    <a:lnTo>
                      <a:pt x="134919" y="6886"/>
                    </a:lnTo>
                    <a:lnTo>
                      <a:pt x="124341" y="2923"/>
                    </a:lnTo>
                    <a:lnTo>
                      <a:pt x="113493" y="699"/>
                    </a:lnTo>
                    <a:lnTo>
                      <a:pt x="102603" y="0"/>
                    </a:lnTo>
                    <a:lnTo>
                      <a:pt x="91759" y="511"/>
                    </a:lnTo>
                    <a:lnTo>
                      <a:pt x="80987" y="1929"/>
                    </a:lnTo>
                    <a:lnTo>
                      <a:pt x="70447" y="4166"/>
                    </a:lnTo>
                    <a:lnTo>
                      <a:pt x="60436" y="7337"/>
                    </a:lnTo>
                    <a:lnTo>
                      <a:pt x="51073" y="11435"/>
                    </a:lnTo>
                    <a:lnTo>
                      <a:pt x="42478" y="16491"/>
                    </a:lnTo>
                    <a:lnTo>
                      <a:pt x="34852" y="22642"/>
                    </a:lnTo>
                    <a:lnTo>
                      <a:pt x="28203" y="29856"/>
                    </a:lnTo>
                    <a:lnTo>
                      <a:pt x="22399" y="37973"/>
                    </a:lnTo>
                    <a:lnTo>
                      <a:pt x="17258" y="46792"/>
                    </a:lnTo>
                    <a:lnTo>
                      <a:pt x="12615" y="56135"/>
                    </a:lnTo>
                    <a:lnTo>
                      <a:pt x="8495" y="66018"/>
                    </a:lnTo>
                    <a:lnTo>
                      <a:pt x="5099" y="76637"/>
                    </a:lnTo>
                    <a:lnTo>
                      <a:pt x="2485" y="88037"/>
                    </a:lnTo>
                    <a:lnTo>
                      <a:pt x="729" y="99963"/>
                    </a:lnTo>
                    <a:lnTo>
                      <a:pt x="0" y="111968"/>
                    </a:lnTo>
                    <a:lnTo>
                      <a:pt x="294" y="123780"/>
                    </a:lnTo>
                    <a:lnTo>
                      <a:pt x="1627" y="135151"/>
                    </a:lnTo>
                    <a:lnTo>
                      <a:pt x="4117" y="145788"/>
                    </a:lnTo>
                    <a:lnTo>
                      <a:pt x="7722" y="155602"/>
                    </a:lnTo>
                    <a:lnTo>
                      <a:pt x="12431" y="164514"/>
                    </a:lnTo>
                    <a:lnTo>
                      <a:pt x="18340" y="172362"/>
                    </a:lnTo>
                    <a:lnTo>
                      <a:pt x="25390" y="179153"/>
                    </a:lnTo>
                    <a:lnTo>
                      <a:pt x="33394" y="184715"/>
                    </a:lnTo>
                    <a:lnTo>
                      <a:pt x="42137" y="188629"/>
                    </a:lnTo>
                    <a:lnTo>
                      <a:pt x="51424" y="190817"/>
                    </a:lnTo>
                    <a:lnTo>
                      <a:pt x="61099" y="191490"/>
                    </a:lnTo>
                    <a:lnTo>
                      <a:pt x="71047" y="190962"/>
                    </a:lnTo>
                    <a:lnTo>
                      <a:pt x="81182" y="189537"/>
                    </a:lnTo>
                    <a:lnTo>
                      <a:pt x="91446" y="187463"/>
                    </a:lnTo>
                    <a:lnTo>
                      <a:pt x="101796" y="184935"/>
                    </a:lnTo>
                    <a:lnTo>
                      <a:pt x="112209" y="182091"/>
                    </a:lnTo>
                    <a:lnTo>
                      <a:pt x="122830" y="179030"/>
                    </a:lnTo>
                    <a:lnTo>
                      <a:pt x="133954" y="175823"/>
                    </a:lnTo>
                    <a:lnTo>
                      <a:pt x="145681" y="172521"/>
                    </a:lnTo>
                    <a:lnTo>
                      <a:pt x="157365" y="169308"/>
                    </a:lnTo>
                    <a:lnTo>
                      <a:pt x="168848" y="166190"/>
                    </a:lnTo>
                    <a:lnTo>
                      <a:pt x="181140" y="162891"/>
                    </a:lnTo>
                    <a:lnTo>
                      <a:pt x="196191" y="15888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6856552" y="2404460"/>
                <a:ext cx="194125" cy="207858"/>
              </a:xfrm>
              <a:custGeom>
                <a:avLst/>
                <a:gdLst/>
                <a:ahLst/>
                <a:cxnLst/>
                <a:rect l="0" t="0" r="0" b="0"/>
                <a:pathLst>
                  <a:path w="194125" h="207858">
                    <a:moveTo>
                      <a:pt x="168456" y="7816"/>
                    </a:moveTo>
                    <a:lnTo>
                      <a:pt x="159587" y="4949"/>
                    </a:lnTo>
                    <a:lnTo>
                      <a:pt x="150600" y="2807"/>
                    </a:lnTo>
                    <a:lnTo>
                      <a:pt x="140605" y="1208"/>
                    </a:lnTo>
                    <a:lnTo>
                      <a:pt x="129623" y="200"/>
                    </a:lnTo>
                    <a:lnTo>
                      <a:pt x="117813" y="0"/>
                    </a:lnTo>
                    <a:lnTo>
                      <a:pt x="105359" y="661"/>
                    </a:lnTo>
                    <a:lnTo>
                      <a:pt x="92595" y="2245"/>
                    </a:lnTo>
                    <a:lnTo>
                      <a:pt x="79962" y="4905"/>
                    </a:lnTo>
                    <a:lnTo>
                      <a:pt x="67694" y="8621"/>
                    </a:lnTo>
                    <a:lnTo>
                      <a:pt x="55831" y="13234"/>
                    </a:lnTo>
                    <a:lnTo>
                      <a:pt x="44325" y="18547"/>
                    </a:lnTo>
                    <a:lnTo>
                      <a:pt x="33115" y="24387"/>
                    </a:lnTo>
                    <a:lnTo>
                      <a:pt x="22621" y="30935"/>
                    </a:lnTo>
                    <a:lnTo>
                      <a:pt x="13704" y="38693"/>
                    </a:lnTo>
                    <a:lnTo>
                      <a:pt x="6721" y="47827"/>
                    </a:lnTo>
                    <a:lnTo>
                      <a:pt x="2034" y="57724"/>
                    </a:lnTo>
                    <a:lnTo>
                      <a:pt x="235" y="67220"/>
                    </a:lnTo>
                    <a:lnTo>
                      <a:pt x="1365" y="75668"/>
                    </a:lnTo>
                    <a:lnTo>
                      <a:pt x="5021" y="82624"/>
                    </a:lnTo>
                    <a:lnTo>
                      <a:pt x="10663" y="87614"/>
                    </a:lnTo>
                    <a:lnTo>
                      <a:pt x="17784" y="90593"/>
                    </a:lnTo>
                    <a:lnTo>
                      <a:pt x="25965" y="91829"/>
                    </a:lnTo>
                    <a:lnTo>
                      <a:pt x="34894" y="91694"/>
                    </a:lnTo>
                    <a:lnTo>
                      <a:pt x="44342" y="90548"/>
                    </a:lnTo>
                    <a:lnTo>
                      <a:pt x="54310" y="89006"/>
                    </a:lnTo>
                    <a:lnTo>
                      <a:pt x="64994" y="87899"/>
                    </a:lnTo>
                    <a:lnTo>
                      <a:pt x="76449" y="87646"/>
                    </a:lnTo>
                    <a:lnTo>
                      <a:pt x="88755" y="88294"/>
                    </a:lnTo>
                    <a:lnTo>
                      <a:pt x="102081" y="89718"/>
                    </a:lnTo>
                    <a:lnTo>
                      <a:pt x="116411" y="91753"/>
                    </a:lnTo>
                    <a:lnTo>
                      <a:pt x="131271" y="94406"/>
                    </a:lnTo>
                    <a:lnTo>
                      <a:pt x="145860" y="97857"/>
                    </a:lnTo>
                    <a:lnTo>
                      <a:pt x="159725" y="102142"/>
                    </a:lnTo>
                    <a:lnTo>
                      <a:pt x="172132" y="107323"/>
                    </a:lnTo>
                    <a:lnTo>
                      <a:pt x="181950" y="113557"/>
                    </a:lnTo>
                    <a:lnTo>
                      <a:pt x="188799" y="120823"/>
                    </a:lnTo>
                    <a:lnTo>
                      <a:pt x="192787" y="128804"/>
                    </a:lnTo>
                    <a:lnTo>
                      <a:pt x="194124" y="136999"/>
                    </a:lnTo>
                    <a:lnTo>
                      <a:pt x="193209" y="145097"/>
                    </a:lnTo>
                    <a:lnTo>
                      <a:pt x="190364" y="152819"/>
                    </a:lnTo>
                    <a:lnTo>
                      <a:pt x="185729" y="159853"/>
                    </a:lnTo>
                    <a:lnTo>
                      <a:pt x="179547" y="166099"/>
                    </a:lnTo>
                    <a:lnTo>
                      <a:pt x="172130" y="171632"/>
                    </a:lnTo>
                    <a:lnTo>
                      <a:pt x="163782" y="176590"/>
                    </a:lnTo>
                    <a:lnTo>
                      <a:pt x="154755" y="181111"/>
                    </a:lnTo>
                    <a:lnTo>
                      <a:pt x="145084" y="185149"/>
                    </a:lnTo>
                    <a:lnTo>
                      <a:pt x="134608" y="188490"/>
                    </a:lnTo>
                    <a:lnTo>
                      <a:pt x="123299" y="191071"/>
                    </a:lnTo>
                    <a:lnTo>
                      <a:pt x="111264" y="192976"/>
                    </a:lnTo>
                    <a:lnTo>
                      <a:pt x="98652" y="194337"/>
                    </a:lnTo>
                    <a:lnTo>
                      <a:pt x="85616" y="195294"/>
                    </a:lnTo>
                    <a:lnTo>
                      <a:pt x="72438" y="196125"/>
                    </a:lnTo>
                    <a:lnTo>
                      <a:pt x="59518" y="197223"/>
                    </a:lnTo>
                    <a:lnTo>
                      <a:pt x="47064" y="198777"/>
                    </a:lnTo>
                    <a:lnTo>
                      <a:pt x="35545" y="200644"/>
                    </a:lnTo>
                    <a:lnTo>
                      <a:pt x="24641" y="202633"/>
                    </a:lnTo>
                    <a:lnTo>
                      <a:pt x="13396" y="204919"/>
                    </a:lnTo>
                    <a:lnTo>
                      <a:pt x="0" y="20785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7162282" y="2275405"/>
                <a:ext cx="20654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0654" h="336913">
                    <a:moveTo>
                      <a:pt x="10125" y="0"/>
                    </a:moveTo>
                    <a:lnTo>
                      <a:pt x="7257" y="11869"/>
                    </a:lnTo>
                    <a:lnTo>
                      <a:pt x="5116" y="24279"/>
                    </a:lnTo>
                    <a:lnTo>
                      <a:pt x="3513" y="38465"/>
                    </a:lnTo>
                    <a:lnTo>
                      <a:pt x="2333" y="54173"/>
                    </a:lnTo>
                    <a:lnTo>
                      <a:pt x="1485" y="70818"/>
                    </a:lnTo>
                    <a:lnTo>
                      <a:pt x="887" y="87958"/>
                    </a:lnTo>
                    <a:lnTo>
                      <a:pt x="473" y="105505"/>
                    </a:lnTo>
                    <a:lnTo>
                      <a:pt x="188" y="123636"/>
                    </a:lnTo>
                    <a:lnTo>
                      <a:pt x="0" y="142405"/>
                    </a:lnTo>
                    <a:lnTo>
                      <a:pt x="42" y="161261"/>
                    </a:lnTo>
                    <a:lnTo>
                      <a:pt x="602" y="179167"/>
                    </a:lnTo>
                    <a:lnTo>
                      <a:pt x="1791" y="195623"/>
                    </a:lnTo>
                    <a:lnTo>
                      <a:pt x="3403" y="210792"/>
                    </a:lnTo>
                    <a:lnTo>
                      <a:pt x="5025" y="225207"/>
                    </a:lnTo>
                    <a:lnTo>
                      <a:pt x="6415" y="239278"/>
                    </a:lnTo>
                    <a:lnTo>
                      <a:pt x="7669" y="253222"/>
                    </a:lnTo>
                    <a:lnTo>
                      <a:pt x="9117" y="267139"/>
                    </a:lnTo>
                    <a:lnTo>
                      <a:pt x="10938" y="281048"/>
                    </a:lnTo>
                    <a:lnTo>
                      <a:pt x="13001" y="294355"/>
                    </a:lnTo>
                    <a:lnTo>
                      <a:pt x="15151" y="307179"/>
                    </a:lnTo>
                    <a:lnTo>
                      <a:pt x="17575" y="320648"/>
                    </a:lnTo>
                    <a:lnTo>
                      <a:pt x="20653" y="3369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003951" y="2397135"/>
                <a:ext cx="284271" cy="36199"/>
              </a:xfrm>
              <a:custGeom>
                <a:avLst/>
                <a:gdLst/>
                <a:ahLst/>
                <a:cxnLst/>
                <a:rect l="0" t="0" r="0" b="0"/>
                <a:pathLst>
                  <a:path w="284271" h="36199">
                    <a:moveTo>
                      <a:pt x="284270" y="4612"/>
                    </a:moveTo>
                    <a:lnTo>
                      <a:pt x="275401" y="1813"/>
                    </a:lnTo>
                    <a:lnTo>
                      <a:pt x="266414" y="311"/>
                    </a:lnTo>
                    <a:lnTo>
                      <a:pt x="256414" y="0"/>
                    </a:lnTo>
                    <a:lnTo>
                      <a:pt x="245261" y="506"/>
                    </a:lnTo>
                    <a:lnTo>
                      <a:pt x="232801" y="1326"/>
                    </a:lnTo>
                    <a:lnTo>
                      <a:pt x="219089" y="2146"/>
                    </a:lnTo>
                    <a:lnTo>
                      <a:pt x="204326" y="3002"/>
                    </a:lnTo>
                    <a:lnTo>
                      <a:pt x="188748" y="4177"/>
                    </a:lnTo>
                    <a:lnTo>
                      <a:pt x="172571" y="5817"/>
                    </a:lnTo>
                    <a:lnTo>
                      <a:pt x="155964" y="7917"/>
                    </a:lnTo>
                    <a:lnTo>
                      <a:pt x="139058" y="10405"/>
                    </a:lnTo>
                    <a:lnTo>
                      <a:pt x="121949" y="13193"/>
                    </a:lnTo>
                    <a:lnTo>
                      <a:pt x="104867" y="16201"/>
                    </a:lnTo>
                    <a:lnTo>
                      <a:pt x="88164" y="19367"/>
                    </a:lnTo>
                    <a:lnTo>
                      <a:pt x="72017" y="22638"/>
                    </a:lnTo>
                    <a:lnTo>
                      <a:pt x="56821" y="25828"/>
                    </a:lnTo>
                    <a:lnTo>
                      <a:pt x="41690" y="28928"/>
                    </a:lnTo>
                    <a:lnTo>
                      <a:pt x="24180" y="32211"/>
                    </a:lnTo>
                    <a:lnTo>
                      <a:pt x="0" y="361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7596260" y="2401747"/>
                <a:ext cx="292086" cy="186802"/>
              </a:xfrm>
              <a:custGeom>
                <a:avLst/>
                <a:gdLst/>
                <a:ahLst/>
                <a:cxnLst/>
                <a:rect l="0" t="0" r="0" b="0"/>
                <a:pathLst>
                  <a:path w="292086" h="186802">
                    <a:moveTo>
                      <a:pt x="7816" y="0"/>
                    </a:moveTo>
                    <a:lnTo>
                      <a:pt x="4948" y="9003"/>
                    </a:lnTo>
                    <a:lnTo>
                      <a:pt x="2806" y="19270"/>
                    </a:lnTo>
                    <a:lnTo>
                      <a:pt x="1208" y="31844"/>
                    </a:lnTo>
                    <a:lnTo>
                      <a:pt x="201" y="46026"/>
                    </a:lnTo>
                    <a:lnTo>
                      <a:pt x="0" y="60525"/>
                    </a:lnTo>
                    <a:lnTo>
                      <a:pt x="656" y="74557"/>
                    </a:lnTo>
                    <a:lnTo>
                      <a:pt x="2066" y="87866"/>
                    </a:lnTo>
                    <a:lnTo>
                      <a:pt x="4079" y="100471"/>
                    </a:lnTo>
                    <a:lnTo>
                      <a:pt x="6547" y="112491"/>
                    </a:lnTo>
                    <a:lnTo>
                      <a:pt x="9506" y="123900"/>
                    </a:lnTo>
                    <a:lnTo>
                      <a:pt x="13171" y="134509"/>
                    </a:lnTo>
                    <a:lnTo>
                      <a:pt x="17608" y="144274"/>
                    </a:lnTo>
                    <a:lnTo>
                      <a:pt x="23064" y="152971"/>
                    </a:lnTo>
                    <a:lnTo>
                      <a:pt x="30014" y="160135"/>
                    </a:lnTo>
                    <a:lnTo>
                      <a:pt x="38575" y="165642"/>
                    </a:lnTo>
                    <a:lnTo>
                      <a:pt x="48240" y="169187"/>
                    </a:lnTo>
                    <a:lnTo>
                      <a:pt x="58106" y="170142"/>
                    </a:lnTo>
                    <a:lnTo>
                      <a:pt x="67623" y="168412"/>
                    </a:lnTo>
                    <a:lnTo>
                      <a:pt x="76621" y="164335"/>
                    </a:lnTo>
                    <a:lnTo>
                      <a:pt x="85116" y="158402"/>
                    </a:lnTo>
                    <a:lnTo>
                      <a:pt x="93193" y="151083"/>
                    </a:lnTo>
                    <a:lnTo>
                      <a:pt x="100787" y="142766"/>
                    </a:lnTo>
                    <a:lnTo>
                      <a:pt x="107674" y="133747"/>
                    </a:lnTo>
                    <a:lnTo>
                      <a:pt x="113811" y="124288"/>
                    </a:lnTo>
                    <a:lnTo>
                      <a:pt x="119813" y="116136"/>
                    </a:lnTo>
                    <a:lnTo>
                      <a:pt x="125924" y="112138"/>
                    </a:lnTo>
                    <a:lnTo>
                      <a:pt x="131317" y="112785"/>
                    </a:lnTo>
                    <a:lnTo>
                      <a:pt x="135983" y="116925"/>
                    </a:lnTo>
                    <a:lnTo>
                      <a:pt x="140176" y="123365"/>
                    </a:lnTo>
                    <a:lnTo>
                      <a:pt x="144254" y="131268"/>
                    </a:lnTo>
                    <a:lnTo>
                      <a:pt x="148646" y="140101"/>
                    </a:lnTo>
                    <a:lnTo>
                      <a:pt x="153553" y="149517"/>
                    </a:lnTo>
                    <a:lnTo>
                      <a:pt x="159148" y="158977"/>
                    </a:lnTo>
                    <a:lnTo>
                      <a:pt x="165655" y="167734"/>
                    </a:lnTo>
                    <a:lnTo>
                      <a:pt x="173108" y="175430"/>
                    </a:lnTo>
                    <a:lnTo>
                      <a:pt x="181382" y="181582"/>
                    </a:lnTo>
                    <a:lnTo>
                      <a:pt x="190307" y="185435"/>
                    </a:lnTo>
                    <a:lnTo>
                      <a:pt x="199712" y="186801"/>
                    </a:lnTo>
                    <a:lnTo>
                      <a:pt x="209295" y="185955"/>
                    </a:lnTo>
                    <a:lnTo>
                      <a:pt x="218649" y="183345"/>
                    </a:lnTo>
                    <a:lnTo>
                      <a:pt x="227562" y="179406"/>
                    </a:lnTo>
                    <a:lnTo>
                      <a:pt x="235851" y="174342"/>
                    </a:lnTo>
                    <a:lnTo>
                      <a:pt x="243273" y="168129"/>
                    </a:lnTo>
                    <a:lnTo>
                      <a:pt x="249784" y="160839"/>
                    </a:lnTo>
                    <a:lnTo>
                      <a:pt x="255495" y="152488"/>
                    </a:lnTo>
                    <a:lnTo>
                      <a:pt x="260574" y="142972"/>
                    </a:lnTo>
                    <a:lnTo>
                      <a:pt x="265180" y="132350"/>
                    </a:lnTo>
                    <a:lnTo>
                      <a:pt x="269444" y="120962"/>
                    </a:lnTo>
                    <a:lnTo>
                      <a:pt x="273470" y="109325"/>
                    </a:lnTo>
                    <a:lnTo>
                      <a:pt x="277325" y="97764"/>
                    </a:lnTo>
                    <a:lnTo>
                      <a:pt x="280910" y="86465"/>
                    </a:lnTo>
                    <a:lnTo>
                      <a:pt x="284320" y="74253"/>
                    </a:lnTo>
                    <a:lnTo>
                      <a:pt x="287856" y="57821"/>
                    </a:lnTo>
                    <a:lnTo>
                      <a:pt x="292085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915322" y="2191177"/>
                <a:ext cx="162537" cy="410613"/>
              </a:xfrm>
              <a:custGeom>
                <a:avLst/>
                <a:gdLst/>
                <a:ahLst/>
                <a:cxnLst/>
                <a:rect l="0" t="0" r="0" b="0"/>
                <a:pathLst>
                  <a:path w="162537" h="410613">
                    <a:moveTo>
                      <a:pt x="4608" y="0"/>
                    </a:moveTo>
                    <a:lnTo>
                      <a:pt x="1809" y="8936"/>
                    </a:lnTo>
                    <a:lnTo>
                      <a:pt x="307" y="18563"/>
                    </a:lnTo>
                    <a:lnTo>
                      <a:pt x="0" y="29859"/>
                    </a:lnTo>
                    <a:lnTo>
                      <a:pt x="679" y="42872"/>
                    </a:lnTo>
                    <a:lnTo>
                      <a:pt x="2147" y="57649"/>
                    </a:lnTo>
                    <a:lnTo>
                      <a:pt x="4216" y="74022"/>
                    </a:lnTo>
                    <a:lnTo>
                      <a:pt x="6726" y="91536"/>
                    </a:lnTo>
                    <a:lnTo>
                      <a:pt x="9549" y="109573"/>
                    </a:lnTo>
                    <a:lnTo>
                      <a:pt x="12586" y="127733"/>
                    </a:lnTo>
                    <a:lnTo>
                      <a:pt x="15607" y="145837"/>
                    </a:lnTo>
                    <a:lnTo>
                      <a:pt x="18255" y="163832"/>
                    </a:lnTo>
                    <a:lnTo>
                      <a:pt x="20368" y="181714"/>
                    </a:lnTo>
                    <a:lnTo>
                      <a:pt x="21954" y="199504"/>
                    </a:lnTo>
                    <a:lnTo>
                      <a:pt x="23104" y="217222"/>
                    </a:lnTo>
                    <a:lnTo>
                      <a:pt x="23914" y="234883"/>
                    </a:lnTo>
                    <a:lnTo>
                      <a:pt x="24476" y="252338"/>
                    </a:lnTo>
                    <a:lnTo>
                      <a:pt x="24862" y="269293"/>
                    </a:lnTo>
                    <a:lnTo>
                      <a:pt x="25124" y="285624"/>
                    </a:lnTo>
                    <a:lnTo>
                      <a:pt x="25302" y="301372"/>
                    </a:lnTo>
                    <a:lnTo>
                      <a:pt x="25421" y="316639"/>
                    </a:lnTo>
                    <a:lnTo>
                      <a:pt x="25503" y="331445"/>
                    </a:lnTo>
                    <a:lnTo>
                      <a:pt x="25560" y="342479"/>
                    </a:lnTo>
                    <a:lnTo>
                      <a:pt x="25604" y="345655"/>
                    </a:lnTo>
                    <a:lnTo>
                      <a:pt x="25630" y="342524"/>
                    </a:lnTo>
                    <a:lnTo>
                      <a:pt x="25646" y="335146"/>
                    </a:lnTo>
                    <a:lnTo>
                      <a:pt x="25654" y="324763"/>
                    </a:lnTo>
                    <a:lnTo>
                      <a:pt x="25667" y="312222"/>
                    </a:lnTo>
                    <a:lnTo>
                      <a:pt x="26016" y="298635"/>
                    </a:lnTo>
                    <a:lnTo>
                      <a:pt x="27314" y="285385"/>
                    </a:lnTo>
                    <a:lnTo>
                      <a:pt x="29827" y="273198"/>
                    </a:lnTo>
                    <a:lnTo>
                      <a:pt x="33650" y="262378"/>
                    </a:lnTo>
                    <a:lnTo>
                      <a:pt x="38893" y="253094"/>
                    </a:lnTo>
                    <a:lnTo>
                      <a:pt x="45457" y="245269"/>
                    </a:lnTo>
                    <a:lnTo>
                      <a:pt x="53120" y="239147"/>
                    </a:lnTo>
                    <a:lnTo>
                      <a:pt x="61625" y="235373"/>
                    </a:lnTo>
                    <a:lnTo>
                      <a:pt x="70745" y="234094"/>
                    </a:lnTo>
                    <a:lnTo>
                      <a:pt x="80138" y="235181"/>
                    </a:lnTo>
                    <a:lnTo>
                      <a:pt x="89362" y="238493"/>
                    </a:lnTo>
                    <a:lnTo>
                      <a:pt x="98194" y="243725"/>
                    </a:lnTo>
                    <a:lnTo>
                      <a:pt x="106597" y="250642"/>
                    </a:lnTo>
                    <a:lnTo>
                      <a:pt x="114628" y="259171"/>
                    </a:lnTo>
                    <a:lnTo>
                      <a:pt x="122361" y="269126"/>
                    </a:lnTo>
                    <a:lnTo>
                      <a:pt x="129707" y="280232"/>
                    </a:lnTo>
                    <a:lnTo>
                      <a:pt x="136423" y="292209"/>
                    </a:lnTo>
                    <a:lnTo>
                      <a:pt x="142419" y="304821"/>
                    </a:lnTo>
                    <a:lnTo>
                      <a:pt x="147600" y="317883"/>
                    </a:lnTo>
                    <a:lnTo>
                      <a:pt x="151780" y="331258"/>
                    </a:lnTo>
                    <a:lnTo>
                      <a:pt x="154962" y="344833"/>
                    </a:lnTo>
                    <a:lnTo>
                      <a:pt x="157291" y="358128"/>
                    </a:lnTo>
                    <a:lnTo>
                      <a:pt x="159198" y="371692"/>
                    </a:lnTo>
                    <a:lnTo>
                      <a:pt x="160850" y="387836"/>
                    </a:lnTo>
                    <a:lnTo>
                      <a:pt x="162536" y="4106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8124465" y="2422126"/>
                <a:ext cx="148782" cy="192792"/>
              </a:xfrm>
              <a:custGeom>
                <a:avLst/>
                <a:gdLst/>
                <a:ahLst/>
                <a:cxnLst/>
                <a:rect l="0" t="0" r="0" b="0"/>
                <a:pathLst>
                  <a:path w="148782" h="192792">
                    <a:moveTo>
                      <a:pt x="79735" y="11207"/>
                    </a:moveTo>
                    <a:lnTo>
                      <a:pt x="73801" y="5540"/>
                    </a:lnTo>
                    <a:lnTo>
                      <a:pt x="67596" y="1896"/>
                    </a:lnTo>
                    <a:lnTo>
                      <a:pt x="60505" y="0"/>
                    </a:lnTo>
                    <a:lnTo>
                      <a:pt x="52737" y="18"/>
                    </a:lnTo>
                    <a:lnTo>
                      <a:pt x="44738" y="2582"/>
                    </a:lnTo>
                    <a:lnTo>
                      <a:pt x="36802" y="7809"/>
                    </a:lnTo>
                    <a:lnTo>
                      <a:pt x="29201" y="15207"/>
                    </a:lnTo>
                    <a:lnTo>
                      <a:pt x="22255" y="23987"/>
                    </a:lnTo>
                    <a:lnTo>
                      <a:pt x="16076" y="33555"/>
                    </a:lnTo>
                    <a:lnTo>
                      <a:pt x="10760" y="43720"/>
                    </a:lnTo>
                    <a:lnTo>
                      <a:pt x="6480" y="54593"/>
                    </a:lnTo>
                    <a:lnTo>
                      <a:pt x="3233" y="66195"/>
                    </a:lnTo>
                    <a:lnTo>
                      <a:pt x="1035" y="78273"/>
                    </a:lnTo>
                    <a:lnTo>
                      <a:pt x="0" y="90387"/>
                    </a:lnTo>
                    <a:lnTo>
                      <a:pt x="80" y="102280"/>
                    </a:lnTo>
                    <a:lnTo>
                      <a:pt x="1098" y="113877"/>
                    </a:lnTo>
                    <a:lnTo>
                      <a:pt x="2845" y="125199"/>
                    </a:lnTo>
                    <a:lnTo>
                      <a:pt x="5137" y="136291"/>
                    </a:lnTo>
                    <a:lnTo>
                      <a:pt x="8149" y="147045"/>
                    </a:lnTo>
                    <a:lnTo>
                      <a:pt x="12381" y="157201"/>
                    </a:lnTo>
                    <a:lnTo>
                      <a:pt x="18013" y="166655"/>
                    </a:lnTo>
                    <a:lnTo>
                      <a:pt x="25084" y="175141"/>
                    </a:lnTo>
                    <a:lnTo>
                      <a:pt x="33658" y="182163"/>
                    </a:lnTo>
                    <a:lnTo>
                      <a:pt x="43610" y="187578"/>
                    </a:lnTo>
                    <a:lnTo>
                      <a:pt x="54531" y="191230"/>
                    </a:lnTo>
                    <a:lnTo>
                      <a:pt x="65844" y="192791"/>
                    </a:lnTo>
                    <a:lnTo>
                      <a:pt x="77184" y="192284"/>
                    </a:lnTo>
                    <a:lnTo>
                      <a:pt x="88237" y="190013"/>
                    </a:lnTo>
                    <a:lnTo>
                      <a:pt x="98659" y="186364"/>
                    </a:lnTo>
                    <a:lnTo>
                      <a:pt x="108327" y="181687"/>
                    </a:lnTo>
                    <a:lnTo>
                      <a:pt x="117142" y="176110"/>
                    </a:lnTo>
                    <a:lnTo>
                      <a:pt x="124926" y="169544"/>
                    </a:lnTo>
                    <a:lnTo>
                      <a:pt x="131677" y="162009"/>
                    </a:lnTo>
                    <a:lnTo>
                      <a:pt x="137382" y="153322"/>
                    </a:lnTo>
                    <a:lnTo>
                      <a:pt x="141926" y="143049"/>
                    </a:lnTo>
                    <a:lnTo>
                      <a:pt x="145350" y="131104"/>
                    </a:lnTo>
                    <a:lnTo>
                      <a:pt x="147668" y="118013"/>
                    </a:lnTo>
                    <a:lnTo>
                      <a:pt x="148781" y="104695"/>
                    </a:lnTo>
                    <a:lnTo>
                      <a:pt x="148750" y="91709"/>
                    </a:lnTo>
                    <a:lnTo>
                      <a:pt x="147594" y="79399"/>
                    </a:lnTo>
                    <a:lnTo>
                      <a:pt x="145223" y="68059"/>
                    </a:lnTo>
                    <a:lnTo>
                      <a:pt x="141699" y="57736"/>
                    </a:lnTo>
                    <a:lnTo>
                      <a:pt x="137045" y="48466"/>
                    </a:lnTo>
                    <a:lnTo>
                      <a:pt x="131171" y="40370"/>
                    </a:lnTo>
                    <a:lnTo>
                      <a:pt x="124155" y="33405"/>
                    </a:lnTo>
                    <a:lnTo>
                      <a:pt x="116452" y="27537"/>
                    </a:lnTo>
                    <a:lnTo>
                      <a:pt x="107952" y="22257"/>
                    </a:lnTo>
                    <a:lnTo>
                      <a:pt x="96791" y="17097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8288428" y="2191177"/>
                <a:ext cx="42115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400084">
                    <a:moveTo>
                      <a:pt x="0" y="0"/>
                    </a:moveTo>
                    <a:lnTo>
                      <a:pt x="2866" y="14669"/>
                    </a:lnTo>
                    <a:lnTo>
                      <a:pt x="5007" y="28580"/>
                    </a:lnTo>
                    <a:lnTo>
                      <a:pt x="6616" y="43069"/>
                    </a:lnTo>
                    <a:lnTo>
                      <a:pt x="7970" y="57925"/>
                    </a:lnTo>
                    <a:lnTo>
                      <a:pt x="9466" y="72453"/>
                    </a:lnTo>
                    <a:lnTo>
                      <a:pt x="11313" y="86281"/>
                    </a:lnTo>
                    <a:lnTo>
                      <a:pt x="13379" y="99838"/>
                    </a:lnTo>
                    <a:lnTo>
                      <a:pt x="15312" y="114147"/>
                    </a:lnTo>
                    <a:lnTo>
                      <a:pt x="16908" y="129734"/>
                    </a:lnTo>
                    <a:lnTo>
                      <a:pt x="18132" y="146474"/>
                    </a:lnTo>
                    <a:lnTo>
                      <a:pt x="19027" y="163869"/>
                    </a:lnTo>
                    <a:lnTo>
                      <a:pt x="19669" y="181530"/>
                    </a:lnTo>
                    <a:lnTo>
                      <a:pt x="20287" y="198931"/>
                    </a:lnTo>
                    <a:lnTo>
                      <a:pt x="21241" y="215375"/>
                    </a:lnTo>
                    <a:lnTo>
                      <a:pt x="22699" y="230584"/>
                    </a:lnTo>
                    <a:lnTo>
                      <a:pt x="24494" y="244946"/>
                    </a:lnTo>
                    <a:lnTo>
                      <a:pt x="26238" y="259285"/>
                    </a:lnTo>
                    <a:lnTo>
                      <a:pt x="27705" y="274084"/>
                    </a:lnTo>
                    <a:lnTo>
                      <a:pt x="28841" y="289316"/>
                    </a:lnTo>
                    <a:lnTo>
                      <a:pt x="29677" y="304629"/>
                    </a:lnTo>
                    <a:lnTo>
                      <a:pt x="30280" y="319778"/>
                    </a:lnTo>
                    <a:lnTo>
                      <a:pt x="30899" y="334467"/>
                    </a:lnTo>
                    <a:lnTo>
                      <a:pt x="32135" y="349930"/>
                    </a:lnTo>
                    <a:lnTo>
                      <a:pt x="35215" y="369759"/>
                    </a:lnTo>
                    <a:lnTo>
                      <a:pt x="42114" y="4000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8356282" y="2414663"/>
                <a:ext cx="184830" cy="203519"/>
              </a:xfrm>
              <a:custGeom>
                <a:avLst/>
                <a:gdLst/>
                <a:ahLst/>
                <a:cxnLst/>
                <a:rect l="0" t="0" r="0" b="0"/>
                <a:pathLst>
                  <a:path w="184830" h="203519">
                    <a:moveTo>
                      <a:pt x="5845" y="123955"/>
                    </a:moveTo>
                    <a:lnTo>
                      <a:pt x="14646" y="120954"/>
                    </a:lnTo>
                    <a:lnTo>
                      <a:pt x="22993" y="117532"/>
                    </a:lnTo>
                    <a:lnTo>
                      <a:pt x="31696" y="113340"/>
                    </a:lnTo>
                    <a:lnTo>
                      <a:pt x="40989" y="108613"/>
                    </a:lnTo>
                    <a:lnTo>
                      <a:pt x="51133" y="103780"/>
                    </a:lnTo>
                    <a:lnTo>
                      <a:pt x="62174" y="99102"/>
                    </a:lnTo>
                    <a:lnTo>
                      <a:pt x="73841" y="94666"/>
                    </a:lnTo>
                    <a:lnTo>
                      <a:pt x="85663" y="90464"/>
                    </a:lnTo>
                    <a:lnTo>
                      <a:pt x="97343" y="86447"/>
                    </a:lnTo>
                    <a:lnTo>
                      <a:pt x="108454" y="82241"/>
                    </a:lnTo>
                    <a:lnTo>
                      <a:pt x="118383" y="77192"/>
                    </a:lnTo>
                    <a:lnTo>
                      <a:pt x="126900" y="71010"/>
                    </a:lnTo>
                    <a:lnTo>
                      <a:pt x="133787" y="63736"/>
                    </a:lnTo>
                    <a:lnTo>
                      <a:pt x="138671" y="55557"/>
                    </a:lnTo>
                    <a:lnTo>
                      <a:pt x="141541" y="46688"/>
                    </a:lnTo>
                    <a:lnTo>
                      <a:pt x="142351" y="37480"/>
                    </a:lnTo>
                    <a:lnTo>
                      <a:pt x="140859" y="28387"/>
                    </a:lnTo>
                    <a:lnTo>
                      <a:pt x="137148" y="19661"/>
                    </a:lnTo>
                    <a:lnTo>
                      <a:pt x="131405" y="11838"/>
                    </a:lnTo>
                    <a:lnTo>
                      <a:pt x="123739" y="5795"/>
                    </a:lnTo>
                    <a:lnTo>
                      <a:pt x="114403" y="1851"/>
                    </a:lnTo>
                    <a:lnTo>
                      <a:pt x="103900" y="0"/>
                    </a:lnTo>
                    <a:lnTo>
                      <a:pt x="92867" y="188"/>
                    </a:lnTo>
                    <a:lnTo>
                      <a:pt x="81714" y="2164"/>
                    </a:lnTo>
                    <a:lnTo>
                      <a:pt x="70788" y="5572"/>
                    </a:lnTo>
                    <a:lnTo>
                      <a:pt x="60453" y="10059"/>
                    </a:lnTo>
                    <a:lnTo>
                      <a:pt x="50839" y="15334"/>
                    </a:lnTo>
                    <a:lnTo>
                      <a:pt x="42061" y="21329"/>
                    </a:lnTo>
                    <a:lnTo>
                      <a:pt x="34304" y="28184"/>
                    </a:lnTo>
                    <a:lnTo>
                      <a:pt x="27564" y="35906"/>
                    </a:lnTo>
                    <a:lnTo>
                      <a:pt x="21697" y="44381"/>
                    </a:lnTo>
                    <a:lnTo>
                      <a:pt x="16513" y="53448"/>
                    </a:lnTo>
                    <a:lnTo>
                      <a:pt x="11841" y="62962"/>
                    </a:lnTo>
                    <a:lnTo>
                      <a:pt x="7701" y="72960"/>
                    </a:lnTo>
                    <a:lnTo>
                      <a:pt x="4292" y="83658"/>
                    </a:lnTo>
                    <a:lnTo>
                      <a:pt x="1673" y="95110"/>
                    </a:lnTo>
                    <a:lnTo>
                      <a:pt x="85" y="107072"/>
                    </a:lnTo>
                    <a:lnTo>
                      <a:pt x="0" y="119101"/>
                    </a:lnTo>
                    <a:lnTo>
                      <a:pt x="1541" y="130928"/>
                    </a:lnTo>
                    <a:lnTo>
                      <a:pt x="4525" y="142310"/>
                    </a:lnTo>
                    <a:lnTo>
                      <a:pt x="8663" y="152954"/>
                    </a:lnTo>
                    <a:lnTo>
                      <a:pt x="13669" y="162773"/>
                    </a:lnTo>
                    <a:lnTo>
                      <a:pt x="19470" y="171688"/>
                    </a:lnTo>
                    <a:lnTo>
                      <a:pt x="26187" y="179538"/>
                    </a:lnTo>
                    <a:lnTo>
                      <a:pt x="33819" y="186335"/>
                    </a:lnTo>
                    <a:lnTo>
                      <a:pt x="42400" y="192071"/>
                    </a:lnTo>
                    <a:lnTo>
                      <a:pt x="52071" y="196634"/>
                    </a:lnTo>
                    <a:lnTo>
                      <a:pt x="62797" y="200071"/>
                    </a:lnTo>
                    <a:lnTo>
                      <a:pt x="74256" y="202397"/>
                    </a:lnTo>
                    <a:lnTo>
                      <a:pt x="85939" y="203518"/>
                    </a:lnTo>
                    <a:lnTo>
                      <a:pt x="97536" y="203490"/>
                    </a:lnTo>
                    <a:lnTo>
                      <a:pt x="108932" y="202337"/>
                    </a:lnTo>
                    <a:lnTo>
                      <a:pt x="120116" y="199968"/>
                    </a:lnTo>
                    <a:lnTo>
                      <a:pt x="131113" y="196458"/>
                    </a:lnTo>
                    <a:lnTo>
                      <a:pt x="141698" y="192304"/>
                    </a:lnTo>
                    <a:lnTo>
                      <a:pt x="152545" y="187928"/>
                    </a:lnTo>
                    <a:lnTo>
                      <a:pt x="165725" y="182949"/>
                    </a:lnTo>
                    <a:lnTo>
                      <a:pt x="184829" y="17659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8741154" y="2427011"/>
                <a:ext cx="157927" cy="195836"/>
              </a:xfrm>
              <a:custGeom>
                <a:avLst/>
                <a:gdLst/>
                <a:ahLst/>
                <a:cxnLst/>
                <a:rect l="0" t="0" r="0" b="0"/>
                <a:pathLst>
                  <a:path w="157927" h="195836">
                    <a:moveTo>
                      <a:pt x="0" y="37907"/>
                    </a:moveTo>
                    <a:lnTo>
                      <a:pt x="0" y="52509"/>
                    </a:lnTo>
                    <a:lnTo>
                      <a:pt x="0" y="65780"/>
                    </a:lnTo>
                    <a:lnTo>
                      <a:pt x="4" y="78977"/>
                    </a:lnTo>
                    <a:lnTo>
                      <a:pt x="177" y="92146"/>
                    </a:lnTo>
                    <a:lnTo>
                      <a:pt x="826" y="105006"/>
                    </a:lnTo>
                    <a:lnTo>
                      <a:pt x="2078" y="117411"/>
                    </a:lnTo>
                    <a:lnTo>
                      <a:pt x="3904" y="129524"/>
                    </a:lnTo>
                    <a:lnTo>
                      <a:pt x="6201" y="141726"/>
                    </a:lnTo>
                    <a:lnTo>
                      <a:pt x="8835" y="154121"/>
                    </a:lnTo>
                    <a:lnTo>
                      <a:pt x="10976" y="162887"/>
                    </a:lnTo>
                    <a:lnTo>
                      <a:pt x="11815" y="163221"/>
                    </a:lnTo>
                    <a:lnTo>
                      <a:pt x="11901" y="156587"/>
                    </a:lnTo>
                    <a:lnTo>
                      <a:pt x="11702" y="145485"/>
                    </a:lnTo>
                    <a:lnTo>
                      <a:pt x="11439" y="132117"/>
                    </a:lnTo>
                    <a:lnTo>
                      <a:pt x="11199" y="117815"/>
                    </a:lnTo>
                    <a:lnTo>
                      <a:pt x="11007" y="103066"/>
                    </a:lnTo>
                    <a:lnTo>
                      <a:pt x="10862" y="87838"/>
                    </a:lnTo>
                    <a:lnTo>
                      <a:pt x="10766" y="72108"/>
                    </a:lnTo>
                    <a:lnTo>
                      <a:pt x="11039" y="56416"/>
                    </a:lnTo>
                    <a:lnTo>
                      <a:pt x="12285" y="41773"/>
                    </a:lnTo>
                    <a:lnTo>
                      <a:pt x="14767" y="28673"/>
                    </a:lnTo>
                    <a:lnTo>
                      <a:pt x="18740" y="17586"/>
                    </a:lnTo>
                    <a:lnTo>
                      <a:pt x="24614" y="9193"/>
                    </a:lnTo>
                    <a:lnTo>
                      <a:pt x="32412" y="3594"/>
                    </a:lnTo>
                    <a:lnTo>
                      <a:pt x="41547" y="597"/>
                    </a:lnTo>
                    <a:lnTo>
                      <a:pt x="51048" y="0"/>
                    </a:lnTo>
                    <a:lnTo>
                      <a:pt x="60318" y="1451"/>
                    </a:lnTo>
                    <a:lnTo>
                      <a:pt x="69148" y="4844"/>
                    </a:lnTo>
                    <a:lnTo>
                      <a:pt x="77531" y="10385"/>
                    </a:lnTo>
                    <a:lnTo>
                      <a:pt x="85532" y="17998"/>
                    </a:lnTo>
                    <a:lnTo>
                      <a:pt x="93074" y="27362"/>
                    </a:lnTo>
                    <a:lnTo>
                      <a:pt x="99928" y="38088"/>
                    </a:lnTo>
                    <a:lnTo>
                      <a:pt x="106025" y="49816"/>
                    </a:lnTo>
                    <a:lnTo>
                      <a:pt x="111444" y="62096"/>
                    </a:lnTo>
                    <a:lnTo>
                      <a:pt x="116319" y="74406"/>
                    </a:lnTo>
                    <a:lnTo>
                      <a:pt x="120784" y="86459"/>
                    </a:lnTo>
                    <a:lnTo>
                      <a:pt x="124955" y="98177"/>
                    </a:lnTo>
                    <a:lnTo>
                      <a:pt x="128914" y="109587"/>
                    </a:lnTo>
                    <a:lnTo>
                      <a:pt x="132731" y="120746"/>
                    </a:lnTo>
                    <a:lnTo>
                      <a:pt x="136448" y="131717"/>
                    </a:lnTo>
                    <a:lnTo>
                      <a:pt x="140096" y="142551"/>
                    </a:lnTo>
                    <a:lnTo>
                      <a:pt x="143695" y="153274"/>
                    </a:lnTo>
                    <a:lnTo>
                      <a:pt x="147107" y="163463"/>
                    </a:lnTo>
                    <a:lnTo>
                      <a:pt x="150380" y="173249"/>
                    </a:lnTo>
                    <a:lnTo>
                      <a:pt x="153804" y="183493"/>
                    </a:lnTo>
                    <a:lnTo>
                      <a:pt x="157926" y="19583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8963304" y="2443861"/>
                <a:ext cx="123144" cy="198004"/>
              </a:xfrm>
              <a:custGeom>
                <a:avLst/>
                <a:gdLst/>
                <a:ahLst/>
                <a:cxnLst/>
                <a:rect l="0" t="0" r="0" b="0"/>
                <a:pathLst>
                  <a:path w="123144" h="198004">
                    <a:moveTo>
                      <a:pt x="9476" y="10529"/>
                    </a:moveTo>
                    <a:lnTo>
                      <a:pt x="6609" y="19464"/>
                    </a:lnTo>
                    <a:lnTo>
                      <a:pt x="4467" y="29091"/>
                    </a:lnTo>
                    <a:lnTo>
                      <a:pt x="2864" y="40378"/>
                    </a:lnTo>
                    <a:lnTo>
                      <a:pt x="1683" y="53046"/>
                    </a:lnTo>
                    <a:lnTo>
                      <a:pt x="835" y="66526"/>
                    </a:lnTo>
                    <a:lnTo>
                      <a:pt x="242" y="80393"/>
                    </a:lnTo>
                    <a:lnTo>
                      <a:pt x="0" y="94256"/>
                    </a:lnTo>
                    <a:lnTo>
                      <a:pt x="365" y="107699"/>
                    </a:lnTo>
                    <a:lnTo>
                      <a:pt x="1430" y="120542"/>
                    </a:lnTo>
                    <a:lnTo>
                      <a:pt x="3297" y="132638"/>
                    </a:lnTo>
                    <a:lnTo>
                      <a:pt x="6154" y="143775"/>
                    </a:lnTo>
                    <a:lnTo>
                      <a:pt x="10004" y="153936"/>
                    </a:lnTo>
                    <a:lnTo>
                      <a:pt x="14707" y="163254"/>
                    </a:lnTo>
                    <a:lnTo>
                      <a:pt x="20082" y="171907"/>
                    </a:lnTo>
                    <a:lnTo>
                      <a:pt x="25960" y="180052"/>
                    </a:lnTo>
                    <a:lnTo>
                      <a:pt x="32362" y="187338"/>
                    </a:lnTo>
                    <a:lnTo>
                      <a:pt x="39490" y="192948"/>
                    </a:lnTo>
                    <a:lnTo>
                      <a:pt x="47397" y="196561"/>
                    </a:lnTo>
                    <a:lnTo>
                      <a:pt x="55997" y="198003"/>
                    </a:lnTo>
                    <a:lnTo>
                      <a:pt x="65146" y="197001"/>
                    </a:lnTo>
                    <a:lnTo>
                      <a:pt x="74700" y="193656"/>
                    </a:lnTo>
                    <a:lnTo>
                      <a:pt x="84218" y="188343"/>
                    </a:lnTo>
                    <a:lnTo>
                      <a:pt x="92994" y="181505"/>
                    </a:lnTo>
                    <a:lnTo>
                      <a:pt x="100703" y="173538"/>
                    </a:lnTo>
                    <a:lnTo>
                      <a:pt x="107200" y="164600"/>
                    </a:lnTo>
                    <a:lnTo>
                      <a:pt x="112345" y="154625"/>
                    </a:lnTo>
                    <a:lnTo>
                      <a:pt x="116215" y="143652"/>
                    </a:lnTo>
                    <a:lnTo>
                      <a:pt x="119019" y="131674"/>
                    </a:lnTo>
                    <a:lnTo>
                      <a:pt x="120999" y="118569"/>
                    </a:lnTo>
                    <a:lnTo>
                      <a:pt x="122371" y="104383"/>
                    </a:lnTo>
                    <a:lnTo>
                      <a:pt x="123143" y="89449"/>
                    </a:lnTo>
                    <a:lnTo>
                      <a:pt x="123138" y="74279"/>
                    </a:lnTo>
                    <a:lnTo>
                      <a:pt x="122324" y="59206"/>
                    </a:lnTo>
                    <a:lnTo>
                      <a:pt x="120957" y="44951"/>
                    </a:lnTo>
                    <a:lnTo>
                      <a:pt x="119360" y="31308"/>
                    </a:lnTo>
                    <a:lnTo>
                      <a:pt x="117393" y="17083"/>
                    </a:lnTo>
                    <a:lnTo>
                      <a:pt x="11476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9151765" y="2450174"/>
                <a:ext cx="242156" cy="183201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183201">
                    <a:moveTo>
                      <a:pt x="0" y="35801"/>
                    </a:moveTo>
                    <a:lnTo>
                      <a:pt x="2934" y="47469"/>
                    </a:lnTo>
                    <a:lnTo>
                      <a:pt x="5716" y="57958"/>
                    </a:lnTo>
                    <a:lnTo>
                      <a:pt x="8611" y="68269"/>
                    </a:lnTo>
                    <a:lnTo>
                      <a:pt x="11479" y="78916"/>
                    </a:lnTo>
                    <a:lnTo>
                      <a:pt x="13996" y="90556"/>
                    </a:lnTo>
                    <a:lnTo>
                      <a:pt x="16011" y="103443"/>
                    </a:lnTo>
                    <a:lnTo>
                      <a:pt x="17697" y="117177"/>
                    </a:lnTo>
                    <a:lnTo>
                      <a:pt x="19440" y="130931"/>
                    </a:lnTo>
                    <a:lnTo>
                      <a:pt x="21437" y="144115"/>
                    </a:lnTo>
                    <a:lnTo>
                      <a:pt x="22789" y="153054"/>
                    </a:lnTo>
                    <a:lnTo>
                      <a:pt x="22429" y="153968"/>
                    </a:lnTo>
                    <a:lnTo>
                      <a:pt x="20892" y="149200"/>
                    </a:lnTo>
                    <a:lnTo>
                      <a:pt x="18817" y="140984"/>
                    </a:lnTo>
                    <a:lnTo>
                      <a:pt x="16777" y="130654"/>
                    </a:lnTo>
                    <a:lnTo>
                      <a:pt x="15060" y="119005"/>
                    </a:lnTo>
                    <a:lnTo>
                      <a:pt x="13732" y="106518"/>
                    </a:lnTo>
                    <a:lnTo>
                      <a:pt x="12753" y="93493"/>
                    </a:lnTo>
                    <a:lnTo>
                      <a:pt x="12066" y="80126"/>
                    </a:lnTo>
                    <a:lnTo>
                      <a:pt x="11925" y="66700"/>
                    </a:lnTo>
                    <a:lnTo>
                      <a:pt x="12884" y="53601"/>
                    </a:lnTo>
                    <a:lnTo>
                      <a:pt x="15170" y="41027"/>
                    </a:lnTo>
                    <a:lnTo>
                      <a:pt x="19011" y="29633"/>
                    </a:lnTo>
                    <a:lnTo>
                      <a:pt x="24796" y="20570"/>
                    </a:lnTo>
                    <a:lnTo>
                      <a:pt x="32529" y="14266"/>
                    </a:lnTo>
                    <a:lnTo>
                      <a:pt x="41452" y="10832"/>
                    </a:lnTo>
                    <a:lnTo>
                      <a:pt x="50277" y="10406"/>
                    </a:lnTo>
                    <a:lnTo>
                      <a:pt x="58281" y="12749"/>
                    </a:lnTo>
                    <a:lnTo>
                      <a:pt x="65446" y="17370"/>
                    </a:lnTo>
                    <a:lnTo>
                      <a:pt x="72173" y="23735"/>
                    </a:lnTo>
                    <a:lnTo>
                      <a:pt x="78765" y="31375"/>
                    </a:lnTo>
                    <a:lnTo>
                      <a:pt x="85212" y="39923"/>
                    </a:lnTo>
                    <a:lnTo>
                      <a:pt x="91255" y="49104"/>
                    </a:lnTo>
                    <a:lnTo>
                      <a:pt x="96788" y="58688"/>
                    </a:lnTo>
                    <a:lnTo>
                      <a:pt x="102368" y="67344"/>
                    </a:lnTo>
                    <a:lnTo>
                      <a:pt x="108683" y="71810"/>
                    </a:lnTo>
                    <a:lnTo>
                      <a:pt x="115006" y="70779"/>
                    </a:lnTo>
                    <a:lnTo>
                      <a:pt x="120425" y="66253"/>
                    </a:lnTo>
                    <a:lnTo>
                      <a:pt x="125033" y="59639"/>
                    </a:lnTo>
                    <a:lnTo>
                      <a:pt x="129139" y="51699"/>
                    </a:lnTo>
                    <a:lnTo>
                      <a:pt x="132972" y="42896"/>
                    </a:lnTo>
                    <a:lnTo>
                      <a:pt x="136827" y="33687"/>
                    </a:lnTo>
                    <a:lnTo>
                      <a:pt x="141080" y="24571"/>
                    </a:lnTo>
                    <a:lnTo>
                      <a:pt x="145899" y="15823"/>
                    </a:lnTo>
                    <a:lnTo>
                      <a:pt x="151436" y="8151"/>
                    </a:lnTo>
                    <a:lnTo>
                      <a:pt x="157908" y="2739"/>
                    </a:lnTo>
                    <a:lnTo>
                      <a:pt x="165332" y="34"/>
                    </a:lnTo>
                    <a:lnTo>
                      <a:pt x="173420" y="0"/>
                    </a:lnTo>
                    <a:lnTo>
                      <a:pt x="181684" y="2477"/>
                    </a:lnTo>
                    <a:lnTo>
                      <a:pt x="189829" y="7109"/>
                    </a:lnTo>
                    <a:lnTo>
                      <a:pt x="197583" y="13606"/>
                    </a:lnTo>
                    <a:lnTo>
                      <a:pt x="204638" y="21844"/>
                    </a:lnTo>
                    <a:lnTo>
                      <a:pt x="210897" y="31595"/>
                    </a:lnTo>
                    <a:lnTo>
                      <a:pt x="216439" y="42392"/>
                    </a:lnTo>
                    <a:lnTo>
                      <a:pt x="221403" y="53630"/>
                    </a:lnTo>
                    <a:lnTo>
                      <a:pt x="225928" y="64932"/>
                    </a:lnTo>
                    <a:lnTo>
                      <a:pt x="229969" y="76299"/>
                    </a:lnTo>
                    <a:lnTo>
                      <a:pt x="233311" y="87998"/>
                    </a:lnTo>
                    <a:lnTo>
                      <a:pt x="235895" y="100161"/>
                    </a:lnTo>
                    <a:lnTo>
                      <a:pt x="237804" y="112752"/>
                    </a:lnTo>
                    <a:lnTo>
                      <a:pt x="239375" y="127182"/>
                    </a:lnTo>
                    <a:lnTo>
                      <a:pt x="240746" y="148076"/>
                    </a:lnTo>
                    <a:lnTo>
                      <a:pt x="242155" y="1832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9436034" y="2212234"/>
                <a:ext cx="213988" cy="416481"/>
              </a:xfrm>
              <a:custGeom>
                <a:avLst/>
                <a:gdLst/>
                <a:ahLst/>
                <a:cxnLst/>
                <a:rect l="0" t="0" r="0" b="0"/>
                <a:pathLst>
                  <a:path w="213988" h="416481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5" y="36471"/>
                    </a:lnTo>
                    <a:lnTo>
                      <a:pt x="177" y="50665"/>
                    </a:lnTo>
                    <a:lnTo>
                      <a:pt x="826" y="66289"/>
                    </a:lnTo>
                    <a:lnTo>
                      <a:pt x="2079" y="83251"/>
                    </a:lnTo>
                    <a:lnTo>
                      <a:pt x="3904" y="100834"/>
                    </a:lnTo>
                    <a:lnTo>
                      <a:pt x="6202" y="117858"/>
                    </a:lnTo>
                    <a:lnTo>
                      <a:pt x="8856" y="133719"/>
                    </a:lnTo>
                    <a:lnTo>
                      <a:pt x="11776" y="148822"/>
                    </a:lnTo>
                    <a:lnTo>
                      <a:pt x="14880" y="164256"/>
                    </a:lnTo>
                    <a:lnTo>
                      <a:pt x="18115" y="180646"/>
                    </a:lnTo>
                    <a:lnTo>
                      <a:pt x="21436" y="198115"/>
                    </a:lnTo>
                    <a:lnTo>
                      <a:pt x="24821" y="216540"/>
                    </a:lnTo>
                    <a:lnTo>
                      <a:pt x="28242" y="235714"/>
                    </a:lnTo>
                    <a:lnTo>
                      <a:pt x="31522" y="255117"/>
                    </a:lnTo>
                    <a:lnTo>
                      <a:pt x="34346" y="273977"/>
                    </a:lnTo>
                    <a:lnTo>
                      <a:pt x="36581" y="291912"/>
                    </a:lnTo>
                    <a:lnTo>
                      <a:pt x="38421" y="308901"/>
                    </a:lnTo>
                    <a:lnTo>
                      <a:pt x="40271" y="325083"/>
                    </a:lnTo>
                    <a:lnTo>
                      <a:pt x="42361" y="340634"/>
                    </a:lnTo>
                    <a:lnTo>
                      <a:pt x="44427" y="355555"/>
                    </a:lnTo>
                    <a:lnTo>
                      <a:pt x="45829" y="369670"/>
                    </a:lnTo>
                    <a:lnTo>
                      <a:pt x="46230" y="382903"/>
                    </a:lnTo>
                    <a:lnTo>
                      <a:pt x="44888" y="393737"/>
                    </a:lnTo>
                    <a:lnTo>
                      <a:pt x="41879" y="399260"/>
                    </a:lnTo>
                    <a:lnTo>
                      <a:pt x="38958" y="398619"/>
                    </a:lnTo>
                    <a:lnTo>
                      <a:pt x="36701" y="392878"/>
                    </a:lnTo>
                    <a:lnTo>
                      <a:pt x="35084" y="383411"/>
                    </a:lnTo>
                    <a:lnTo>
                      <a:pt x="33957" y="371341"/>
                    </a:lnTo>
                    <a:lnTo>
                      <a:pt x="33186" y="357491"/>
                    </a:lnTo>
                    <a:lnTo>
                      <a:pt x="32662" y="342598"/>
                    </a:lnTo>
                    <a:lnTo>
                      <a:pt x="32308" y="327363"/>
                    </a:lnTo>
                    <a:lnTo>
                      <a:pt x="32078" y="312192"/>
                    </a:lnTo>
                    <a:lnTo>
                      <a:pt x="32264" y="297561"/>
                    </a:lnTo>
                    <a:lnTo>
                      <a:pt x="33453" y="284104"/>
                    </a:lnTo>
                    <a:lnTo>
                      <a:pt x="35898" y="272056"/>
                    </a:lnTo>
                    <a:lnTo>
                      <a:pt x="39846" y="261473"/>
                    </a:lnTo>
                    <a:lnTo>
                      <a:pt x="45704" y="252419"/>
                    </a:lnTo>
                    <a:lnTo>
                      <a:pt x="53496" y="244779"/>
                    </a:lnTo>
                    <a:lnTo>
                      <a:pt x="62796" y="238629"/>
                    </a:lnTo>
                    <a:lnTo>
                      <a:pt x="72941" y="234311"/>
                    </a:lnTo>
                    <a:lnTo>
                      <a:pt x="83461" y="231849"/>
                    </a:lnTo>
                    <a:lnTo>
                      <a:pt x="94115" y="230990"/>
                    </a:lnTo>
                    <a:lnTo>
                      <a:pt x="104793" y="231393"/>
                    </a:lnTo>
                    <a:lnTo>
                      <a:pt x="115448" y="232739"/>
                    </a:lnTo>
                    <a:lnTo>
                      <a:pt x="125909" y="234929"/>
                    </a:lnTo>
                    <a:lnTo>
                      <a:pt x="135866" y="238068"/>
                    </a:lnTo>
                    <a:lnTo>
                      <a:pt x="145196" y="242140"/>
                    </a:lnTo>
                    <a:lnTo>
                      <a:pt x="153939" y="247009"/>
                    </a:lnTo>
                    <a:lnTo>
                      <a:pt x="162198" y="252501"/>
                    </a:lnTo>
                    <a:lnTo>
                      <a:pt x="170088" y="258461"/>
                    </a:lnTo>
                    <a:lnTo>
                      <a:pt x="177711" y="264921"/>
                    </a:lnTo>
                    <a:lnTo>
                      <a:pt x="185143" y="272089"/>
                    </a:lnTo>
                    <a:lnTo>
                      <a:pt x="192434" y="280027"/>
                    </a:lnTo>
                    <a:lnTo>
                      <a:pt x="199298" y="288816"/>
                    </a:lnTo>
                    <a:lnTo>
                      <a:pt x="205149" y="298626"/>
                    </a:lnTo>
                    <a:lnTo>
                      <a:pt x="209739" y="309447"/>
                    </a:lnTo>
                    <a:lnTo>
                      <a:pt x="212819" y="320968"/>
                    </a:lnTo>
                    <a:lnTo>
                      <a:pt x="213987" y="332693"/>
                    </a:lnTo>
                    <a:lnTo>
                      <a:pt x="213204" y="344314"/>
                    </a:lnTo>
                    <a:lnTo>
                      <a:pt x="210407" y="355556"/>
                    </a:lnTo>
                    <a:lnTo>
                      <a:pt x="205338" y="366105"/>
                    </a:lnTo>
                    <a:lnTo>
                      <a:pt x="198084" y="375860"/>
                    </a:lnTo>
                    <a:lnTo>
                      <a:pt x="189145" y="384732"/>
                    </a:lnTo>
                    <a:lnTo>
                      <a:pt x="179245" y="392554"/>
                    </a:lnTo>
                    <a:lnTo>
                      <a:pt x="168881" y="399331"/>
                    </a:lnTo>
                    <a:lnTo>
                      <a:pt x="157992" y="405054"/>
                    </a:lnTo>
                    <a:lnTo>
                      <a:pt x="146092" y="409609"/>
                    </a:lnTo>
                    <a:lnTo>
                      <a:pt x="132978" y="413040"/>
                    </a:lnTo>
                    <a:lnTo>
                      <a:pt x="118899" y="415362"/>
                    </a:lnTo>
                    <a:lnTo>
                      <a:pt x="104372" y="416480"/>
                    </a:lnTo>
                    <a:lnTo>
                      <a:pt x="89762" y="416460"/>
                    </a:lnTo>
                    <a:lnTo>
                      <a:pt x="75834" y="415645"/>
                    </a:lnTo>
                    <a:lnTo>
                      <a:pt x="62452" y="414486"/>
                    </a:lnTo>
                    <a:lnTo>
                      <a:pt x="48449" y="412885"/>
                    </a:lnTo>
                    <a:lnTo>
                      <a:pt x="31585" y="4106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9659578" y="2425322"/>
                <a:ext cx="166011" cy="221753"/>
              </a:xfrm>
              <a:custGeom>
                <a:avLst/>
                <a:gdLst/>
                <a:ahLst/>
                <a:cxnLst/>
                <a:rect l="0" t="0" r="0" b="0"/>
                <a:pathLst>
                  <a:path w="166011" h="221753">
                    <a:moveTo>
                      <a:pt x="29140" y="81710"/>
                    </a:moveTo>
                    <a:lnTo>
                      <a:pt x="38009" y="78843"/>
                    </a:lnTo>
                    <a:lnTo>
                      <a:pt x="46996" y="76701"/>
                    </a:lnTo>
                    <a:lnTo>
                      <a:pt x="56987" y="75094"/>
                    </a:lnTo>
                    <a:lnTo>
                      <a:pt x="67794" y="73740"/>
                    </a:lnTo>
                    <a:lnTo>
                      <a:pt x="78957" y="72244"/>
                    </a:lnTo>
                    <a:lnTo>
                      <a:pt x="90154" y="70384"/>
                    </a:lnTo>
                    <a:lnTo>
                      <a:pt x="100920" y="67798"/>
                    </a:lnTo>
                    <a:lnTo>
                      <a:pt x="110607" y="63921"/>
                    </a:lnTo>
                    <a:lnTo>
                      <a:pt x="118953" y="58565"/>
                    </a:lnTo>
                    <a:lnTo>
                      <a:pt x="125554" y="51865"/>
                    </a:lnTo>
                    <a:lnTo>
                      <a:pt x="129712" y="44079"/>
                    </a:lnTo>
                    <a:lnTo>
                      <a:pt x="131277" y="35483"/>
                    </a:lnTo>
                    <a:lnTo>
                      <a:pt x="130225" y="26629"/>
                    </a:lnTo>
                    <a:lnTo>
                      <a:pt x="126414" y="18306"/>
                    </a:lnTo>
                    <a:lnTo>
                      <a:pt x="120036" y="10915"/>
                    </a:lnTo>
                    <a:lnTo>
                      <a:pt x="111537" y="4973"/>
                    </a:lnTo>
                    <a:lnTo>
                      <a:pt x="101407" y="1263"/>
                    </a:lnTo>
                    <a:lnTo>
                      <a:pt x="90086" y="0"/>
                    </a:lnTo>
                    <a:lnTo>
                      <a:pt x="78082" y="1084"/>
                    </a:lnTo>
                    <a:lnTo>
                      <a:pt x="65960" y="4387"/>
                    </a:lnTo>
                    <a:lnTo>
                      <a:pt x="54042" y="9604"/>
                    </a:lnTo>
                    <a:lnTo>
                      <a:pt x="42753" y="16340"/>
                    </a:lnTo>
                    <a:lnTo>
                      <a:pt x="32696" y="24215"/>
                    </a:lnTo>
                    <a:lnTo>
                      <a:pt x="24086" y="32917"/>
                    </a:lnTo>
                    <a:lnTo>
                      <a:pt x="16965" y="42366"/>
                    </a:lnTo>
                    <a:lnTo>
                      <a:pt x="11389" y="52693"/>
                    </a:lnTo>
                    <a:lnTo>
                      <a:pt x="7229" y="63902"/>
                    </a:lnTo>
                    <a:lnTo>
                      <a:pt x="4229" y="75869"/>
                    </a:lnTo>
                    <a:lnTo>
                      <a:pt x="2115" y="88435"/>
                    </a:lnTo>
                    <a:lnTo>
                      <a:pt x="658" y="101441"/>
                    </a:lnTo>
                    <a:lnTo>
                      <a:pt x="0" y="114599"/>
                    </a:lnTo>
                    <a:lnTo>
                      <a:pt x="613" y="127506"/>
                    </a:lnTo>
                    <a:lnTo>
                      <a:pt x="2658" y="139959"/>
                    </a:lnTo>
                    <a:lnTo>
                      <a:pt x="5997" y="151778"/>
                    </a:lnTo>
                    <a:lnTo>
                      <a:pt x="10380" y="162722"/>
                    </a:lnTo>
                    <a:lnTo>
                      <a:pt x="15551" y="172751"/>
                    </a:lnTo>
                    <a:lnTo>
                      <a:pt x="21294" y="181978"/>
                    </a:lnTo>
                    <a:lnTo>
                      <a:pt x="27440" y="190571"/>
                    </a:lnTo>
                    <a:lnTo>
                      <a:pt x="33876" y="198680"/>
                    </a:lnTo>
                    <a:lnTo>
                      <a:pt x="40840" y="206110"/>
                    </a:lnTo>
                    <a:lnTo>
                      <a:pt x="48885" y="212350"/>
                    </a:lnTo>
                    <a:lnTo>
                      <a:pt x="58225" y="217204"/>
                    </a:lnTo>
                    <a:lnTo>
                      <a:pt x="68601" y="220463"/>
                    </a:lnTo>
                    <a:lnTo>
                      <a:pt x="79485" y="221752"/>
                    </a:lnTo>
                    <a:lnTo>
                      <a:pt x="90509" y="221059"/>
                    </a:lnTo>
                    <a:lnTo>
                      <a:pt x="101502" y="218662"/>
                    </a:lnTo>
                    <a:lnTo>
                      <a:pt x="112410" y="214927"/>
                    </a:lnTo>
                    <a:lnTo>
                      <a:pt x="123210" y="210207"/>
                    </a:lnTo>
                    <a:lnTo>
                      <a:pt x="133466" y="205088"/>
                    </a:lnTo>
                    <a:lnTo>
                      <a:pt x="143308" y="199887"/>
                    </a:lnTo>
                    <a:lnTo>
                      <a:pt x="153609" y="194154"/>
                    </a:lnTo>
                    <a:lnTo>
                      <a:pt x="166010" y="18699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9853415" y="2415060"/>
                <a:ext cx="161687" cy="215254"/>
              </a:xfrm>
              <a:custGeom>
                <a:avLst/>
                <a:gdLst/>
                <a:ahLst/>
                <a:cxnLst/>
                <a:rect l="0" t="0" r="0" b="0"/>
                <a:pathLst>
                  <a:path w="161687" h="215254">
                    <a:moveTo>
                      <a:pt x="3759" y="123558"/>
                    </a:moveTo>
                    <a:lnTo>
                      <a:pt x="6694" y="132359"/>
                    </a:lnTo>
                    <a:lnTo>
                      <a:pt x="9476" y="140706"/>
                    </a:lnTo>
                    <a:lnTo>
                      <a:pt x="12375" y="149405"/>
                    </a:lnTo>
                    <a:lnTo>
                      <a:pt x="15415" y="158525"/>
                    </a:lnTo>
                    <a:lnTo>
                      <a:pt x="18580" y="168021"/>
                    </a:lnTo>
                    <a:lnTo>
                      <a:pt x="21844" y="177813"/>
                    </a:lnTo>
                    <a:lnTo>
                      <a:pt x="25182" y="187826"/>
                    </a:lnTo>
                    <a:lnTo>
                      <a:pt x="28573" y="198000"/>
                    </a:lnTo>
                    <a:lnTo>
                      <a:pt x="31986" y="208194"/>
                    </a:lnTo>
                    <a:lnTo>
                      <a:pt x="34828" y="215130"/>
                    </a:lnTo>
                    <a:lnTo>
                      <a:pt x="36185" y="215253"/>
                    </a:lnTo>
                    <a:lnTo>
                      <a:pt x="36008" y="210635"/>
                    </a:lnTo>
                    <a:lnTo>
                      <a:pt x="34686" y="203362"/>
                    </a:lnTo>
                    <a:lnTo>
                      <a:pt x="32435" y="194483"/>
                    </a:lnTo>
                    <a:lnTo>
                      <a:pt x="29208" y="184345"/>
                    </a:lnTo>
                    <a:lnTo>
                      <a:pt x="25067" y="173168"/>
                    </a:lnTo>
                    <a:lnTo>
                      <a:pt x="20479" y="161174"/>
                    </a:lnTo>
                    <a:lnTo>
                      <a:pt x="16235" y="148567"/>
                    </a:lnTo>
                    <a:lnTo>
                      <a:pt x="12747" y="135523"/>
                    </a:lnTo>
                    <a:lnTo>
                      <a:pt x="9913" y="122333"/>
                    </a:lnTo>
                    <a:lnTo>
                      <a:pt x="7321" y="109403"/>
                    </a:lnTo>
                    <a:lnTo>
                      <a:pt x="4697" y="96928"/>
                    </a:lnTo>
                    <a:lnTo>
                      <a:pt x="2255" y="84925"/>
                    </a:lnTo>
                    <a:lnTo>
                      <a:pt x="593" y="73323"/>
                    </a:lnTo>
                    <a:lnTo>
                      <a:pt x="0" y="62040"/>
                    </a:lnTo>
                    <a:lnTo>
                      <a:pt x="773" y="51156"/>
                    </a:lnTo>
                    <a:lnTo>
                      <a:pt x="3352" y="40913"/>
                    </a:lnTo>
                    <a:lnTo>
                      <a:pt x="7801" y="31399"/>
                    </a:lnTo>
                    <a:lnTo>
                      <a:pt x="14046" y="22875"/>
                    </a:lnTo>
                    <a:lnTo>
                      <a:pt x="22049" y="15826"/>
                    </a:lnTo>
                    <a:lnTo>
                      <a:pt x="31616" y="10384"/>
                    </a:lnTo>
                    <a:lnTo>
                      <a:pt x="42444" y="6374"/>
                    </a:lnTo>
                    <a:lnTo>
                      <a:pt x="54227" y="3509"/>
                    </a:lnTo>
                    <a:lnTo>
                      <a:pt x="66701" y="1509"/>
                    </a:lnTo>
                    <a:lnTo>
                      <a:pt x="79498" y="298"/>
                    </a:lnTo>
                    <a:lnTo>
                      <a:pt x="92161" y="0"/>
                    </a:lnTo>
                    <a:lnTo>
                      <a:pt x="104446" y="612"/>
                    </a:lnTo>
                    <a:lnTo>
                      <a:pt x="116052" y="2040"/>
                    </a:lnTo>
                    <a:lnTo>
                      <a:pt x="127768" y="4429"/>
                    </a:lnTo>
                    <a:lnTo>
                      <a:pt x="141740" y="9105"/>
                    </a:lnTo>
                    <a:lnTo>
                      <a:pt x="161686" y="1827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10025630" y="2654431"/>
                <a:ext cx="10529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1587">
                    <a:moveTo>
                      <a:pt x="10528" y="0"/>
                    </a:moveTo>
                    <a:lnTo>
                      <a:pt x="7409" y="9359"/>
                    </a:lnTo>
                    <a:lnTo>
                      <a:pt x="4939" y="16768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9" name="Group 68"/>
            <p:cNvGrpSpPr/>
            <p:nvPr/>
          </p:nvGrpSpPr>
          <p:grpSpPr>
            <a:xfrm>
              <a:off x="5386281" y="3786906"/>
              <a:ext cx="3691785" cy="615257"/>
              <a:chOff x="5386281" y="3786906"/>
              <a:chExt cx="3691785" cy="615257"/>
            </a:xfrm>
          </p:grpSpPr>
          <p:sp>
            <p:nvSpPr>
              <p:cNvPr id="50" name="Freeform 49"/>
              <p:cNvSpPr/>
              <p:nvPr/>
            </p:nvSpPr>
            <p:spPr>
              <a:xfrm>
                <a:off x="5557145" y="3881011"/>
                <a:ext cx="278144" cy="374337"/>
              </a:xfrm>
              <a:custGeom>
                <a:avLst/>
                <a:gdLst/>
                <a:ahLst/>
                <a:cxnLst/>
                <a:rect l="0" t="0" r="0" b="0"/>
                <a:pathLst>
                  <a:path w="278144" h="374337">
                    <a:moveTo>
                      <a:pt x="78101" y="110539"/>
                    </a:moveTo>
                    <a:lnTo>
                      <a:pt x="75180" y="118462"/>
                    </a:lnTo>
                    <a:lnTo>
                      <a:pt x="72758" y="119195"/>
                    </a:lnTo>
                    <a:lnTo>
                      <a:pt x="70992" y="114191"/>
                    </a:lnTo>
                    <a:lnTo>
                      <a:pt x="69810" y="105400"/>
                    </a:lnTo>
                    <a:lnTo>
                      <a:pt x="69047" y="93965"/>
                    </a:lnTo>
                    <a:lnTo>
                      <a:pt x="68890" y="81147"/>
                    </a:lnTo>
                    <a:lnTo>
                      <a:pt x="69858" y="68426"/>
                    </a:lnTo>
                    <a:lnTo>
                      <a:pt x="72150" y="56592"/>
                    </a:lnTo>
                    <a:lnTo>
                      <a:pt x="75660" y="45672"/>
                    </a:lnTo>
                    <a:lnTo>
                      <a:pt x="80159" y="35259"/>
                    </a:lnTo>
                    <a:lnTo>
                      <a:pt x="85414" y="25043"/>
                    </a:lnTo>
                    <a:lnTo>
                      <a:pt x="91382" y="15518"/>
                    </a:lnTo>
                    <a:lnTo>
                      <a:pt x="98212" y="7850"/>
                    </a:lnTo>
                    <a:lnTo>
                      <a:pt x="105907" y="2556"/>
                    </a:lnTo>
                    <a:lnTo>
                      <a:pt x="114021" y="0"/>
                    </a:lnTo>
                    <a:lnTo>
                      <a:pt x="121781" y="712"/>
                    </a:lnTo>
                    <a:lnTo>
                      <a:pt x="128771" y="4643"/>
                    </a:lnTo>
                    <a:lnTo>
                      <a:pt x="134768" y="11317"/>
                    </a:lnTo>
                    <a:lnTo>
                      <a:pt x="139572" y="20132"/>
                    </a:lnTo>
                    <a:lnTo>
                      <a:pt x="143212" y="30527"/>
                    </a:lnTo>
                    <a:lnTo>
                      <a:pt x="146031" y="41890"/>
                    </a:lnTo>
                    <a:lnTo>
                      <a:pt x="148554" y="53574"/>
                    </a:lnTo>
                    <a:lnTo>
                      <a:pt x="151106" y="65212"/>
                    </a:lnTo>
                    <a:lnTo>
                      <a:pt x="153656" y="76990"/>
                    </a:lnTo>
                    <a:lnTo>
                      <a:pt x="155915" y="89504"/>
                    </a:lnTo>
                    <a:lnTo>
                      <a:pt x="157727" y="103045"/>
                    </a:lnTo>
                    <a:lnTo>
                      <a:pt x="158926" y="117753"/>
                    </a:lnTo>
                    <a:lnTo>
                      <a:pt x="159274" y="133771"/>
                    </a:lnTo>
                    <a:lnTo>
                      <a:pt x="158724" y="151030"/>
                    </a:lnTo>
                    <a:lnTo>
                      <a:pt x="157388" y="169164"/>
                    </a:lnTo>
                    <a:lnTo>
                      <a:pt x="155428" y="187628"/>
                    </a:lnTo>
                    <a:lnTo>
                      <a:pt x="152996" y="206075"/>
                    </a:lnTo>
                    <a:lnTo>
                      <a:pt x="150060" y="224206"/>
                    </a:lnTo>
                    <a:lnTo>
                      <a:pt x="146411" y="241686"/>
                    </a:lnTo>
                    <a:lnTo>
                      <a:pt x="141994" y="258402"/>
                    </a:lnTo>
                    <a:lnTo>
                      <a:pt x="136893" y="274253"/>
                    </a:lnTo>
                    <a:lnTo>
                      <a:pt x="131244" y="289067"/>
                    </a:lnTo>
                    <a:lnTo>
                      <a:pt x="125184" y="302846"/>
                    </a:lnTo>
                    <a:lnTo>
                      <a:pt x="118826" y="315576"/>
                    </a:lnTo>
                    <a:lnTo>
                      <a:pt x="112260" y="327141"/>
                    </a:lnTo>
                    <a:lnTo>
                      <a:pt x="105539" y="337586"/>
                    </a:lnTo>
                    <a:lnTo>
                      <a:pt x="98381" y="346924"/>
                    </a:lnTo>
                    <a:lnTo>
                      <a:pt x="90205" y="355059"/>
                    </a:lnTo>
                    <a:lnTo>
                      <a:pt x="80778" y="362042"/>
                    </a:lnTo>
                    <a:lnTo>
                      <a:pt x="70344" y="367733"/>
                    </a:lnTo>
                    <a:lnTo>
                      <a:pt x="59421" y="371734"/>
                    </a:lnTo>
                    <a:lnTo>
                      <a:pt x="48381" y="373970"/>
                    </a:lnTo>
                    <a:lnTo>
                      <a:pt x="37715" y="374336"/>
                    </a:lnTo>
                    <a:lnTo>
                      <a:pt x="28093" y="372537"/>
                    </a:lnTo>
                    <a:lnTo>
                      <a:pt x="19781" y="368617"/>
                    </a:lnTo>
                    <a:lnTo>
                      <a:pt x="12863" y="362732"/>
                    </a:lnTo>
                    <a:lnTo>
                      <a:pt x="7426" y="354970"/>
                    </a:lnTo>
                    <a:lnTo>
                      <a:pt x="3368" y="345575"/>
                    </a:lnTo>
                    <a:lnTo>
                      <a:pt x="775" y="335201"/>
                    </a:lnTo>
                    <a:lnTo>
                      <a:pt x="0" y="324788"/>
                    </a:lnTo>
                    <a:lnTo>
                      <a:pt x="1074" y="314869"/>
                    </a:lnTo>
                    <a:lnTo>
                      <a:pt x="3912" y="305755"/>
                    </a:lnTo>
                    <a:lnTo>
                      <a:pt x="8483" y="297707"/>
                    </a:lnTo>
                    <a:lnTo>
                      <a:pt x="14603" y="290744"/>
                    </a:lnTo>
                    <a:lnTo>
                      <a:pt x="22305" y="284881"/>
                    </a:lnTo>
                    <a:lnTo>
                      <a:pt x="31901" y="280225"/>
                    </a:lnTo>
                    <a:lnTo>
                      <a:pt x="43385" y="276722"/>
                    </a:lnTo>
                    <a:lnTo>
                      <a:pt x="56163" y="274350"/>
                    </a:lnTo>
                    <a:lnTo>
                      <a:pt x="69270" y="273198"/>
                    </a:lnTo>
                    <a:lnTo>
                      <a:pt x="82119" y="273199"/>
                    </a:lnTo>
                    <a:lnTo>
                      <a:pt x="94506" y="274165"/>
                    </a:lnTo>
                    <a:lnTo>
                      <a:pt x="106431" y="275876"/>
                    </a:lnTo>
                    <a:lnTo>
                      <a:pt x="117969" y="278135"/>
                    </a:lnTo>
                    <a:lnTo>
                      <a:pt x="129209" y="280786"/>
                    </a:lnTo>
                    <a:lnTo>
                      <a:pt x="140230" y="283710"/>
                    </a:lnTo>
                    <a:lnTo>
                      <a:pt x="151106" y="286819"/>
                    </a:lnTo>
                    <a:lnTo>
                      <a:pt x="162210" y="289889"/>
                    </a:lnTo>
                    <a:lnTo>
                      <a:pt x="174191" y="292571"/>
                    </a:lnTo>
                    <a:lnTo>
                      <a:pt x="187317" y="294697"/>
                    </a:lnTo>
                    <a:lnTo>
                      <a:pt x="201048" y="295955"/>
                    </a:lnTo>
                    <a:lnTo>
                      <a:pt x="214272" y="295817"/>
                    </a:lnTo>
                    <a:lnTo>
                      <a:pt x="226381" y="294133"/>
                    </a:lnTo>
                    <a:lnTo>
                      <a:pt x="237180" y="291176"/>
                    </a:lnTo>
                    <a:lnTo>
                      <a:pt x="247802" y="287073"/>
                    </a:lnTo>
                    <a:lnTo>
                      <a:pt x="260289" y="280343"/>
                    </a:lnTo>
                    <a:lnTo>
                      <a:pt x="278143" y="26846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5386281" y="3786906"/>
                <a:ext cx="534888" cy="539711"/>
              </a:xfrm>
              <a:custGeom>
                <a:avLst/>
                <a:gdLst/>
                <a:ahLst/>
                <a:cxnLst/>
                <a:rect l="0" t="0" r="0" b="0"/>
                <a:pathLst>
                  <a:path w="534888" h="539711">
                    <a:moveTo>
                      <a:pt x="375308" y="4603"/>
                    </a:moveTo>
                    <a:lnTo>
                      <a:pt x="363572" y="1803"/>
                    </a:lnTo>
                    <a:lnTo>
                      <a:pt x="352443" y="301"/>
                    </a:lnTo>
                    <a:lnTo>
                      <a:pt x="340840" y="0"/>
                    </a:lnTo>
                    <a:lnTo>
                      <a:pt x="328506" y="851"/>
                    </a:lnTo>
                    <a:lnTo>
                      <a:pt x="315198" y="2968"/>
                    </a:lnTo>
                    <a:lnTo>
                      <a:pt x="300898" y="6285"/>
                    </a:lnTo>
                    <a:lnTo>
                      <a:pt x="286066" y="10448"/>
                    </a:lnTo>
                    <a:lnTo>
                      <a:pt x="271501" y="14919"/>
                    </a:lnTo>
                    <a:lnTo>
                      <a:pt x="257641" y="19368"/>
                    </a:lnTo>
                    <a:lnTo>
                      <a:pt x="244728" y="23827"/>
                    </a:lnTo>
                    <a:lnTo>
                      <a:pt x="232975" y="28579"/>
                    </a:lnTo>
                    <a:lnTo>
                      <a:pt x="222353" y="33781"/>
                    </a:lnTo>
                    <a:lnTo>
                      <a:pt x="212202" y="39598"/>
                    </a:lnTo>
                    <a:lnTo>
                      <a:pt x="201386" y="46267"/>
                    </a:lnTo>
                    <a:lnTo>
                      <a:pt x="189330" y="53834"/>
                    </a:lnTo>
                    <a:lnTo>
                      <a:pt x="176466" y="62188"/>
                    </a:lnTo>
                    <a:lnTo>
                      <a:pt x="163898" y="71167"/>
                    </a:lnTo>
                    <a:lnTo>
                      <a:pt x="152261" y="80609"/>
                    </a:lnTo>
                    <a:lnTo>
                      <a:pt x="141687" y="90218"/>
                    </a:lnTo>
                    <a:lnTo>
                      <a:pt x="132059" y="99588"/>
                    </a:lnTo>
                    <a:lnTo>
                      <a:pt x="123181" y="108518"/>
                    </a:lnTo>
                    <a:lnTo>
                      <a:pt x="114863" y="116987"/>
                    </a:lnTo>
                    <a:lnTo>
                      <a:pt x="106950" y="125062"/>
                    </a:lnTo>
                    <a:lnTo>
                      <a:pt x="99320" y="132834"/>
                    </a:lnTo>
                    <a:lnTo>
                      <a:pt x="91887" y="140546"/>
                    </a:lnTo>
                    <a:lnTo>
                      <a:pt x="84588" y="148571"/>
                    </a:lnTo>
                    <a:lnTo>
                      <a:pt x="77386" y="157088"/>
                    </a:lnTo>
                    <a:lnTo>
                      <a:pt x="70413" y="166097"/>
                    </a:lnTo>
                    <a:lnTo>
                      <a:pt x="63958" y="175524"/>
                    </a:lnTo>
                    <a:lnTo>
                      <a:pt x="58131" y="185274"/>
                    </a:lnTo>
                    <a:lnTo>
                      <a:pt x="52726" y="195261"/>
                    </a:lnTo>
                    <a:lnTo>
                      <a:pt x="47331" y="205419"/>
                    </a:lnTo>
                    <a:lnTo>
                      <a:pt x="41702" y="215694"/>
                    </a:lnTo>
                    <a:lnTo>
                      <a:pt x="35938" y="226051"/>
                    </a:lnTo>
                    <a:lnTo>
                      <a:pt x="30367" y="236464"/>
                    </a:lnTo>
                    <a:lnTo>
                      <a:pt x="25175" y="246925"/>
                    </a:lnTo>
                    <a:lnTo>
                      <a:pt x="20383" y="257747"/>
                    </a:lnTo>
                    <a:lnTo>
                      <a:pt x="15938" y="269537"/>
                    </a:lnTo>
                    <a:lnTo>
                      <a:pt x="11769" y="282544"/>
                    </a:lnTo>
                    <a:lnTo>
                      <a:pt x="7970" y="296535"/>
                    </a:lnTo>
                    <a:lnTo>
                      <a:pt x="4791" y="310998"/>
                    </a:lnTo>
                    <a:lnTo>
                      <a:pt x="2322" y="325574"/>
                    </a:lnTo>
                    <a:lnTo>
                      <a:pt x="664" y="339936"/>
                    </a:lnTo>
                    <a:lnTo>
                      <a:pt x="0" y="353726"/>
                    </a:lnTo>
                    <a:lnTo>
                      <a:pt x="338" y="366815"/>
                    </a:lnTo>
                    <a:lnTo>
                      <a:pt x="1700" y="379418"/>
                    </a:lnTo>
                    <a:lnTo>
                      <a:pt x="4210" y="391961"/>
                    </a:lnTo>
                    <a:lnTo>
                      <a:pt x="7823" y="404698"/>
                    </a:lnTo>
                    <a:lnTo>
                      <a:pt x="12368" y="417543"/>
                    </a:lnTo>
                    <a:lnTo>
                      <a:pt x="17634" y="430174"/>
                    </a:lnTo>
                    <a:lnTo>
                      <a:pt x="23434" y="442410"/>
                    </a:lnTo>
                    <a:lnTo>
                      <a:pt x="29616" y="454067"/>
                    </a:lnTo>
                    <a:lnTo>
                      <a:pt x="36063" y="464896"/>
                    </a:lnTo>
                    <a:lnTo>
                      <a:pt x="42701" y="474843"/>
                    </a:lnTo>
                    <a:lnTo>
                      <a:pt x="49632" y="484015"/>
                    </a:lnTo>
                    <a:lnTo>
                      <a:pt x="57123" y="492569"/>
                    </a:lnTo>
                    <a:lnTo>
                      <a:pt x="65283" y="500656"/>
                    </a:lnTo>
                    <a:lnTo>
                      <a:pt x="74222" y="508242"/>
                    </a:lnTo>
                    <a:lnTo>
                      <a:pt x="84132" y="515119"/>
                    </a:lnTo>
                    <a:lnTo>
                      <a:pt x="95026" y="521222"/>
                    </a:lnTo>
                    <a:lnTo>
                      <a:pt x="106765" y="526474"/>
                    </a:lnTo>
                    <a:lnTo>
                      <a:pt x="119170" y="530704"/>
                    </a:lnTo>
                    <a:lnTo>
                      <a:pt x="132073" y="533919"/>
                    </a:lnTo>
                    <a:lnTo>
                      <a:pt x="145499" y="536264"/>
                    </a:lnTo>
                    <a:lnTo>
                      <a:pt x="159651" y="537929"/>
                    </a:lnTo>
                    <a:lnTo>
                      <a:pt x="174579" y="539084"/>
                    </a:lnTo>
                    <a:lnTo>
                      <a:pt x="190197" y="539710"/>
                    </a:lnTo>
                    <a:lnTo>
                      <a:pt x="206367" y="539606"/>
                    </a:lnTo>
                    <a:lnTo>
                      <a:pt x="222945" y="538717"/>
                    </a:lnTo>
                    <a:lnTo>
                      <a:pt x="239655" y="536968"/>
                    </a:lnTo>
                    <a:lnTo>
                      <a:pt x="256099" y="534191"/>
                    </a:lnTo>
                    <a:lnTo>
                      <a:pt x="272091" y="530394"/>
                    </a:lnTo>
                    <a:lnTo>
                      <a:pt x="287777" y="525725"/>
                    </a:lnTo>
                    <a:lnTo>
                      <a:pt x="303536" y="520374"/>
                    </a:lnTo>
                    <a:lnTo>
                      <a:pt x="319582" y="514513"/>
                    </a:lnTo>
                    <a:lnTo>
                      <a:pt x="335801" y="508121"/>
                    </a:lnTo>
                    <a:lnTo>
                      <a:pt x="351850" y="501000"/>
                    </a:lnTo>
                    <a:lnTo>
                      <a:pt x="367529" y="493102"/>
                    </a:lnTo>
                    <a:lnTo>
                      <a:pt x="382481" y="484679"/>
                    </a:lnTo>
                    <a:lnTo>
                      <a:pt x="396143" y="476180"/>
                    </a:lnTo>
                    <a:lnTo>
                      <a:pt x="408329" y="467871"/>
                    </a:lnTo>
                    <a:lnTo>
                      <a:pt x="419172" y="459834"/>
                    </a:lnTo>
                    <a:lnTo>
                      <a:pt x="428930" y="452058"/>
                    </a:lnTo>
                    <a:lnTo>
                      <a:pt x="437875" y="444485"/>
                    </a:lnTo>
                    <a:lnTo>
                      <a:pt x="446393" y="436738"/>
                    </a:lnTo>
                    <a:lnTo>
                      <a:pt x="454969" y="428158"/>
                    </a:lnTo>
                    <a:lnTo>
                      <a:pt x="463849" y="418456"/>
                    </a:lnTo>
                    <a:lnTo>
                      <a:pt x="472764" y="407836"/>
                    </a:lnTo>
                    <a:lnTo>
                      <a:pt x="481063" y="396789"/>
                    </a:lnTo>
                    <a:lnTo>
                      <a:pt x="488425" y="385646"/>
                    </a:lnTo>
                    <a:lnTo>
                      <a:pt x="495010" y="374233"/>
                    </a:lnTo>
                    <a:lnTo>
                      <a:pt x="501273" y="361979"/>
                    </a:lnTo>
                    <a:lnTo>
                      <a:pt x="507520" y="348625"/>
                    </a:lnTo>
                    <a:lnTo>
                      <a:pt x="513716" y="334215"/>
                    </a:lnTo>
                    <a:lnTo>
                      <a:pt x="519583" y="318932"/>
                    </a:lnTo>
                    <a:lnTo>
                      <a:pt x="524969" y="302975"/>
                    </a:lnTo>
                    <a:lnTo>
                      <a:pt x="529554" y="286360"/>
                    </a:lnTo>
                    <a:lnTo>
                      <a:pt x="532795" y="268923"/>
                    </a:lnTo>
                    <a:lnTo>
                      <a:pt x="534524" y="250642"/>
                    </a:lnTo>
                    <a:lnTo>
                      <a:pt x="534887" y="231790"/>
                    </a:lnTo>
                    <a:lnTo>
                      <a:pt x="534150" y="212830"/>
                    </a:lnTo>
                    <a:lnTo>
                      <a:pt x="532578" y="194042"/>
                    </a:lnTo>
                    <a:lnTo>
                      <a:pt x="530238" y="175680"/>
                    </a:lnTo>
                    <a:lnTo>
                      <a:pt x="526997" y="158044"/>
                    </a:lnTo>
                    <a:lnTo>
                      <a:pt x="522858" y="141228"/>
                    </a:lnTo>
                    <a:lnTo>
                      <a:pt x="517944" y="125479"/>
                    </a:lnTo>
                    <a:lnTo>
                      <a:pt x="512421" y="111266"/>
                    </a:lnTo>
                    <a:lnTo>
                      <a:pt x="506437" y="98704"/>
                    </a:lnTo>
                    <a:lnTo>
                      <a:pt x="499791" y="87606"/>
                    </a:lnTo>
                    <a:lnTo>
                      <a:pt x="491965" y="77674"/>
                    </a:lnTo>
                    <a:lnTo>
                      <a:pt x="482772" y="68623"/>
                    </a:lnTo>
                    <a:lnTo>
                      <a:pt x="472327" y="60371"/>
                    </a:lnTo>
                    <a:lnTo>
                      <a:pt x="460866" y="53041"/>
                    </a:lnTo>
                    <a:lnTo>
                      <a:pt x="448636" y="46628"/>
                    </a:lnTo>
                    <a:lnTo>
                      <a:pt x="435848" y="41167"/>
                    </a:lnTo>
                    <a:lnTo>
                      <a:pt x="422665" y="36797"/>
                    </a:lnTo>
                    <a:lnTo>
                      <a:pt x="409209" y="33498"/>
                    </a:lnTo>
                    <a:lnTo>
                      <a:pt x="395564" y="31435"/>
                    </a:lnTo>
                    <a:lnTo>
                      <a:pt x="381790" y="31024"/>
                    </a:lnTo>
                    <a:lnTo>
                      <a:pt x="367938" y="32342"/>
                    </a:lnTo>
                    <a:lnTo>
                      <a:pt x="354365" y="35176"/>
                    </a:lnTo>
                    <a:lnTo>
                      <a:pt x="341703" y="39212"/>
                    </a:lnTo>
                    <a:lnTo>
                      <a:pt x="330225" y="44146"/>
                    </a:lnTo>
                    <a:lnTo>
                      <a:pt x="319874" y="49728"/>
                    </a:lnTo>
                    <a:lnTo>
                      <a:pt x="310452" y="55766"/>
                    </a:lnTo>
                    <a:lnTo>
                      <a:pt x="301752" y="62110"/>
                    </a:lnTo>
                    <a:lnTo>
                      <a:pt x="293880" y="68358"/>
                    </a:lnTo>
                    <a:lnTo>
                      <a:pt x="286499" y="74456"/>
                    </a:lnTo>
                    <a:lnTo>
                      <a:pt x="278953" y="80937"/>
                    </a:lnTo>
                    <a:lnTo>
                      <a:pt x="270022" y="8883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5972158" y="3839136"/>
                <a:ext cx="221100" cy="478799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478799">
                    <a:moveTo>
                      <a:pt x="0" y="468269"/>
                    </a:moveTo>
                    <a:lnTo>
                      <a:pt x="2867" y="453667"/>
                    </a:lnTo>
                    <a:lnTo>
                      <a:pt x="5009" y="440396"/>
                    </a:lnTo>
                    <a:lnTo>
                      <a:pt x="6616" y="427191"/>
                    </a:lnTo>
                    <a:lnTo>
                      <a:pt x="7970" y="413676"/>
                    </a:lnTo>
                    <a:lnTo>
                      <a:pt x="9467" y="399520"/>
                    </a:lnTo>
                    <a:lnTo>
                      <a:pt x="11318" y="384621"/>
                    </a:lnTo>
                    <a:lnTo>
                      <a:pt x="13558" y="369375"/>
                    </a:lnTo>
                    <a:lnTo>
                      <a:pt x="16138" y="354526"/>
                    </a:lnTo>
                    <a:lnTo>
                      <a:pt x="18983" y="340454"/>
                    </a:lnTo>
                    <a:lnTo>
                      <a:pt x="21860" y="326719"/>
                    </a:lnTo>
                    <a:lnTo>
                      <a:pt x="24404" y="312284"/>
                    </a:lnTo>
                    <a:lnTo>
                      <a:pt x="26449" y="296614"/>
                    </a:lnTo>
                    <a:lnTo>
                      <a:pt x="28159" y="279985"/>
                    </a:lnTo>
                    <a:lnTo>
                      <a:pt x="29921" y="263197"/>
                    </a:lnTo>
                    <a:lnTo>
                      <a:pt x="31961" y="246744"/>
                    </a:lnTo>
                    <a:lnTo>
                      <a:pt x="34334" y="230458"/>
                    </a:lnTo>
                    <a:lnTo>
                      <a:pt x="37005" y="213704"/>
                    </a:lnTo>
                    <a:lnTo>
                      <a:pt x="39917" y="196139"/>
                    </a:lnTo>
                    <a:lnTo>
                      <a:pt x="43007" y="177733"/>
                    </a:lnTo>
                    <a:lnTo>
                      <a:pt x="46228" y="158606"/>
                    </a:lnTo>
                    <a:lnTo>
                      <a:pt x="49541" y="138925"/>
                    </a:lnTo>
                    <a:lnTo>
                      <a:pt x="52917" y="119165"/>
                    </a:lnTo>
                    <a:lnTo>
                      <a:pt x="56336" y="100058"/>
                    </a:lnTo>
                    <a:lnTo>
                      <a:pt x="59785" y="81954"/>
                    </a:lnTo>
                    <a:lnTo>
                      <a:pt x="63254" y="64849"/>
                    </a:lnTo>
                    <a:lnTo>
                      <a:pt x="66736" y="48589"/>
                    </a:lnTo>
                    <a:lnTo>
                      <a:pt x="70231" y="33009"/>
                    </a:lnTo>
                    <a:lnTo>
                      <a:pt x="73924" y="18919"/>
                    </a:lnTo>
                    <a:lnTo>
                      <a:pt x="78916" y="8122"/>
                    </a:lnTo>
                    <a:lnTo>
                      <a:pt x="85407" y="1763"/>
                    </a:lnTo>
                    <a:lnTo>
                      <a:pt x="91702" y="0"/>
                    </a:lnTo>
                    <a:lnTo>
                      <a:pt x="97295" y="1964"/>
                    </a:lnTo>
                    <a:lnTo>
                      <a:pt x="102261" y="6968"/>
                    </a:lnTo>
                    <a:lnTo>
                      <a:pt x="106763" y="14813"/>
                    </a:lnTo>
                    <a:lnTo>
                      <a:pt x="110943" y="25157"/>
                    </a:lnTo>
                    <a:lnTo>
                      <a:pt x="114903" y="37359"/>
                    </a:lnTo>
                    <a:lnTo>
                      <a:pt x="118715" y="50621"/>
                    </a:lnTo>
                    <a:lnTo>
                      <a:pt x="122426" y="64392"/>
                    </a:lnTo>
                    <a:lnTo>
                      <a:pt x="126071" y="78217"/>
                    </a:lnTo>
                    <a:lnTo>
                      <a:pt x="129671" y="91647"/>
                    </a:lnTo>
                    <a:lnTo>
                      <a:pt x="133241" y="104497"/>
                    </a:lnTo>
                    <a:lnTo>
                      <a:pt x="136790" y="116939"/>
                    </a:lnTo>
                    <a:lnTo>
                      <a:pt x="140327" y="129376"/>
                    </a:lnTo>
                    <a:lnTo>
                      <a:pt x="143854" y="142045"/>
                    </a:lnTo>
                    <a:lnTo>
                      <a:pt x="147375" y="155016"/>
                    </a:lnTo>
                    <a:lnTo>
                      <a:pt x="150893" y="168263"/>
                    </a:lnTo>
                    <a:lnTo>
                      <a:pt x="154408" y="181749"/>
                    </a:lnTo>
                    <a:lnTo>
                      <a:pt x="157921" y="195909"/>
                    </a:lnTo>
                    <a:lnTo>
                      <a:pt x="161433" y="211619"/>
                    </a:lnTo>
                    <a:lnTo>
                      <a:pt x="164943" y="229211"/>
                    </a:lnTo>
                    <a:lnTo>
                      <a:pt x="168454" y="247907"/>
                    </a:lnTo>
                    <a:lnTo>
                      <a:pt x="171964" y="266155"/>
                    </a:lnTo>
                    <a:lnTo>
                      <a:pt x="175474" y="283099"/>
                    </a:lnTo>
                    <a:lnTo>
                      <a:pt x="178984" y="298897"/>
                    </a:lnTo>
                    <a:lnTo>
                      <a:pt x="182494" y="314333"/>
                    </a:lnTo>
                    <a:lnTo>
                      <a:pt x="186004" y="329930"/>
                    </a:lnTo>
                    <a:lnTo>
                      <a:pt x="189513" y="345558"/>
                    </a:lnTo>
                    <a:lnTo>
                      <a:pt x="193023" y="360619"/>
                    </a:lnTo>
                    <a:lnTo>
                      <a:pt x="196532" y="374801"/>
                    </a:lnTo>
                    <a:lnTo>
                      <a:pt x="200042" y="388260"/>
                    </a:lnTo>
                    <a:lnTo>
                      <a:pt x="203551" y="401439"/>
                    </a:lnTo>
                    <a:lnTo>
                      <a:pt x="207056" y="414623"/>
                    </a:lnTo>
                    <a:lnTo>
                      <a:pt x="210405" y="427518"/>
                    </a:lnTo>
                    <a:lnTo>
                      <a:pt x="213630" y="440705"/>
                    </a:lnTo>
                    <a:lnTo>
                      <a:pt x="217014" y="456466"/>
                    </a:lnTo>
                    <a:lnTo>
                      <a:pt x="221099" y="4787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5961630" y="4160006"/>
                <a:ext cx="157928" cy="42116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42116">
                    <a:moveTo>
                      <a:pt x="157927" y="0"/>
                    </a:moveTo>
                    <a:lnTo>
                      <a:pt x="143258" y="0"/>
                    </a:lnTo>
                    <a:lnTo>
                      <a:pt x="129347" y="0"/>
                    </a:lnTo>
                    <a:lnTo>
                      <a:pt x="114858" y="5"/>
                    </a:lnTo>
                    <a:lnTo>
                      <a:pt x="100002" y="178"/>
                    </a:lnTo>
                    <a:lnTo>
                      <a:pt x="85474" y="826"/>
                    </a:lnTo>
                    <a:lnTo>
                      <a:pt x="71665" y="2084"/>
                    </a:lnTo>
                    <a:lnTo>
                      <a:pt x="58799" y="4082"/>
                    </a:lnTo>
                    <a:lnTo>
                      <a:pt x="47085" y="7027"/>
                    </a:lnTo>
                    <a:lnTo>
                      <a:pt x="36514" y="10932"/>
                    </a:lnTo>
                    <a:lnTo>
                      <a:pt x="27219" y="15551"/>
                    </a:lnTo>
                    <a:lnTo>
                      <a:pt x="18646" y="21035"/>
                    </a:lnTo>
                    <a:lnTo>
                      <a:pt x="10040" y="28980"/>
                    </a:lnTo>
                    <a:lnTo>
                      <a:pt x="0" y="4211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6230249" y="3870078"/>
                <a:ext cx="183927" cy="437903"/>
              </a:xfrm>
              <a:custGeom>
                <a:avLst/>
                <a:gdLst/>
                <a:ahLst/>
                <a:cxnLst/>
                <a:rect l="0" t="0" r="0" b="0"/>
                <a:pathLst>
                  <a:path w="183927" h="437903">
                    <a:moveTo>
                      <a:pt x="110407" y="342571"/>
                    </a:moveTo>
                    <a:lnTo>
                      <a:pt x="113207" y="333770"/>
                    </a:lnTo>
                    <a:lnTo>
                      <a:pt x="114709" y="325423"/>
                    </a:lnTo>
                    <a:lnTo>
                      <a:pt x="115010" y="316729"/>
                    </a:lnTo>
                    <a:lnTo>
                      <a:pt x="114159" y="307780"/>
                    </a:lnTo>
                    <a:lnTo>
                      <a:pt x="112042" y="298934"/>
                    </a:lnTo>
                    <a:lnTo>
                      <a:pt x="108716" y="290400"/>
                    </a:lnTo>
                    <a:lnTo>
                      <a:pt x="104208" y="282384"/>
                    </a:lnTo>
                    <a:lnTo>
                      <a:pt x="98439" y="275155"/>
                    </a:lnTo>
                    <a:lnTo>
                      <a:pt x="91488" y="268792"/>
                    </a:lnTo>
                    <a:lnTo>
                      <a:pt x="83552" y="263690"/>
                    </a:lnTo>
                    <a:lnTo>
                      <a:pt x="74854" y="260618"/>
                    </a:lnTo>
                    <a:lnTo>
                      <a:pt x="65603" y="259819"/>
                    </a:lnTo>
                    <a:lnTo>
                      <a:pt x="56121" y="261231"/>
                    </a:lnTo>
                    <a:lnTo>
                      <a:pt x="46835" y="264763"/>
                    </a:lnTo>
                    <a:lnTo>
                      <a:pt x="37967" y="270137"/>
                    </a:lnTo>
                    <a:lnTo>
                      <a:pt x="29708" y="276981"/>
                    </a:lnTo>
                    <a:lnTo>
                      <a:pt x="22308" y="284928"/>
                    </a:lnTo>
                    <a:lnTo>
                      <a:pt x="15815" y="293678"/>
                    </a:lnTo>
                    <a:lnTo>
                      <a:pt x="10286" y="303161"/>
                    </a:lnTo>
                    <a:lnTo>
                      <a:pt x="5861" y="313510"/>
                    </a:lnTo>
                    <a:lnTo>
                      <a:pt x="2522" y="324733"/>
                    </a:lnTo>
                    <a:lnTo>
                      <a:pt x="431" y="336710"/>
                    </a:lnTo>
                    <a:lnTo>
                      <a:pt x="0" y="349283"/>
                    </a:lnTo>
                    <a:lnTo>
                      <a:pt x="1304" y="362289"/>
                    </a:lnTo>
                    <a:lnTo>
                      <a:pt x="4128" y="375277"/>
                    </a:lnTo>
                    <a:lnTo>
                      <a:pt x="8158" y="387538"/>
                    </a:lnTo>
                    <a:lnTo>
                      <a:pt x="13093" y="398738"/>
                    </a:lnTo>
                    <a:lnTo>
                      <a:pt x="18845" y="408732"/>
                    </a:lnTo>
                    <a:lnTo>
                      <a:pt x="25529" y="417381"/>
                    </a:lnTo>
                    <a:lnTo>
                      <a:pt x="33134" y="424745"/>
                    </a:lnTo>
                    <a:lnTo>
                      <a:pt x="41529" y="430709"/>
                    </a:lnTo>
                    <a:lnTo>
                      <a:pt x="50541" y="434900"/>
                    </a:lnTo>
                    <a:lnTo>
                      <a:pt x="60013" y="437273"/>
                    </a:lnTo>
                    <a:lnTo>
                      <a:pt x="69814" y="437902"/>
                    </a:lnTo>
                    <a:lnTo>
                      <a:pt x="79846" y="436813"/>
                    </a:lnTo>
                    <a:lnTo>
                      <a:pt x="90034" y="434183"/>
                    </a:lnTo>
                    <a:lnTo>
                      <a:pt x="100163" y="429978"/>
                    </a:lnTo>
                    <a:lnTo>
                      <a:pt x="109890" y="423883"/>
                    </a:lnTo>
                    <a:lnTo>
                      <a:pt x="119058" y="415889"/>
                    </a:lnTo>
                    <a:lnTo>
                      <a:pt x="127520" y="406098"/>
                    </a:lnTo>
                    <a:lnTo>
                      <a:pt x="135058" y="394553"/>
                    </a:lnTo>
                    <a:lnTo>
                      <a:pt x="141646" y="381453"/>
                    </a:lnTo>
                    <a:lnTo>
                      <a:pt x="147410" y="367098"/>
                    </a:lnTo>
                    <a:lnTo>
                      <a:pt x="152524" y="351792"/>
                    </a:lnTo>
                    <a:lnTo>
                      <a:pt x="157154" y="335804"/>
                    </a:lnTo>
                    <a:lnTo>
                      <a:pt x="161435" y="319664"/>
                    </a:lnTo>
                    <a:lnTo>
                      <a:pt x="165470" y="304135"/>
                    </a:lnTo>
                    <a:lnTo>
                      <a:pt x="169332" y="289577"/>
                    </a:lnTo>
                    <a:lnTo>
                      <a:pt x="172910" y="275837"/>
                    </a:lnTo>
                    <a:lnTo>
                      <a:pt x="175933" y="262455"/>
                    </a:lnTo>
                    <a:lnTo>
                      <a:pt x="178298" y="249100"/>
                    </a:lnTo>
                    <a:lnTo>
                      <a:pt x="180055" y="235144"/>
                    </a:lnTo>
                    <a:lnTo>
                      <a:pt x="181317" y="219630"/>
                    </a:lnTo>
                    <a:lnTo>
                      <a:pt x="182203" y="202184"/>
                    </a:lnTo>
                    <a:lnTo>
                      <a:pt x="182816" y="183090"/>
                    </a:lnTo>
                    <a:lnTo>
                      <a:pt x="183235" y="162985"/>
                    </a:lnTo>
                    <a:lnTo>
                      <a:pt x="183521" y="142357"/>
                    </a:lnTo>
                    <a:lnTo>
                      <a:pt x="183713" y="121644"/>
                    </a:lnTo>
                    <a:lnTo>
                      <a:pt x="183843" y="101293"/>
                    </a:lnTo>
                    <a:lnTo>
                      <a:pt x="183926" y="81509"/>
                    </a:lnTo>
                    <a:lnTo>
                      <a:pt x="183811" y="62616"/>
                    </a:lnTo>
                    <a:lnTo>
                      <a:pt x="183202" y="45141"/>
                    </a:lnTo>
                    <a:lnTo>
                      <a:pt x="181970" y="29258"/>
                    </a:lnTo>
                    <a:lnTo>
                      <a:pt x="179967" y="15629"/>
                    </a:lnTo>
                    <a:lnTo>
                      <a:pt x="176241" y="5678"/>
                    </a:lnTo>
                    <a:lnTo>
                      <a:pt x="170859" y="402"/>
                    </a:lnTo>
                    <a:lnTo>
                      <a:pt x="165839" y="0"/>
                    </a:lnTo>
                    <a:lnTo>
                      <a:pt x="161893" y="3697"/>
                    </a:lnTo>
                    <a:lnTo>
                      <a:pt x="158829" y="10338"/>
                    </a:lnTo>
                    <a:lnTo>
                      <a:pt x="156132" y="18752"/>
                    </a:lnTo>
                    <a:lnTo>
                      <a:pt x="153459" y="28156"/>
                    </a:lnTo>
                    <a:lnTo>
                      <a:pt x="150829" y="38585"/>
                    </a:lnTo>
                    <a:lnTo>
                      <a:pt x="148515" y="50719"/>
                    </a:lnTo>
                    <a:lnTo>
                      <a:pt x="146662" y="64807"/>
                    </a:lnTo>
                    <a:lnTo>
                      <a:pt x="145266" y="80356"/>
                    </a:lnTo>
                    <a:lnTo>
                      <a:pt x="144254" y="96413"/>
                    </a:lnTo>
                    <a:lnTo>
                      <a:pt x="143540" y="112374"/>
                    </a:lnTo>
                    <a:lnTo>
                      <a:pt x="143044" y="128329"/>
                    </a:lnTo>
                    <a:lnTo>
                      <a:pt x="142703" y="144859"/>
                    </a:lnTo>
                    <a:lnTo>
                      <a:pt x="142471" y="162275"/>
                    </a:lnTo>
                    <a:lnTo>
                      <a:pt x="142313" y="180582"/>
                    </a:lnTo>
                    <a:lnTo>
                      <a:pt x="142208" y="199643"/>
                    </a:lnTo>
                    <a:lnTo>
                      <a:pt x="142136" y="219280"/>
                    </a:lnTo>
                    <a:lnTo>
                      <a:pt x="142088" y="239010"/>
                    </a:lnTo>
                    <a:lnTo>
                      <a:pt x="142056" y="258096"/>
                    </a:lnTo>
                    <a:lnTo>
                      <a:pt x="142040" y="276183"/>
                    </a:lnTo>
                    <a:lnTo>
                      <a:pt x="142198" y="293106"/>
                    </a:lnTo>
                    <a:lnTo>
                      <a:pt x="142837" y="308712"/>
                    </a:lnTo>
                    <a:lnTo>
                      <a:pt x="144084" y="323059"/>
                    </a:lnTo>
                    <a:lnTo>
                      <a:pt x="145942" y="336286"/>
                    </a:lnTo>
                    <a:lnTo>
                      <a:pt x="148667" y="350028"/>
                    </a:lnTo>
                    <a:lnTo>
                      <a:pt x="153617" y="367732"/>
                    </a:lnTo>
                    <a:lnTo>
                      <a:pt x="163049" y="3952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6475277" y="3819893"/>
                <a:ext cx="178297" cy="474383"/>
              </a:xfrm>
              <a:custGeom>
                <a:avLst/>
                <a:gdLst/>
                <a:ahLst/>
                <a:cxnLst/>
                <a:rect l="0" t="0" r="0" b="0"/>
                <a:pathLst>
                  <a:path w="178297" h="474383">
                    <a:moveTo>
                      <a:pt x="107534" y="361170"/>
                    </a:moveTo>
                    <a:lnTo>
                      <a:pt x="107467" y="349502"/>
                    </a:lnTo>
                    <a:lnTo>
                      <a:pt x="106827" y="339013"/>
                    </a:lnTo>
                    <a:lnTo>
                      <a:pt x="105522" y="328730"/>
                    </a:lnTo>
                    <a:lnTo>
                      <a:pt x="103316" y="319120"/>
                    </a:lnTo>
                    <a:lnTo>
                      <a:pt x="99703" y="311369"/>
                    </a:lnTo>
                    <a:lnTo>
                      <a:pt x="94530" y="305993"/>
                    </a:lnTo>
                    <a:lnTo>
                      <a:pt x="87955" y="302866"/>
                    </a:lnTo>
                    <a:lnTo>
                      <a:pt x="80256" y="301595"/>
                    </a:lnTo>
                    <a:lnTo>
                      <a:pt x="71712" y="301748"/>
                    </a:lnTo>
                    <a:lnTo>
                      <a:pt x="62724" y="303272"/>
                    </a:lnTo>
                    <a:lnTo>
                      <a:pt x="53780" y="306481"/>
                    </a:lnTo>
                    <a:lnTo>
                      <a:pt x="45143" y="311411"/>
                    </a:lnTo>
                    <a:lnTo>
                      <a:pt x="37042" y="317836"/>
                    </a:lnTo>
                    <a:lnTo>
                      <a:pt x="29747" y="325444"/>
                    </a:lnTo>
                    <a:lnTo>
                      <a:pt x="23322" y="333934"/>
                    </a:lnTo>
                    <a:lnTo>
                      <a:pt x="17667" y="343057"/>
                    </a:lnTo>
                    <a:lnTo>
                      <a:pt x="12627" y="352626"/>
                    </a:lnTo>
                    <a:lnTo>
                      <a:pt x="8055" y="362504"/>
                    </a:lnTo>
                    <a:lnTo>
                      <a:pt x="4153" y="372593"/>
                    </a:lnTo>
                    <a:lnTo>
                      <a:pt x="1436" y="382826"/>
                    </a:lnTo>
                    <a:lnTo>
                      <a:pt x="90" y="393156"/>
                    </a:lnTo>
                    <a:lnTo>
                      <a:pt x="0" y="403552"/>
                    </a:lnTo>
                    <a:lnTo>
                      <a:pt x="928" y="413991"/>
                    </a:lnTo>
                    <a:lnTo>
                      <a:pt x="2635" y="424456"/>
                    </a:lnTo>
                    <a:lnTo>
                      <a:pt x="5238" y="434772"/>
                    </a:lnTo>
                    <a:lnTo>
                      <a:pt x="9188" y="444626"/>
                    </a:lnTo>
                    <a:lnTo>
                      <a:pt x="14622" y="453869"/>
                    </a:lnTo>
                    <a:lnTo>
                      <a:pt x="21389" y="462042"/>
                    </a:lnTo>
                    <a:lnTo>
                      <a:pt x="29226" y="468321"/>
                    </a:lnTo>
                    <a:lnTo>
                      <a:pt x="37866" y="472424"/>
                    </a:lnTo>
                    <a:lnTo>
                      <a:pt x="46920" y="474382"/>
                    </a:lnTo>
                    <a:lnTo>
                      <a:pt x="55910" y="474265"/>
                    </a:lnTo>
                    <a:lnTo>
                      <a:pt x="64581" y="472332"/>
                    </a:lnTo>
                    <a:lnTo>
                      <a:pt x="72876" y="468783"/>
                    </a:lnTo>
                    <a:lnTo>
                      <a:pt x="80833" y="463669"/>
                    </a:lnTo>
                    <a:lnTo>
                      <a:pt x="88521" y="457151"/>
                    </a:lnTo>
                    <a:lnTo>
                      <a:pt x="96007" y="449167"/>
                    </a:lnTo>
                    <a:lnTo>
                      <a:pt x="103349" y="439374"/>
                    </a:lnTo>
                    <a:lnTo>
                      <a:pt x="110584" y="427746"/>
                    </a:lnTo>
                    <a:lnTo>
                      <a:pt x="117579" y="414530"/>
                    </a:lnTo>
                    <a:lnTo>
                      <a:pt x="124051" y="400064"/>
                    </a:lnTo>
                    <a:lnTo>
                      <a:pt x="129884" y="384675"/>
                    </a:lnTo>
                    <a:lnTo>
                      <a:pt x="135124" y="368954"/>
                    </a:lnTo>
                    <a:lnTo>
                      <a:pt x="139876" y="353714"/>
                    </a:lnTo>
                    <a:lnTo>
                      <a:pt x="144260" y="339358"/>
                    </a:lnTo>
                    <a:lnTo>
                      <a:pt x="148373" y="325924"/>
                    </a:lnTo>
                    <a:lnTo>
                      <a:pt x="152297" y="313281"/>
                    </a:lnTo>
                    <a:lnTo>
                      <a:pt x="156083" y="301240"/>
                    </a:lnTo>
                    <a:lnTo>
                      <a:pt x="159610" y="289151"/>
                    </a:lnTo>
                    <a:lnTo>
                      <a:pt x="162600" y="275961"/>
                    </a:lnTo>
                    <a:lnTo>
                      <a:pt x="164947" y="261198"/>
                    </a:lnTo>
                    <a:lnTo>
                      <a:pt x="166862" y="245381"/>
                    </a:lnTo>
                    <a:lnTo>
                      <a:pt x="168763" y="229685"/>
                    </a:lnTo>
                    <a:lnTo>
                      <a:pt x="170890" y="214780"/>
                    </a:lnTo>
                    <a:lnTo>
                      <a:pt x="173152" y="200181"/>
                    </a:lnTo>
                    <a:lnTo>
                      <a:pt x="175216" y="184567"/>
                    </a:lnTo>
                    <a:lnTo>
                      <a:pt x="176897" y="167265"/>
                    </a:lnTo>
                    <a:lnTo>
                      <a:pt x="178008" y="148881"/>
                    </a:lnTo>
                    <a:lnTo>
                      <a:pt x="178296" y="130901"/>
                    </a:lnTo>
                    <a:lnTo>
                      <a:pt x="177713" y="114166"/>
                    </a:lnTo>
                    <a:lnTo>
                      <a:pt x="176523" y="98522"/>
                    </a:lnTo>
                    <a:lnTo>
                      <a:pt x="175193" y="83196"/>
                    </a:lnTo>
                    <a:lnTo>
                      <a:pt x="174003" y="67677"/>
                    </a:lnTo>
                    <a:lnTo>
                      <a:pt x="172884" y="52102"/>
                    </a:lnTo>
                    <a:lnTo>
                      <a:pt x="171527" y="37077"/>
                    </a:lnTo>
                    <a:lnTo>
                      <a:pt x="169738" y="22953"/>
                    </a:lnTo>
                    <a:lnTo>
                      <a:pt x="166659" y="10790"/>
                    </a:lnTo>
                    <a:lnTo>
                      <a:pt x="161797" y="2775"/>
                    </a:lnTo>
                    <a:lnTo>
                      <a:pt x="156376" y="0"/>
                    </a:lnTo>
                    <a:lnTo>
                      <a:pt x="151096" y="1898"/>
                    </a:lnTo>
                    <a:lnTo>
                      <a:pt x="146166" y="7421"/>
                    </a:lnTo>
                    <a:lnTo>
                      <a:pt x="141591" y="15917"/>
                    </a:lnTo>
                    <a:lnTo>
                      <a:pt x="137314" y="27227"/>
                    </a:lnTo>
                    <a:lnTo>
                      <a:pt x="133263" y="41044"/>
                    </a:lnTo>
                    <a:lnTo>
                      <a:pt x="129380" y="57061"/>
                    </a:lnTo>
                    <a:lnTo>
                      <a:pt x="125614" y="75098"/>
                    </a:lnTo>
                    <a:lnTo>
                      <a:pt x="121935" y="94868"/>
                    </a:lnTo>
                    <a:lnTo>
                      <a:pt x="118480" y="116010"/>
                    </a:lnTo>
                    <a:lnTo>
                      <a:pt x="115540" y="138180"/>
                    </a:lnTo>
                    <a:lnTo>
                      <a:pt x="113226" y="161074"/>
                    </a:lnTo>
                    <a:lnTo>
                      <a:pt x="111333" y="183818"/>
                    </a:lnTo>
                    <a:lnTo>
                      <a:pt x="109448" y="205024"/>
                    </a:lnTo>
                    <a:lnTo>
                      <a:pt x="107334" y="224073"/>
                    </a:lnTo>
                    <a:lnTo>
                      <a:pt x="105253" y="241507"/>
                    </a:lnTo>
                    <a:lnTo>
                      <a:pt x="103840" y="258598"/>
                    </a:lnTo>
                    <a:lnTo>
                      <a:pt x="103405" y="276134"/>
                    </a:lnTo>
                    <a:lnTo>
                      <a:pt x="103776" y="294053"/>
                    </a:lnTo>
                    <a:lnTo>
                      <a:pt x="104489" y="311725"/>
                    </a:lnTo>
                    <a:lnTo>
                      <a:pt x="105232" y="328765"/>
                    </a:lnTo>
                    <a:lnTo>
                      <a:pt x="106036" y="344938"/>
                    </a:lnTo>
                    <a:lnTo>
                      <a:pt x="107174" y="360020"/>
                    </a:lnTo>
                    <a:lnTo>
                      <a:pt x="108789" y="374004"/>
                    </a:lnTo>
                    <a:lnTo>
                      <a:pt x="110910" y="386983"/>
                    </a:lnTo>
                    <a:lnTo>
                      <a:pt x="113847" y="400530"/>
                    </a:lnTo>
                    <a:lnTo>
                      <a:pt x="118979" y="418073"/>
                    </a:lnTo>
                    <a:lnTo>
                      <a:pt x="128592" y="4453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6959117" y="4127696"/>
                <a:ext cx="166225" cy="188350"/>
              </a:xfrm>
              <a:custGeom>
                <a:avLst/>
                <a:gdLst/>
                <a:ahLst/>
                <a:cxnLst/>
                <a:rect l="0" t="0" r="0" b="0"/>
                <a:pathLst>
                  <a:path w="166225" h="188350">
                    <a:moveTo>
                      <a:pt x="108005" y="21782"/>
                    </a:moveTo>
                    <a:lnTo>
                      <a:pt x="99204" y="18982"/>
                    </a:lnTo>
                    <a:lnTo>
                      <a:pt x="90856" y="17480"/>
                    </a:lnTo>
                    <a:lnTo>
                      <a:pt x="82158" y="17178"/>
                    </a:lnTo>
                    <a:lnTo>
                      <a:pt x="73037" y="18030"/>
                    </a:lnTo>
                    <a:lnTo>
                      <a:pt x="63542" y="20146"/>
                    </a:lnTo>
                    <a:lnTo>
                      <a:pt x="53754" y="23473"/>
                    </a:lnTo>
                    <a:lnTo>
                      <a:pt x="43913" y="27981"/>
                    </a:lnTo>
                    <a:lnTo>
                      <a:pt x="34388" y="33749"/>
                    </a:lnTo>
                    <a:lnTo>
                      <a:pt x="25365" y="40709"/>
                    </a:lnTo>
                    <a:lnTo>
                      <a:pt x="17171" y="48992"/>
                    </a:lnTo>
                    <a:lnTo>
                      <a:pt x="10346" y="58985"/>
                    </a:lnTo>
                    <a:lnTo>
                      <a:pt x="5064" y="70739"/>
                    </a:lnTo>
                    <a:lnTo>
                      <a:pt x="1501" y="83699"/>
                    </a:lnTo>
                    <a:lnTo>
                      <a:pt x="0" y="96929"/>
                    </a:lnTo>
                    <a:lnTo>
                      <a:pt x="547" y="109856"/>
                    </a:lnTo>
                    <a:lnTo>
                      <a:pt x="2844" y="122125"/>
                    </a:lnTo>
                    <a:lnTo>
                      <a:pt x="6512" y="133440"/>
                    </a:lnTo>
                    <a:lnTo>
                      <a:pt x="11200" y="143748"/>
                    </a:lnTo>
                    <a:lnTo>
                      <a:pt x="16785" y="153179"/>
                    </a:lnTo>
                    <a:lnTo>
                      <a:pt x="23356" y="161915"/>
                    </a:lnTo>
                    <a:lnTo>
                      <a:pt x="30895" y="170119"/>
                    </a:lnTo>
                    <a:lnTo>
                      <a:pt x="39585" y="177447"/>
                    </a:lnTo>
                    <a:lnTo>
                      <a:pt x="49859" y="183085"/>
                    </a:lnTo>
                    <a:lnTo>
                      <a:pt x="61805" y="186722"/>
                    </a:lnTo>
                    <a:lnTo>
                      <a:pt x="74897" y="188349"/>
                    </a:lnTo>
                    <a:lnTo>
                      <a:pt x="88216" y="188004"/>
                    </a:lnTo>
                    <a:lnTo>
                      <a:pt x="101197" y="185915"/>
                    </a:lnTo>
                    <a:lnTo>
                      <a:pt x="113335" y="182258"/>
                    </a:lnTo>
                    <a:lnTo>
                      <a:pt x="124027" y="177071"/>
                    </a:lnTo>
                    <a:lnTo>
                      <a:pt x="133100" y="170514"/>
                    </a:lnTo>
                    <a:lnTo>
                      <a:pt x="140717" y="162842"/>
                    </a:lnTo>
                    <a:lnTo>
                      <a:pt x="147164" y="154324"/>
                    </a:lnTo>
                    <a:lnTo>
                      <a:pt x="152728" y="145178"/>
                    </a:lnTo>
                    <a:lnTo>
                      <a:pt x="157486" y="135258"/>
                    </a:lnTo>
                    <a:lnTo>
                      <a:pt x="161319" y="124081"/>
                    </a:lnTo>
                    <a:lnTo>
                      <a:pt x="164225" y="111494"/>
                    </a:lnTo>
                    <a:lnTo>
                      <a:pt x="166008" y="97956"/>
                    </a:lnTo>
                    <a:lnTo>
                      <a:pt x="166224" y="84329"/>
                    </a:lnTo>
                    <a:lnTo>
                      <a:pt x="164773" y="71132"/>
                    </a:lnTo>
                    <a:lnTo>
                      <a:pt x="161849" y="58681"/>
                    </a:lnTo>
                    <a:lnTo>
                      <a:pt x="157750" y="47244"/>
                    </a:lnTo>
                    <a:lnTo>
                      <a:pt x="152770" y="36857"/>
                    </a:lnTo>
                    <a:lnTo>
                      <a:pt x="146987" y="27544"/>
                    </a:lnTo>
                    <a:lnTo>
                      <a:pt x="140282" y="19419"/>
                    </a:lnTo>
                    <a:lnTo>
                      <a:pt x="132667" y="12438"/>
                    </a:lnTo>
                    <a:lnTo>
                      <a:pt x="124347" y="6759"/>
                    </a:lnTo>
                    <a:lnTo>
                      <a:pt x="114613" y="2370"/>
                    </a:lnTo>
                    <a:lnTo>
                      <a:pt x="100375" y="0"/>
                    </a:lnTo>
                    <a:lnTo>
                      <a:pt x="76420" y="72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7161879" y="4086307"/>
                <a:ext cx="136871" cy="178996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78996">
                    <a:moveTo>
                      <a:pt x="0" y="115813"/>
                    </a:moveTo>
                    <a:lnTo>
                      <a:pt x="5867" y="124615"/>
                    </a:lnTo>
                    <a:lnTo>
                      <a:pt x="11431" y="132961"/>
                    </a:lnTo>
                    <a:lnTo>
                      <a:pt x="17226" y="141660"/>
                    </a:lnTo>
                    <a:lnTo>
                      <a:pt x="23135" y="150781"/>
                    </a:lnTo>
                    <a:lnTo>
                      <a:pt x="28816" y="160276"/>
                    </a:lnTo>
                    <a:lnTo>
                      <a:pt x="34077" y="169997"/>
                    </a:lnTo>
                    <a:lnTo>
                      <a:pt x="38407" y="177354"/>
                    </a:lnTo>
                    <a:lnTo>
                      <a:pt x="40948" y="178995"/>
                    </a:lnTo>
                    <a:lnTo>
                      <a:pt x="41562" y="175590"/>
                    </a:lnTo>
                    <a:lnTo>
                      <a:pt x="40725" y="168622"/>
                    </a:lnTo>
                    <a:lnTo>
                      <a:pt x="38931" y="159431"/>
                    </a:lnTo>
                    <a:lnTo>
                      <a:pt x="36525" y="149135"/>
                    </a:lnTo>
                    <a:lnTo>
                      <a:pt x="33734" y="138394"/>
                    </a:lnTo>
                    <a:lnTo>
                      <a:pt x="30863" y="127369"/>
                    </a:lnTo>
                    <a:lnTo>
                      <a:pt x="28306" y="115883"/>
                    </a:lnTo>
                    <a:lnTo>
                      <a:pt x="26255" y="103852"/>
                    </a:lnTo>
                    <a:lnTo>
                      <a:pt x="24877" y="91479"/>
                    </a:lnTo>
                    <a:lnTo>
                      <a:pt x="24400" y="79164"/>
                    </a:lnTo>
                    <a:lnTo>
                      <a:pt x="24868" y="67143"/>
                    </a:lnTo>
                    <a:lnTo>
                      <a:pt x="26486" y="55799"/>
                    </a:lnTo>
                    <a:lnTo>
                      <a:pt x="29699" y="45712"/>
                    </a:lnTo>
                    <a:lnTo>
                      <a:pt x="34603" y="37080"/>
                    </a:lnTo>
                    <a:lnTo>
                      <a:pt x="40997" y="29776"/>
                    </a:lnTo>
                    <a:lnTo>
                      <a:pt x="48577" y="23547"/>
                    </a:lnTo>
                    <a:lnTo>
                      <a:pt x="57049" y="18134"/>
                    </a:lnTo>
                    <a:lnTo>
                      <a:pt x="66329" y="13479"/>
                    </a:lnTo>
                    <a:lnTo>
                      <a:pt x="76534" y="9715"/>
                    </a:lnTo>
                    <a:lnTo>
                      <a:pt x="87638" y="6847"/>
                    </a:lnTo>
                    <a:lnTo>
                      <a:pt x="98902" y="4744"/>
                    </a:lnTo>
                    <a:lnTo>
                      <a:pt x="110055" y="3022"/>
                    </a:lnTo>
                    <a:lnTo>
                      <a:pt x="122077" y="1527"/>
                    </a:lnTo>
                    <a:lnTo>
                      <a:pt x="13687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7537139" y="4111965"/>
                <a:ext cx="183199" cy="218653"/>
              </a:xfrm>
              <a:custGeom>
                <a:avLst/>
                <a:gdLst/>
                <a:ahLst/>
                <a:cxnLst/>
                <a:rect l="0" t="0" r="0" b="0"/>
                <a:pathLst>
                  <a:path w="183199" h="218653">
                    <a:moveTo>
                      <a:pt x="151164" y="16456"/>
                    </a:moveTo>
                    <a:lnTo>
                      <a:pt x="139428" y="10722"/>
                    </a:lnTo>
                    <a:lnTo>
                      <a:pt x="128300" y="6438"/>
                    </a:lnTo>
                    <a:lnTo>
                      <a:pt x="116706" y="3237"/>
                    </a:lnTo>
                    <a:lnTo>
                      <a:pt x="104718" y="1049"/>
                    </a:lnTo>
                    <a:lnTo>
                      <a:pt x="92706" y="0"/>
                    </a:lnTo>
                    <a:lnTo>
                      <a:pt x="80904" y="63"/>
                    </a:lnTo>
                    <a:lnTo>
                      <a:pt x="69378" y="1232"/>
                    </a:lnTo>
                    <a:lnTo>
                      <a:pt x="58109" y="3609"/>
                    </a:lnTo>
                    <a:lnTo>
                      <a:pt x="47055" y="7131"/>
                    </a:lnTo>
                    <a:lnTo>
                      <a:pt x="36326" y="11613"/>
                    </a:lnTo>
                    <a:lnTo>
                      <a:pt x="26189" y="16838"/>
                    </a:lnTo>
                    <a:lnTo>
                      <a:pt x="16756" y="22610"/>
                    </a:lnTo>
                    <a:lnTo>
                      <a:pt x="8625" y="28772"/>
                    </a:lnTo>
                    <a:lnTo>
                      <a:pt x="2906" y="35207"/>
                    </a:lnTo>
                    <a:lnTo>
                      <a:pt x="0" y="41822"/>
                    </a:lnTo>
                    <a:lnTo>
                      <a:pt x="2" y="48229"/>
                    </a:lnTo>
                    <a:lnTo>
                      <a:pt x="3036" y="53772"/>
                    </a:lnTo>
                    <a:lnTo>
                      <a:pt x="8856" y="58168"/>
                    </a:lnTo>
                    <a:lnTo>
                      <a:pt x="16965" y="61629"/>
                    </a:lnTo>
                    <a:lnTo>
                      <a:pt x="26824" y="64649"/>
                    </a:lnTo>
                    <a:lnTo>
                      <a:pt x="37959" y="67578"/>
                    </a:lnTo>
                    <a:lnTo>
                      <a:pt x="49837" y="70735"/>
                    </a:lnTo>
                    <a:lnTo>
                      <a:pt x="61875" y="74474"/>
                    </a:lnTo>
                    <a:lnTo>
                      <a:pt x="73750" y="78919"/>
                    </a:lnTo>
                    <a:lnTo>
                      <a:pt x="85518" y="83855"/>
                    </a:lnTo>
                    <a:lnTo>
                      <a:pt x="97494" y="88853"/>
                    </a:lnTo>
                    <a:lnTo>
                      <a:pt x="109843" y="93665"/>
                    </a:lnTo>
                    <a:lnTo>
                      <a:pt x="122257" y="98538"/>
                    </a:lnTo>
                    <a:lnTo>
                      <a:pt x="134065" y="104100"/>
                    </a:lnTo>
                    <a:lnTo>
                      <a:pt x="144931" y="110660"/>
                    </a:lnTo>
                    <a:lnTo>
                      <a:pt x="154684" y="118202"/>
                    </a:lnTo>
                    <a:lnTo>
                      <a:pt x="163164" y="126568"/>
                    </a:lnTo>
                    <a:lnTo>
                      <a:pt x="170412" y="135571"/>
                    </a:lnTo>
                    <a:lnTo>
                      <a:pt x="176296" y="145039"/>
                    </a:lnTo>
                    <a:lnTo>
                      <a:pt x="180433" y="154841"/>
                    </a:lnTo>
                    <a:lnTo>
                      <a:pt x="182765" y="164866"/>
                    </a:lnTo>
                    <a:lnTo>
                      <a:pt x="183198" y="174713"/>
                    </a:lnTo>
                    <a:lnTo>
                      <a:pt x="181443" y="183720"/>
                    </a:lnTo>
                    <a:lnTo>
                      <a:pt x="177558" y="191590"/>
                    </a:lnTo>
                    <a:lnTo>
                      <a:pt x="171867" y="198365"/>
                    </a:lnTo>
                    <a:lnTo>
                      <a:pt x="164766" y="204232"/>
                    </a:lnTo>
                    <a:lnTo>
                      <a:pt x="156623" y="209394"/>
                    </a:lnTo>
                    <a:lnTo>
                      <a:pt x="147736" y="213710"/>
                    </a:lnTo>
                    <a:lnTo>
                      <a:pt x="138325" y="216713"/>
                    </a:lnTo>
                    <a:lnTo>
                      <a:pt x="128546" y="218257"/>
                    </a:lnTo>
                    <a:lnTo>
                      <a:pt x="118183" y="218652"/>
                    </a:lnTo>
                    <a:lnTo>
                      <a:pt x="106702" y="218462"/>
                    </a:lnTo>
                    <a:lnTo>
                      <a:pt x="93916" y="218073"/>
                    </a:lnTo>
                    <a:lnTo>
                      <a:pt x="80501" y="217478"/>
                    </a:lnTo>
                    <a:lnTo>
                      <a:pt x="66392" y="216204"/>
                    </a:lnTo>
                    <a:lnTo>
                      <a:pt x="49229" y="213029"/>
                    </a:lnTo>
                    <a:lnTo>
                      <a:pt x="24822" y="2059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7764110" y="4128421"/>
                <a:ext cx="142641" cy="207599"/>
              </a:xfrm>
              <a:custGeom>
                <a:avLst/>
                <a:gdLst/>
                <a:ahLst/>
                <a:cxnLst/>
                <a:rect l="0" t="0" r="0" b="0"/>
                <a:pathLst>
                  <a:path w="142641" h="207599">
                    <a:moveTo>
                      <a:pt x="18950" y="52643"/>
                    </a:moveTo>
                    <a:lnTo>
                      <a:pt x="13217" y="58711"/>
                    </a:lnTo>
                    <a:lnTo>
                      <a:pt x="8933" y="66196"/>
                    </a:lnTo>
                    <a:lnTo>
                      <a:pt x="5727" y="75880"/>
                    </a:lnTo>
                    <a:lnTo>
                      <a:pt x="3366" y="87367"/>
                    </a:lnTo>
                    <a:lnTo>
                      <a:pt x="1669" y="99998"/>
                    </a:lnTo>
                    <a:lnTo>
                      <a:pt x="483" y="113268"/>
                    </a:lnTo>
                    <a:lnTo>
                      <a:pt x="0" y="126717"/>
                    </a:lnTo>
                    <a:lnTo>
                      <a:pt x="728" y="139876"/>
                    </a:lnTo>
                    <a:lnTo>
                      <a:pt x="2848" y="152526"/>
                    </a:lnTo>
                    <a:lnTo>
                      <a:pt x="6237" y="164491"/>
                    </a:lnTo>
                    <a:lnTo>
                      <a:pt x="10654" y="175539"/>
                    </a:lnTo>
                    <a:lnTo>
                      <a:pt x="15861" y="185628"/>
                    </a:lnTo>
                    <a:lnTo>
                      <a:pt x="22137" y="194387"/>
                    </a:lnTo>
                    <a:lnTo>
                      <a:pt x="30238" y="201068"/>
                    </a:lnTo>
                    <a:lnTo>
                      <a:pt x="40416" y="205446"/>
                    </a:lnTo>
                    <a:lnTo>
                      <a:pt x="51997" y="207589"/>
                    </a:lnTo>
                    <a:lnTo>
                      <a:pt x="63694" y="207598"/>
                    </a:lnTo>
                    <a:lnTo>
                      <a:pt x="74737" y="205748"/>
                    </a:lnTo>
                    <a:lnTo>
                      <a:pt x="84741" y="202255"/>
                    </a:lnTo>
                    <a:lnTo>
                      <a:pt x="93456" y="197179"/>
                    </a:lnTo>
                    <a:lnTo>
                      <a:pt x="100906" y="190691"/>
                    </a:lnTo>
                    <a:lnTo>
                      <a:pt x="107452" y="182897"/>
                    </a:lnTo>
                    <a:lnTo>
                      <a:pt x="113637" y="173763"/>
                    </a:lnTo>
                    <a:lnTo>
                      <a:pt x="119801" y="163391"/>
                    </a:lnTo>
                    <a:lnTo>
                      <a:pt x="125760" y="151834"/>
                    </a:lnTo>
                    <a:lnTo>
                      <a:pt x="130930" y="139018"/>
                    </a:lnTo>
                    <a:lnTo>
                      <a:pt x="135038" y="125031"/>
                    </a:lnTo>
                    <a:lnTo>
                      <a:pt x="138116" y="110231"/>
                    </a:lnTo>
                    <a:lnTo>
                      <a:pt x="140340" y="95151"/>
                    </a:lnTo>
                    <a:lnTo>
                      <a:pt x="141898" y="80130"/>
                    </a:lnTo>
                    <a:lnTo>
                      <a:pt x="142640" y="65622"/>
                    </a:lnTo>
                    <a:lnTo>
                      <a:pt x="142089" y="52258"/>
                    </a:lnTo>
                    <a:lnTo>
                      <a:pt x="140099" y="40282"/>
                    </a:lnTo>
                    <a:lnTo>
                      <a:pt x="137120" y="29887"/>
                    </a:lnTo>
                    <a:lnTo>
                      <a:pt x="133736" y="20382"/>
                    </a:lnTo>
                    <a:lnTo>
                      <a:pt x="129647" y="10934"/>
                    </a:lnTo>
                    <a:lnTo>
                      <a:pt x="124235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7940988" y="3907322"/>
                <a:ext cx="225700" cy="416481"/>
              </a:xfrm>
              <a:custGeom>
                <a:avLst/>
                <a:gdLst/>
                <a:ahLst/>
                <a:cxnLst/>
                <a:rect l="0" t="0" r="0" b="0"/>
                <a:pathLst>
                  <a:path w="225700" h="416481">
                    <a:moveTo>
                      <a:pt x="0" y="0"/>
                    </a:moveTo>
                    <a:lnTo>
                      <a:pt x="66" y="14669"/>
                    </a:lnTo>
                    <a:lnTo>
                      <a:pt x="707" y="28581"/>
                    </a:lnTo>
                    <a:lnTo>
                      <a:pt x="2003" y="43078"/>
                    </a:lnTo>
                    <a:lnTo>
                      <a:pt x="3862" y="58280"/>
                    </a:lnTo>
                    <a:lnTo>
                      <a:pt x="6179" y="74105"/>
                    </a:lnTo>
                    <a:lnTo>
                      <a:pt x="8846" y="90416"/>
                    </a:lnTo>
                    <a:lnTo>
                      <a:pt x="11769" y="106760"/>
                    </a:lnTo>
                    <a:lnTo>
                      <a:pt x="14876" y="122420"/>
                    </a:lnTo>
                    <a:lnTo>
                      <a:pt x="18113" y="137057"/>
                    </a:lnTo>
                    <a:lnTo>
                      <a:pt x="21436" y="150680"/>
                    </a:lnTo>
                    <a:lnTo>
                      <a:pt x="24821" y="163450"/>
                    </a:lnTo>
                    <a:lnTo>
                      <a:pt x="28244" y="175575"/>
                    </a:lnTo>
                    <a:lnTo>
                      <a:pt x="31698" y="187721"/>
                    </a:lnTo>
                    <a:lnTo>
                      <a:pt x="35170" y="200948"/>
                    </a:lnTo>
                    <a:lnTo>
                      <a:pt x="38650" y="215745"/>
                    </a:lnTo>
                    <a:lnTo>
                      <a:pt x="41970" y="231925"/>
                    </a:lnTo>
                    <a:lnTo>
                      <a:pt x="44820" y="248929"/>
                    </a:lnTo>
                    <a:lnTo>
                      <a:pt x="47074" y="266324"/>
                    </a:lnTo>
                    <a:lnTo>
                      <a:pt x="48925" y="283715"/>
                    </a:lnTo>
                    <a:lnTo>
                      <a:pt x="50783" y="300683"/>
                    </a:lnTo>
                    <a:lnTo>
                      <a:pt x="52888" y="317052"/>
                    </a:lnTo>
                    <a:lnTo>
                      <a:pt x="55302" y="332838"/>
                    </a:lnTo>
                    <a:lnTo>
                      <a:pt x="58003" y="348139"/>
                    </a:lnTo>
                    <a:lnTo>
                      <a:pt x="60919" y="363039"/>
                    </a:lnTo>
                    <a:lnTo>
                      <a:pt x="63490" y="376655"/>
                    </a:lnTo>
                    <a:lnTo>
                      <a:pt x="64217" y="387112"/>
                    </a:lnTo>
                    <a:lnTo>
                      <a:pt x="62570" y="393057"/>
                    </a:lnTo>
                    <a:lnTo>
                      <a:pt x="59732" y="394013"/>
                    </a:lnTo>
                    <a:lnTo>
                      <a:pt x="56422" y="390706"/>
                    </a:lnTo>
                    <a:lnTo>
                      <a:pt x="53101" y="384160"/>
                    </a:lnTo>
                    <a:lnTo>
                      <a:pt x="50197" y="375277"/>
                    </a:lnTo>
                    <a:lnTo>
                      <a:pt x="47891" y="364759"/>
                    </a:lnTo>
                    <a:lnTo>
                      <a:pt x="46329" y="353274"/>
                    </a:lnTo>
                    <a:lnTo>
                      <a:pt x="45726" y="341491"/>
                    </a:lnTo>
                    <a:lnTo>
                      <a:pt x="46097" y="329786"/>
                    </a:lnTo>
                    <a:lnTo>
                      <a:pt x="47312" y="318298"/>
                    </a:lnTo>
                    <a:lnTo>
                      <a:pt x="49187" y="307041"/>
                    </a:lnTo>
                    <a:lnTo>
                      <a:pt x="51567" y="295993"/>
                    </a:lnTo>
                    <a:lnTo>
                      <a:pt x="54638" y="285436"/>
                    </a:lnTo>
                    <a:lnTo>
                      <a:pt x="58909" y="275944"/>
                    </a:lnTo>
                    <a:lnTo>
                      <a:pt x="64562" y="267743"/>
                    </a:lnTo>
                    <a:lnTo>
                      <a:pt x="71478" y="260744"/>
                    </a:lnTo>
                    <a:lnTo>
                      <a:pt x="79416" y="254726"/>
                    </a:lnTo>
                    <a:lnTo>
                      <a:pt x="88127" y="249463"/>
                    </a:lnTo>
                    <a:lnTo>
                      <a:pt x="97398" y="245080"/>
                    </a:lnTo>
                    <a:lnTo>
                      <a:pt x="107068" y="242032"/>
                    </a:lnTo>
                    <a:lnTo>
                      <a:pt x="117012" y="240466"/>
                    </a:lnTo>
                    <a:lnTo>
                      <a:pt x="127146" y="240396"/>
                    </a:lnTo>
                    <a:lnTo>
                      <a:pt x="137410" y="241870"/>
                    </a:lnTo>
                    <a:lnTo>
                      <a:pt x="147755" y="244752"/>
                    </a:lnTo>
                    <a:lnTo>
                      <a:pt x="157991" y="248788"/>
                    </a:lnTo>
                    <a:lnTo>
                      <a:pt x="167791" y="253706"/>
                    </a:lnTo>
                    <a:lnTo>
                      <a:pt x="177012" y="259274"/>
                    </a:lnTo>
                    <a:lnTo>
                      <a:pt x="185680" y="265467"/>
                    </a:lnTo>
                    <a:lnTo>
                      <a:pt x="193889" y="272456"/>
                    </a:lnTo>
                    <a:lnTo>
                      <a:pt x="201735" y="280273"/>
                    </a:lnTo>
                    <a:lnTo>
                      <a:pt x="208990" y="288980"/>
                    </a:lnTo>
                    <a:lnTo>
                      <a:pt x="215110" y="298736"/>
                    </a:lnTo>
                    <a:lnTo>
                      <a:pt x="219888" y="309520"/>
                    </a:lnTo>
                    <a:lnTo>
                      <a:pt x="223266" y="321017"/>
                    </a:lnTo>
                    <a:lnTo>
                      <a:pt x="225168" y="332726"/>
                    </a:lnTo>
                    <a:lnTo>
                      <a:pt x="225699" y="344336"/>
                    </a:lnTo>
                    <a:lnTo>
                      <a:pt x="224939" y="355570"/>
                    </a:lnTo>
                    <a:lnTo>
                      <a:pt x="222841" y="366114"/>
                    </a:lnTo>
                    <a:lnTo>
                      <a:pt x="219503" y="375866"/>
                    </a:lnTo>
                    <a:lnTo>
                      <a:pt x="214976" y="384737"/>
                    </a:lnTo>
                    <a:lnTo>
                      <a:pt x="209189" y="392557"/>
                    </a:lnTo>
                    <a:lnTo>
                      <a:pt x="202212" y="399333"/>
                    </a:lnTo>
                    <a:lnTo>
                      <a:pt x="193917" y="405055"/>
                    </a:lnTo>
                    <a:lnTo>
                      <a:pt x="183915" y="409609"/>
                    </a:lnTo>
                    <a:lnTo>
                      <a:pt x="172154" y="413040"/>
                    </a:lnTo>
                    <a:lnTo>
                      <a:pt x="159190" y="415362"/>
                    </a:lnTo>
                    <a:lnTo>
                      <a:pt x="145957" y="416480"/>
                    </a:lnTo>
                    <a:lnTo>
                      <a:pt x="133023" y="416455"/>
                    </a:lnTo>
                    <a:lnTo>
                      <a:pt x="120579" y="415474"/>
                    </a:lnTo>
                    <a:lnTo>
                      <a:pt x="108616" y="413753"/>
                    </a:lnTo>
                    <a:lnTo>
                      <a:pt x="97062" y="411487"/>
                    </a:lnTo>
                    <a:lnTo>
                      <a:pt x="86084" y="408792"/>
                    </a:lnTo>
                    <a:lnTo>
                      <a:pt x="74924" y="405341"/>
                    </a:lnTo>
                    <a:lnTo>
                      <a:pt x="61479" y="399717"/>
                    </a:lnTo>
                    <a:lnTo>
                      <a:pt x="42113" y="3895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8231181" y="3907322"/>
                <a:ext cx="41207" cy="428722"/>
              </a:xfrm>
              <a:custGeom>
                <a:avLst/>
                <a:gdLst/>
                <a:ahLst/>
                <a:cxnLst/>
                <a:rect l="0" t="0" r="0" b="0"/>
                <a:pathLst>
                  <a:path w="41207" h="428722">
                    <a:moveTo>
                      <a:pt x="4604" y="0"/>
                    </a:moveTo>
                    <a:lnTo>
                      <a:pt x="3167" y="8669"/>
                    </a:lnTo>
                    <a:lnTo>
                      <a:pt x="1425" y="20845"/>
                    </a:lnTo>
                    <a:lnTo>
                      <a:pt x="252" y="34374"/>
                    </a:lnTo>
                    <a:lnTo>
                      <a:pt x="0" y="48384"/>
                    </a:lnTo>
                    <a:lnTo>
                      <a:pt x="510" y="62544"/>
                    </a:lnTo>
                    <a:lnTo>
                      <a:pt x="1326" y="76729"/>
                    </a:lnTo>
                    <a:lnTo>
                      <a:pt x="2138" y="90897"/>
                    </a:lnTo>
                    <a:lnTo>
                      <a:pt x="2821" y="105037"/>
                    </a:lnTo>
                    <a:lnTo>
                      <a:pt x="3345" y="119150"/>
                    </a:lnTo>
                    <a:lnTo>
                      <a:pt x="3735" y="133242"/>
                    </a:lnTo>
                    <a:lnTo>
                      <a:pt x="4182" y="147318"/>
                    </a:lnTo>
                    <a:lnTo>
                      <a:pt x="5022" y="161382"/>
                    </a:lnTo>
                    <a:lnTo>
                      <a:pt x="6403" y="175438"/>
                    </a:lnTo>
                    <a:lnTo>
                      <a:pt x="8146" y="189488"/>
                    </a:lnTo>
                    <a:lnTo>
                      <a:pt x="9855" y="203534"/>
                    </a:lnTo>
                    <a:lnTo>
                      <a:pt x="11303" y="217578"/>
                    </a:lnTo>
                    <a:lnTo>
                      <a:pt x="12596" y="231620"/>
                    </a:lnTo>
                    <a:lnTo>
                      <a:pt x="14070" y="245660"/>
                    </a:lnTo>
                    <a:lnTo>
                      <a:pt x="15914" y="259709"/>
                    </a:lnTo>
                    <a:lnTo>
                      <a:pt x="18153" y="274094"/>
                    </a:lnTo>
                    <a:lnTo>
                      <a:pt x="20734" y="289429"/>
                    </a:lnTo>
                    <a:lnTo>
                      <a:pt x="23581" y="305965"/>
                    </a:lnTo>
                    <a:lnTo>
                      <a:pt x="26459" y="323308"/>
                    </a:lnTo>
                    <a:lnTo>
                      <a:pt x="29005" y="340643"/>
                    </a:lnTo>
                    <a:lnTo>
                      <a:pt x="31051" y="357482"/>
                    </a:lnTo>
                    <a:lnTo>
                      <a:pt x="32761" y="373533"/>
                    </a:lnTo>
                    <a:lnTo>
                      <a:pt x="34525" y="388539"/>
                    </a:lnTo>
                    <a:lnTo>
                      <a:pt x="36463" y="402798"/>
                    </a:lnTo>
                    <a:lnTo>
                      <a:pt x="38659" y="416224"/>
                    </a:lnTo>
                    <a:lnTo>
                      <a:pt x="41206" y="42872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8056801" y="4086307"/>
                <a:ext cx="305327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305327" h="52643">
                    <a:moveTo>
                      <a:pt x="305326" y="52642"/>
                    </a:moveTo>
                    <a:lnTo>
                      <a:pt x="299392" y="46842"/>
                    </a:lnTo>
                    <a:lnTo>
                      <a:pt x="293187" y="41917"/>
                    </a:lnTo>
                    <a:lnTo>
                      <a:pt x="286082" y="37419"/>
                    </a:lnTo>
                    <a:lnTo>
                      <a:pt x="277797" y="33371"/>
                    </a:lnTo>
                    <a:lnTo>
                      <a:pt x="267853" y="30006"/>
                    </a:lnTo>
                    <a:lnTo>
                      <a:pt x="256152" y="27393"/>
                    </a:lnTo>
                    <a:lnTo>
                      <a:pt x="242901" y="25293"/>
                    </a:lnTo>
                    <a:lnTo>
                      <a:pt x="228418" y="23266"/>
                    </a:lnTo>
                    <a:lnTo>
                      <a:pt x="213008" y="21047"/>
                    </a:lnTo>
                    <a:lnTo>
                      <a:pt x="196766" y="18554"/>
                    </a:lnTo>
                    <a:lnTo>
                      <a:pt x="179579" y="15801"/>
                    </a:lnTo>
                    <a:lnTo>
                      <a:pt x="161467" y="12840"/>
                    </a:lnTo>
                    <a:lnTo>
                      <a:pt x="142731" y="9885"/>
                    </a:lnTo>
                    <a:lnTo>
                      <a:pt x="123846" y="7288"/>
                    </a:lnTo>
                    <a:lnTo>
                      <a:pt x="105113" y="5213"/>
                    </a:lnTo>
                    <a:lnTo>
                      <a:pt x="86808" y="3648"/>
                    </a:lnTo>
                    <a:lnTo>
                      <a:pt x="67161" y="2347"/>
                    </a:lnTo>
                    <a:lnTo>
                      <a:pt x="41093" y="1196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8341070" y="4138949"/>
                <a:ext cx="136872" cy="203802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203802">
                    <a:moveTo>
                      <a:pt x="0" y="84228"/>
                    </a:moveTo>
                    <a:lnTo>
                      <a:pt x="2933" y="93029"/>
                    </a:lnTo>
                    <a:lnTo>
                      <a:pt x="5716" y="101376"/>
                    </a:lnTo>
                    <a:lnTo>
                      <a:pt x="8615" y="110075"/>
                    </a:lnTo>
                    <a:lnTo>
                      <a:pt x="11656" y="119196"/>
                    </a:lnTo>
                    <a:lnTo>
                      <a:pt x="14821" y="128691"/>
                    </a:lnTo>
                    <a:lnTo>
                      <a:pt x="18085" y="138483"/>
                    </a:lnTo>
                    <a:lnTo>
                      <a:pt x="21423" y="148497"/>
                    </a:lnTo>
                    <a:lnTo>
                      <a:pt x="24815" y="158671"/>
                    </a:lnTo>
                    <a:lnTo>
                      <a:pt x="28247" y="168953"/>
                    </a:lnTo>
                    <a:lnTo>
                      <a:pt x="31875" y="179144"/>
                    </a:lnTo>
                    <a:lnTo>
                      <a:pt x="35996" y="188913"/>
                    </a:lnTo>
                    <a:lnTo>
                      <a:pt x="40715" y="198035"/>
                    </a:lnTo>
                    <a:lnTo>
                      <a:pt x="45271" y="203801"/>
                    </a:lnTo>
                    <a:lnTo>
                      <a:pt x="48188" y="203522"/>
                    </a:lnTo>
                    <a:lnTo>
                      <a:pt x="48974" y="199259"/>
                    </a:lnTo>
                    <a:lnTo>
                      <a:pt x="47979" y="192678"/>
                    </a:lnTo>
                    <a:lnTo>
                      <a:pt x="45477" y="184685"/>
                    </a:lnTo>
                    <a:lnTo>
                      <a:pt x="41743" y="175805"/>
                    </a:lnTo>
                    <a:lnTo>
                      <a:pt x="37225" y="166354"/>
                    </a:lnTo>
                    <a:lnTo>
                      <a:pt x="32475" y="156536"/>
                    </a:lnTo>
                    <a:lnTo>
                      <a:pt x="27829" y="146471"/>
                    </a:lnTo>
                    <a:lnTo>
                      <a:pt x="23568" y="136080"/>
                    </a:lnTo>
                    <a:lnTo>
                      <a:pt x="20010" y="125109"/>
                    </a:lnTo>
                    <a:lnTo>
                      <a:pt x="17253" y="113468"/>
                    </a:lnTo>
                    <a:lnTo>
                      <a:pt x="15385" y="101378"/>
                    </a:lnTo>
                    <a:lnTo>
                      <a:pt x="14572" y="89261"/>
                    </a:lnTo>
                    <a:lnTo>
                      <a:pt x="14806" y="77375"/>
                    </a:lnTo>
                    <a:lnTo>
                      <a:pt x="16096" y="65953"/>
                    </a:lnTo>
                    <a:lnTo>
                      <a:pt x="18557" y="55283"/>
                    </a:lnTo>
                    <a:lnTo>
                      <a:pt x="22143" y="45445"/>
                    </a:lnTo>
                    <a:lnTo>
                      <a:pt x="26837" y="36518"/>
                    </a:lnTo>
                    <a:lnTo>
                      <a:pt x="32738" y="28660"/>
                    </a:lnTo>
                    <a:lnTo>
                      <a:pt x="39785" y="21858"/>
                    </a:lnTo>
                    <a:lnTo>
                      <a:pt x="47957" y="16119"/>
                    </a:lnTo>
                    <a:lnTo>
                      <a:pt x="57346" y="11554"/>
                    </a:lnTo>
                    <a:lnTo>
                      <a:pt x="67875" y="8111"/>
                    </a:lnTo>
                    <a:lnTo>
                      <a:pt x="79131" y="5605"/>
                    </a:lnTo>
                    <a:lnTo>
                      <a:pt x="91761" y="3560"/>
                    </a:lnTo>
                    <a:lnTo>
                      <a:pt x="109106" y="1795"/>
                    </a:lnTo>
                    <a:lnTo>
                      <a:pt x="136871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8496827" y="4186864"/>
                <a:ext cx="212742" cy="171817"/>
              </a:xfrm>
              <a:custGeom>
                <a:avLst/>
                <a:gdLst/>
                <a:ahLst/>
                <a:cxnLst/>
                <a:rect l="0" t="0" r="0" b="0"/>
                <a:pathLst>
                  <a:path w="212742" h="171817">
                    <a:moveTo>
                      <a:pt x="107456" y="67899"/>
                    </a:moveTo>
                    <a:lnTo>
                      <a:pt x="110255" y="59097"/>
                    </a:lnTo>
                    <a:lnTo>
                      <a:pt x="111757" y="50751"/>
                    </a:lnTo>
                    <a:lnTo>
                      <a:pt x="112054" y="42061"/>
                    </a:lnTo>
                    <a:lnTo>
                      <a:pt x="111030" y="33286"/>
                    </a:lnTo>
                    <a:lnTo>
                      <a:pt x="108266" y="25088"/>
                    </a:lnTo>
                    <a:lnTo>
                      <a:pt x="103686" y="17807"/>
                    </a:lnTo>
                    <a:lnTo>
                      <a:pt x="97353" y="11616"/>
                    </a:lnTo>
                    <a:lnTo>
                      <a:pt x="89288" y="6684"/>
                    </a:lnTo>
                    <a:lnTo>
                      <a:pt x="79689" y="2972"/>
                    </a:lnTo>
                    <a:lnTo>
                      <a:pt x="69180" y="616"/>
                    </a:lnTo>
                    <a:lnTo>
                      <a:pt x="58675" y="0"/>
                    </a:lnTo>
                    <a:lnTo>
                      <a:pt x="48696" y="1186"/>
                    </a:lnTo>
                    <a:lnTo>
                      <a:pt x="39541" y="4269"/>
                    </a:lnTo>
                    <a:lnTo>
                      <a:pt x="31465" y="9536"/>
                    </a:lnTo>
                    <a:lnTo>
                      <a:pt x="24480" y="16929"/>
                    </a:lnTo>
                    <a:lnTo>
                      <a:pt x="18432" y="25960"/>
                    </a:lnTo>
                    <a:lnTo>
                      <a:pt x="13120" y="35922"/>
                    </a:lnTo>
                    <a:lnTo>
                      <a:pt x="8363" y="46321"/>
                    </a:lnTo>
                    <a:lnTo>
                      <a:pt x="4333" y="56893"/>
                    </a:lnTo>
                    <a:lnTo>
                      <a:pt x="1532" y="67516"/>
                    </a:lnTo>
                    <a:lnTo>
                      <a:pt x="129" y="78140"/>
                    </a:lnTo>
                    <a:lnTo>
                      <a:pt x="0" y="88748"/>
                    </a:lnTo>
                    <a:lnTo>
                      <a:pt x="903" y="99338"/>
                    </a:lnTo>
                    <a:lnTo>
                      <a:pt x="2588" y="109907"/>
                    </a:lnTo>
                    <a:lnTo>
                      <a:pt x="5005" y="120295"/>
                    </a:lnTo>
                    <a:lnTo>
                      <a:pt x="8299" y="130197"/>
                    </a:lnTo>
                    <a:lnTo>
                      <a:pt x="12480" y="139474"/>
                    </a:lnTo>
                    <a:lnTo>
                      <a:pt x="17591" y="147669"/>
                    </a:lnTo>
                    <a:lnTo>
                      <a:pt x="23778" y="153962"/>
                    </a:lnTo>
                    <a:lnTo>
                      <a:pt x="31017" y="158076"/>
                    </a:lnTo>
                    <a:lnTo>
                      <a:pt x="39150" y="160040"/>
                    </a:lnTo>
                    <a:lnTo>
                      <a:pt x="47980" y="159928"/>
                    </a:lnTo>
                    <a:lnTo>
                      <a:pt x="57316" y="157998"/>
                    </a:lnTo>
                    <a:lnTo>
                      <a:pt x="66687" y="154451"/>
                    </a:lnTo>
                    <a:lnTo>
                      <a:pt x="75363" y="149338"/>
                    </a:lnTo>
                    <a:lnTo>
                      <a:pt x="83009" y="142825"/>
                    </a:lnTo>
                    <a:lnTo>
                      <a:pt x="89633" y="135015"/>
                    </a:lnTo>
                    <a:lnTo>
                      <a:pt x="95398" y="125870"/>
                    </a:lnTo>
                    <a:lnTo>
                      <a:pt x="100497" y="115495"/>
                    </a:lnTo>
                    <a:lnTo>
                      <a:pt x="104939" y="104105"/>
                    </a:lnTo>
                    <a:lnTo>
                      <a:pt x="108559" y="91936"/>
                    </a:lnTo>
                    <a:lnTo>
                      <a:pt x="111335" y="79283"/>
                    </a:lnTo>
                    <a:lnTo>
                      <a:pt x="113499" y="69410"/>
                    </a:lnTo>
                    <a:lnTo>
                      <a:pt x="115355" y="66310"/>
                    </a:lnTo>
                    <a:lnTo>
                      <a:pt x="117115" y="68750"/>
                    </a:lnTo>
                    <a:lnTo>
                      <a:pt x="119041" y="74625"/>
                    </a:lnTo>
                    <a:lnTo>
                      <a:pt x="121264" y="82472"/>
                    </a:lnTo>
                    <a:lnTo>
                      <a:pt x="123799" y="91432"/>
                    </a:lnTo>
                    <a:lnTo>
                      <a:pt x="126603" y="101021"/>
                    </a:lnTo>
                    <a:lnTo>
                      <a:pt x="129782" y="110809"/>
                    </a:lnTo>
                    <a:lnTo>
                      <a:pt x="133591" y="120338"/>
                    </a:lnTo>
                    <a:lnTo>
                      <a:pt x="138113" y="129393"/>
                    </a:lnTo>
                    <a:lnTo>
                      <a:pt x="143283" y="137955"/>
                    </a:lnTo>
                    <a:lnTo>
                      <a:pt x="148978" y="146097"/>
                    </a:lnTo>
                    <a:lnTo>
                      <a:pt x="155074" y="153897"/>
                    </a:lnTo>
                    <a:lnTo>
                      <a:pt x="161624" y="160951"/>
                    </a:lnTo>
                    <a:lnTo>
                      <a:pt x="168852" y="166405"/>
                    </a:lnTo>
                    <a:lnTo>
                      <a:pt x="176814" y="169923"/>
                    </a:lnTo>
                    <a:lnTo>
                      <a:pt x="184971" y="171610"/>
                    </a:lnTo>
                    <a:lnTo>
                      <a:pt x="193089" y="171816"/>
                    </a:lnTo>
                    <a:lnTo>
                      <a:pt x="201883" y="169436"/>
                    </a:lnTo>
                    <a:lnTo>
                      <a:pt x="212741" y="1626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8704318" y="4190577"/>
                <a:ext cx="152650" cy="180823"/>
              </a:xfrm>
              <a:custGeom>
                <a:avLst/>
                <a:gdLst/>
                <a:ahLst/>
                <a:cxnLst/>
                <a:rect l="0" t="0" r="0" b="0"/>
                <a:pathLst>
                  <a:path w="152650" h="180823">
                    <a:moveTo>
                      <a:pt x="110535" y="11543"/>
                    </a:moveTo>
                    <a:lnTo>
                      <a:pt x="104533" y="5876"/>
                    </a:lnTo>
                    <a:lnTo>
                      <a:pt x="97688" y="2232"/>
                    </a:lnTo>
                    <a:lnTo>
                      <a:pt x="89304" y="328"/>
                    </a:lnTo>
                    <a:lnTo>
                      <a:pt x="79850" y="0"/>
                    </a:lnTo>
                    <a:lnTo>
                      <a:pt x="70185" y="1267"/>
                    </a:lnTo>
                    <a:lnTo>
                      <a:pt x="60830" y="3992"/>
                    </a:lnTo>
                    <a:lnTo>
                      <a:pt x="51958" y="7912"/>
                    </a:lnTo>
                    <a:lnTo>
                      <a:pt x="43553" y="12748"/>
                    </a:lnTo>
                    <a:lnTo>
                      <a:pt x="35543" y="18262"/>
                    </a:lnTo>
                    <a:lnTo>
                      <a:pt x="27994" y="24588"/>
                    </a:lnTo>
                    <a:lnTo>
                      <a:pt x="21138" y="32197"/>
                    </a:lnTo>
                    <a:lnTo>
                      <a:pt x="15044" y="41244"/>
                    </a:lnTo>
                    <a:lnTo>
                      <a:pt x="9798" y="51592"/>
                    </a:lnTo>
                    <a:lnTo>
                      <a:pt x="5571" y="62988"/>
                    </a:lnTo>
                    <a:lnTo>
                      <a:pt x="2366" y="75169"/>
                    </a:lnTo>
                    <a:lnTo>
                      <a:pt x="367" y="87754"/>
                    </a:lnTo>
                    <a:lnTo>
                      <a:pt x="0" y="100269"/>
                    </a:lnTo>
                    <a:lnTo>
                      <a:pt x="1346" y="112455"/>
                    </a:lnTo>
                    <a:lnTo>
                      <a:pt x="4200" y="124093"/>
                    </a:lnTo>
                    <a:lnTo>
                      <a:pt x="8247" y="134917"/>
                    </a:lnTo>
                    <a:lnTo>
                      <a:pt x="13195" y="144859"/>
                    </a:lnTo>
                    <a:lnTo>
                      <a:pt x="18956" y="153859"/>
                    </a:lnTo>
                    <a:lnTo>
                      <a:pt x="25646" y="161766"/>
                    </a:lnTo>
                    <a:lnTo>
                      <a:pt x="33255" y="168597"/>
                    </a:lnTo>
                    <a:lnTo>
                      <a:pt x="41652" y="174186"/>
                    </a:lnTo>
                    <a:lnTo>
                      <a:pt x="50666" y="178118"/>
                    </a:lnTo>
                    <a:lnTo>
                      <a:pt x="60143" y="180313"/>
                    </a:lnTo>
                    <a:lnTo>
                      <a:pt x="70118" y="180822"/>
                    </a:lnTo>
                    <a:lnTo>
                      <a:pt x="80800" y="179651"/>
                    </a:lnTo>
                    <a:lnTo>
                      <a:pt x="92231" y="176980"/>
                    </a:lnTo>
                    <a:lnTo>
                      <a:pt x="103914" y="173210"/>
                    </a:lnTo>
                    <a:lnTo>
                      <a:pt x="116139" y="168398"/>
                    </a:lnTo>
                    <a:lnTo>
                      <a:pt x="131100" y="161007"/>
                    </a:lnTo>
                    <a:lnTo>
                      <a:pt x="152649" y="1484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8909625" y="3938908"/>
                <a:ext cx="31571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31571" h="463255">
                    <a:moveTo>
                      <a:pt x="10513" y="0"/>
                    </a:moveTo>
                    <a:lnTo>
                      <a:pt x="7646" y="9002"/>
                    </a:lnTo>
                    <a:lnTo>
                      <a:pt x="5504" y="19270"/>
                    </a:lnTo>
                    <a:lnTo>
                      <a:pt x="3901" y="31849"/>
                    </a:lnTo>
                    <a:lnTo>
                      <a:pt x="2721" y="46203"/>
                    </a:lnTo>
                    <a:lnTo>
                      <a:pt x="1872" y="61351"/>
                    </a:lnTo>
                    <a:lnTo>
                      <a:pt x="1273" y="76636"/>
                    </a:lnTo>
                    <a:lnTo>
                      <a:pt x="859" y="91770"/>
                    </a:lnTo>
                    <a:lnTo>
                      <a:pt x="576" y="106672"/>
                    </a:lnTo>
                    <a:lnTo>
                      <a:pt x="383" y="121353"/>
                    </a:lnTo>
                    <a:lnTo>
                      <a:pt x="252" y="135852"/>
                    </a:lnTo>
                    <a:lnTo>
                      <a:pt x="163" y="150214"/>
                    </a:lnTo>
                    <a:lnTo>
                      <a:pt x="104" y="164476"/>
                    </a:lnTo>
                    <a:lnTo>
                      <a:pt x="64" y="178667"/>
                    </a:lnTo>
                    <a:lnTo>
                      <a:pt x="38" y="192809"/>
                    </a:lnTo>
                    <a:lnTo>
                      <a:pt x="21" y="206917"/>
                    </a:lnTo>
                    <a:lnTo>
                      <a:pt x="8" y="221003"/>
                    </a:lnTo>
                    <a:lnTo>
                      <a:pt x="0" y="235072"/>
                    </a:lnTo>
                    <a:lnTo>
                      <a:pt x="0" y="249127"/>
                    </a:lnTo>
                    <a:lnTo>
                      <a:pt x="169" y="263006"/>
                    </a:lnTo>
                    <a:lnTo>
                      <a:pt x="815" y="276406"/>
                    </a:lnTo>
                    <a:lnTo>
                      <a:pt x="2062" y="289210"/>
                    </a:lnTo>
                    <a:lnTo>
                      <a:pt x="3713" y="301945"/>
                    </a:lnTo>
                    <a:lnTo>
                      <a:pt x="5361" y="315635"/>
                    </a:lnTo>
                    <a:lnTo>
                      <a:pt x="6768" y="330769"/>
                    </a:lnTo>
                    <a:lnTo>
                      <a:pt x="8033" y="347021"/>
                    </a:lnTo>
                    <a:lnTo>
                      <a:pt x="9490" y="363548"/>
                    </a:lnTo>
                    <a:lnTo>
                      <a:pt x="11321" y="379805"/>
                    </a:lnTo>
                    <a:lnTo>
                      <a:pt x="13589" y="395390"/>
                    </a:lnTo>
                    <a:lnTo>
                      <a:pt x="16642" y="411625"/>
                    </a:lnTo>
                    <a:lnTo>
                      <a:pt x="21867" y="432163"/>
                    </a:lnTo>
                    <a:lnTo>
                      <a:pt x="31570" y="4632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8667453" y="4047725"/>
                <a:ext cx="410613" cy="70168"/>
              </a:xfrm>
              <a:custGeom>
                <a:avLst/>
                <a:gdLst/>
                <a:ahLst/>
                <a:cxnLst/>
                <a:rect l="0" t="0" r="0" b="0"/>
                <a:pathLst>
                  <a:path w="410613" h="70168">
                    <a:moveTo>
                      <a:pt x="410612" y="70167"/>
                    </a:moveTo>
                    <a:lnTo>
                      <a:pt x="398878" y="67167"/>
                    </a:lnTo>
                    <a:lnTo>
                      <a:pt x="387748" y="63744"/>
                    </a:lnTo>
                    <a:lnTo>
                      <a:pt x="376154" y="59552"/>
                    </a:lnTo>
                    <a:lnTo>
                      <a:pt x="364166" y="54826"/>
                    </a:lnTo>
                    <a:lnTo>
                      <a:pt x="352155" y="49993"/>
                    </a:lnTo>
                    <a:lnTo>
                      <a:pt x="340342" y="45315"/>
                    </a:lnTo>
                    <a:lnTo>
                      <a:pt x="328470" y="40879"/>
                    </a:lnTo>
                    <a:lnTo>
                      <a:pt x="315905" y="36677"/>
                    </a:lnTo>
                    <a:lnTo>
                      <a:pt x="302345" y="32669"/>
                    </a:lnTo>
                    <a:lnTo>
                      <a:pt x="287965" y="28809"/>
                    </a:lnTo>
                    <a:lnTo>
                      <a:pt x="273234" y="25056"/>
                    </a:lnTo>
                    <a:lnTo>
                      <a:pt x="258462" y="21380"/>
                    </a:lnTo>
                    <a:lnTo>
                      <a:pt x="243457" y="17758"/>
                    </a:lnTo>
                    <a:lnTo>
                      <a:pt x="227639" y="14172"/>
                    </a:lnTo>
                    <a:lnTo>
                      <a:pt x="210737" y="10615"/>
                    </a:lnTo>
                    <a:lnTo>
                      <a:pt x="192793" y="7244"/>
                    </a:lnTo>
                    <a:lnTo>
                      <a:pt x="173983" y="4360"/>
                    </a:lnTo>
                    <a:lnTo>
                      <a:pt x="154515" y="2092"/>
                    </a:lnTo>
                    <a:lnTo>
                      <a:pt x="134729" y="571"/>
                    </a:lnTo>
                    <a:lnTo>
                      <a:pt x="115073" y="0"/>
                    </a:lnTo>
                    <a:lnTo>
                      <a:pt x="95796" y="390"/>
                    </a:lnTo>
                    <a:lnTo>
                      <a:pt x="77308" y="1456"/>
                    </a:lnTo>
                    <a:lnTo>
                      <a:pt x="58253" y="2810"/>
                    </a:lnTo>
                    <a:lnTo>
                      <a:pt x="34727" y="4571"/>
                    </a:lnTo>
                    <a:lnTo>
                      <a:pt x="0" y="699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9035951" y="4381105"/>
                <a:ext cx="1053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9">
                    <a:moveTo>
                      <a:pt x="10529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1" name="Freeform 70"/>
          <p:cNvSpPr/>
          <p:nvPr/>
        </p:nvSpPr>
        <p:spPr>
          <a:xfrm>
            <a:off x="1298963" y="1179191"/>
            <a:ext cx="153970" cy="440624"/>
          </a:xfrm>
          <a:custGeom>
            <a:avLst/>
            <a:gdLst/>
            <a:ahLst/>
            <a:cxnLst/>
            <a:rect l="0" t="0" r="0" b="0"/>
            <a:pathLst>
              <a:path w="153970" h="440624">
                <a:moveTo>
                  <a:pt x="48684" y="0"/>
                </a:moveTo>
                <a:lnTo>
                  <a:pt x="48684" y="11735"/>
                </a:lnTo>
                <a:lnTo>
                  <a:pt x="48684" y="22864"/>
                </a:lnTo>
                <a:lnTo>
                  <a:pt x="48684" y="34467"/>
                </a:lnTo>
                <a:lnTo>
                  <a:pt x="48684" y="46801"/>
                </a:lnTo>
                <a:lnTo>
                  <a:pt x="48684" y="60110"/>
                </a:lnTo>
                <a:lnTo>
                  <a:pt x="48684" y="74414"/>
                </a:lnTo>
                <a:lnTo>
                  <a:pt x="48684" y="89419"/>
                </a:lnTo>
                <a:lnTo>
                  <a:pt x="48684" y="104632"/>
                </a:lnTo>
                <a:lnTo>
                  <a:pt x="48684" y="119750"/>
                </a:lnTo>
                <a:lnTo>
                  <a:pt x="48684" y="134662"/>
                </a:lnTo>
                <a:lnTo>
                  <a:pt x="48684" y="149360"/>
                </a:lnTo>
                <a:lnTo>
                  <a:pt x="48684" y="163877"/>
                </a:lnTo>
                <a:lnTo>
                  <a:pt x="48684" y="178253"/>
                </a:lnTo>
                <a:lnTo>
                  <a:pt x="48684" y="192526"/>
                </a:lnTo>
                <a:lnTo>
                  <a:pt x="48684" y="206725"/>
                </a:lnTo>
                <a:lnTo>
                  <a:pt x="48684" y="220873"/>
                </a:lnTo>
                <a:lnTo>
                  <a:pt x="48684" y="234985"/>
                </a:lnTo>
                <a:lnTo>
                  <a:pt x="48684" y="249073"/>
                </a:lnTo>
                <a:lnTo>
                  <a:pt x="48684" y="263145"/>
                </a:lnTo>
                <a:lnTo>
                  <a:pt x="48684" y="277205"/>
                </a:lnTo>
                <a:lnTo>
                  <a:pt x="48689" y="291258"/>
                </a:lnTo>
                <a:lnTo>
                  <a:pt x="48861" y="305306"/>
                </a:lnTo>
                <a:lnTo>
                  <a:pt x="49510" y="319351"/>
                </a:lnTo>
                <a:lnTo>
                  <a:pt x="50759" y="333394"/>
                </a:lnTo>
                <a:lnTo>
                  <a:pt x="52411" y="347435"/>
                </a:lnTo>
                <a:lnTo>
                  <a:pt x="54059" y="361475"/>
                </a:lnTo>
                <a:lnTo>
                  <a:pt x="55462" y="375514"/>
                </a:lnTo>
                <a:lnTo>
                  <a:pt x="56555" y="389553"/>
                </a:lnTo>
                <a:lnTo>
                  <a:pt x="57363" y="403592"/>
                </a:lnTo>
                <a:lnTo>
                  <a:pt x="57929" y="417599"/>
                </a:lnTo>
                <a:lnTo>
                  <a:pt x="57887" y="430447"/>
                </a:lnTo>
                <a:lnTo>
                  <a:pt x="56470" y="438736"/>
                </a:lnTo>
                <a:lnTo>
                  <a:pt x="53831" y="440623"/>
                </a:lnTo>
                <a:lnTo>
                  <a:pt x="50795" y="437998"/>
                </a:lnTo>
                <a:lnTo>
                  <a:pt x="47474" y="432380"/>
                </a:lnTo>
                <a:lnTo>
                  <a:pt x="43602" y="424502"/>
                </a:lnTo>
                <a:lnTo>
                  <a:pt x="39062" y="414881"/>
                </a:lnTo>
                <a:lnTo>
                  <a:pt x="34061" y="404115"/>
                </a:lnTo>
                <a:lnTo>
                  <a:pt x="29018" y="392872"/>
                </a:lnTo>
                <a:lnTo>
                  <a:pt x="24182" y="381558"/>
                </a:lnTo>
                <a:lnTo>
                  <a:pt x="19462" y="370345"/>
                </a:lnTo>
                <a:lnTo>
                  <a:pt x="14535" y="359280"/>
                </a:lnTo>
                <a:lnTo>
                  <a:pt x="9239" y="348427"/>
                </a:lnTo>
                <a:lnTo>
                  <a:pt x="4249" y="340325"/>
                </a:lnTo>
                <a:lnTo>
                  <a:pt x="1000" y="338068"/>
                </a:lnTo>
                <a:lnTo>
                  <a:pt x="0" y="340488"/>
                </a:lnTo>
                <a:lnTo>
                  <a:pt x="872" y="345763"/>
                </a:lnTo>
                <a:lnTo>
                  <a:pt x="3305" y="352441"/>
                </a:lnTo>
                <a:lnTo>
                  <a:pt x="6998" y="359682"/>
                </a:lnTo>
                <a:lnTo>
                  <a:pt x="11495" y="367248"/>
                </a:lnTo>
                <a:lnTo>
                  <a:pt x="16231" y="375279"/>
                </a:lnTo>
                <a:lnTo>
                  <a:pt x="20878" y="383846"/>
                </a:lnTo>
                <a:lnTo>
                  <a:pt x="25479" y="392745"/>
                </a:lnTo>
                <a:lnTo>
                  <a:pt x="30332" y="401578"/>
                </a:lnTo>
                <a:lnTo>
                  <a:pt x="35598" y="410098"/>
                </a:lnTo>
                <a:lnTo>
                  <a:pt x="41289" y="417600"/>
                </a:lnTo>
                <a:lnTo>
                  <a:pt x="47343" y="422890"/>
                </a:lnTo>
                <a:lnTo>
                  <a:pt x="53678" y="425508"/>
                </a:lnTo>
                <a:lnTo>
                  <a:pt x="60221" y="425482"/>
                </a:lnTo>
                <a:lnTo>
                  <a:pt x="66914" y="422964"/>
                </a:lnTo>
                <a:lnTo>
                  <a:pt x="73710" y="418313"/>
                </a:lnTo>
                <a:lnTo>
                  <a:pt x="80578" y="412144"/>
                </a:lnTo>
                <a:lnTo>
                  <a:pt x="87495" y="405189"/>
                </a:lnTo>
                <a:lnTo>
                  <a:pt x="94446" y="397932"/>
                </a:lnTo>
                <a:lnTo>
                  <a:pt x="101419" y="390607"/>
                </a:lnTo>
                <a:lnTo>
                  <a:pt x="108407" y="383310"/>
                </a:lnTo>
                <a:lnTo>
                  <a:pt x="115401" y="376073"/>
                </a:lnTo>
                <a:lnTo>
                  <a:pt x="122287" y="369007"/>
                </a:lnTo>
                <a:lnTo>
                  <a:pt x="129628" y="361518"/>
                </a:lnTo>
                <a:lnTo>
                  <a:pt x="139186" y="351829"/>
                </a:lnTo>
                <a:lnTo>
                  <a:pt x="153969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1126549" y="1884601"/>
            <a:ext cx="376121" cy="513273"/>
          </a:xfrm>
          <a:custGeom>
            <a:avLst/>
            <a:gdLst/>
            <a:ahLst/>
            <a:cxnLst/>
            <a:rect l="0" t="0" r="0" b="0"/>
            <a:pathLst>
              <a:path w="376121" h="513273">
                <a:moveTo>
                  <a:pt x="178984" y="0"/>
                </a:moveTo>
                <a:lnTo>
                  <a:pt x="173184" y="5934"/>
                </a:lnTo>
                <a:lnTo>
                  <a:pt x="168259" y="12139"/>
                </a:lnTo>
                <a:lnTo>
                  <a:pt x="163752" y="19234"/>
                </a:lnTo>
                <a:lnTo>
                  <a:pt x="159359" y="27175"/>
                </a:lnTo>
                <a:lnTo>
                  <a:pt x="154697" y="35821"/>
                </a:lnTo>
                <a:lnTo>
                  <a:pt x="149586" y="45016"/>
                </a:lnTo>
                <a:lnTo>
                  <a:pt x="144181" y="54615"/>
                </a:lnTo>
                <a:lnTo>
                  <a:pt x="138858" y="64505"/>
                </a:lnTo>
                <a:lnTo>
                  <a:pt x="133833" y="74598"/>
                </a:lnTo>
                <a:lnTo>
                  <a:pt x="129155" y="84832"/>
                </a:lnTo>
                <a:lnTo>
                  <a:pt x="124786" y="95161"/>
                </a:lnTo>
                <a:lnTo>
                  <a:pt x="120659" y="105551"/>
                </a:lnTo>
                <a:lnTo>
                  <a:pt x="116549" y="115817"/>
                </a:lnTo>
                <a:lnTo>
                  <a:pt x="112096" y="125637"/>
                </a:lnTo>
                <a:lnTo>
                  <a:pt x="107146" y="134799"/>
                </a:lnTo>
                <a:lnTo>
                  <a:pt x="102193" y="140766"/>
                </a:lnTo>
                <a:lnTo>
                  <a:pt x="98561" y="140840"/>
                </a:lnTo>
                <a:lnTo>
                  <a:pt x="97037" y="136729"/>
                </a:lnTo>
                <a:lnTo>
                  <a:pt x="97256" y="130119"/>
                </a:lnTo>
                <a:lnTo>
                  <a:pt x="98653" y="122020"/>
                </a:lnTo>
                <a:lnTo>
                  <a:pt x="100807" y="113021"/>
                </a:lnTo>
                <a:lnTo>
                  <a:pt x="103454" y="103471"/>
                </a:lnTo>
                <a:lnTo>
                  <a:pt x="106913" y="93743"/>
                </a:lnTo>
                <a:lnTo>
                  <a:pt x="111995" y="84270"/>
                </a:lnTo>
                <a:lnTo>
                  <a:pt x="119015" y="75261"/>
                </a:lnTo>
                <a:lnTo>
                  <a:pt x="127667" y="66733"/>
                </a:lnTo>
                <a:lnTo>
                  <a:pt x="137311" y="58616"/>
                </a:lnTo>
                <a:lnTo>
                  <a:pt x="147469" y="50829"/>
                </a:lnTo>
                <a:lnTo>
                  <a:pt x="158034" y="43615"/>
                </a:lnTo>
                <a:lnTo>
                  <a:pt x="169177" y="37521"/>
                </a:lnTo>
                <a:lnTo>
                  <a:pt x="180957" y="32765"/>
                </a:lnTo>
                <a:lnTo>
                  <a:pt x="192984" y="29571"/>
                </a:lnTo>
                <a:lnTo>
                  <a:pt x="204531" y="28326"/>
                </a:lnTo>
                <a:lnTo>
                  <a:pt x="215226" y="29048"/>
                </a:lnTo>
                <a:lnTo>
                  <a:pt x="225034" y="31464"/>
                </a:lnTo>
                <a:lnTo>
                  <a:pt x="234084" y="35213"/>
                </a:lnTo>
                <a:lnTo>
                  <a:pt x="242536" y="39955"/>
                </a:lnTo>
                <a:lnTo>
                  <a:pt x="250383" y="45577"/>
                </a:lnTo>
                <a:lnTo>
                  <a:pt x="257442" y="52173"/>
                </a:lnTo>
                <a:lnTo>
                  <a:pt x="263671" y="59727"/>
                </a:lnTo>
                <a:lnTo>
                  <a:pt x="269009" y="68428"/>
                </a:lnTo>
                <a:lnTo>
                  <a:pt x="273298" y="78710"/>
                </a:lnTo>
                <a:lnTo>
                  <a:pt x="276542" y="90661"/>
                </a:lnTo>
                <a:lnTo>
                  <a:pt x="278568" y="103755"/>
                </a:lnTo>
                <a:lnTo>
                  <a:pt x="278954" y="117076"/>
                </a:lnTo>
                <a:lnTo>
                  <a:pt x="277620" y="130069"/>
                </a:lnTo>
                <a:lnTo>
                  <a:pt x="274775" y="142552"/>
                </a:lnTo>
                <a:lnTo>
                  <a:pt x="270732" y="154542"/>
                </a:lnTo>
                <a:lnTo>
                  <a:pt x="265793" y="166118"/>
                </a:lnTo>
                <a:lnTo>
                  <a:pt x="260207" y="177214"/>
                </a:lnTo>
                <a:lnTo>
                  <a:pt x="254167" y="187607"/>
                </a:lnTo>
                <a:lnTo>
                  <a:pt x="247808" y="197228"/>
                </a:lnTo>
                <a:lnTo>
                  <a:pt x="241065" y="205997"/>
                </a:lnTo>
                <a:lnTo>
                  <a:pt x="233699" y="213742"/>
                </a:lnTo>
                <a:lnTo>
                  <a:pt x="225639" y="220437"/>
                </a:lnTo>
                <a:lnTo>
                  <a:pt x="217330" y="225060"/>
                </a:lnTo>
                <a:lnTo>
                  <a:pt x="210935" y="225632"/>
                </a:lnTo>
                <a:lnTo>
                  <a:pt x="208926" y="222932"/>
                </a:lnTo>
                <a:lnTo>
                  <a:pt x="211335" y="219736"/>
                </a:lnTo>
                <a:lnTo>
                  <a:pt x="217073" y="217250"/>
                </a:lnTo>
                <a:lnTo>
                  <a:pt x="224877" y="215911"/>
                </a:lnTo>
                <a:lnTo>
                  <a:pt x="233865" y="215749"/>
                </a:lnTo>
                <a:lnTo>
                  <a:pt x="243678" y="216756"/>
                </a:lnTo>
                <a:lnTo>
                  <a:pt x="254336" y="219020"/>
                </a:lnTo>
                <a:lnTo>
                  <a:pt x="265798" y="222469"/>
                </a:lnTo>
                <a:lnTo>
                  <a:pt x="277617" y="227071"/>
                </a:lnTo>
                <a:lnTo>
                  <a:pt x="289028" y="232908"/>
                </a:lnTo>
                <a:lnTo>
                  <a:pt x="299632" y="239909"/>
                </a:lnTo>
                <a:lnTo>
                  <a:pt x="309381" y="247880"/>
                </a:lnTo>
                <a:lnTo>
                  <a:pt x="318390" y="256601"/>
                </a:lnTo>
                <a:lnTo>
                  <a:pt x="326821" y="265878"/>
                </a:lnTo>
                <a:lnTo>
                  <a:pt x="334823" y="275717"/>
                </a:lnTo>
                <a:lnTo>
                  <a:pt x="342518" y="286306"/>
                </a:lnTo>
                <a:lnTo>
                  <a:pt x="349989" y="297690"/>
                </a:lnTo>
                <a:lnTo>
                  <a:pt x="356975" y="309776"/>
                </a:lnTo>
                <a:lnTo>
                  <a:pt x="362908" y="322420"/>
                </a:lnTo>
                <a:lnTo>
                  <a:pt x="367562" y="335488"/>
                </a:lnTo>
                <a:lnTo>
                  <a:pt x="371025" y="349027"/>
                </a:lnTo>
                <a:lnTo>
                  <a:pt x="373514" y="363254"/>
                </a:lnTo>
                <a:lnTo>
                  <a:pt x="375255" y="378225"/>
                </a:lnTo>
                <a:lnTo>
                  <a:pt x="376120" y="393533"/>
                </a:lnTo>
                <a:lnTo>
                  <a:pt x="375652" y="408429"/>
                </a:lnTo>
                <a:lnTo>
                  <a:pt x="373705" y="422516"/>
                </a:lnTo>
                <a:lnTo>
                  <a:pt x="370262" y="435585"/>
                </a:lnTo>
                <a:lnTo>
                  <a:pt x="365277" y="447444"/>
                </a:lnTo>
                <a:lnTo>
                  <a:pt x="358884" y="458122"/>
                </a:lnTo>
                <a:lnTo>
                  <a:pt x="351338" y="467802"/>
                </a:lnTo>
                <a:lnTo>
                  <a:pt x="342910" y="476706"/>
                </a:lnTo>
                <a:lnTo>
                  <a:pt x="333832" y="485028"/>
                </a:lnTo>
                <a:lnTo>
                  <a:pt x="324129" y="492602"/>
                </a:lnTo>
                <a:lnTo>
                  <a:pt x="313631" y="498939"/>
                </a:lnTo>
                <a:lnTo>
                  <a:pt x="302305" y="503867"/>
                </a:lnTo>
                <a:lnTo>
                  <a:pt x="290087" y="507516"/>
                </a:lnTo>
                <a:lnTo>
                  <a:pt x="276822" y="510131"/>
                </a:lnTo>
                <a:lnTo>
                  <a:pt x="262533" y="511960"/>
                </a:lnTo>
                <a:lnTo>
                  <a:pt x="247699" y="513054"/>
                </a:lnTo>
                <a:lnTo>
                  <a:pt x="233129" y="513272"/>
                </a:lnTo>
                <a:lnTo>
                  <a:pt x="219254" y="512608"/>
                </a:lnTo>
                <a:lnTo>
                  <a:pt x="205990" y="511180"/>
                </a:lnTo>
                <a:lnTo>
                  <a:pt x="192936" y="509152"/>
                </a:lnTo>
                <a:lnTo>
                  <a:pt x="179824" y="506675"/>
                </a:lnTo>
                <a:lnTo>
                  <a:pt x="166712" y="503878"/>
                </a:lnTo>
                <a:lnTo>
                  <a:pt x="153894" y="500854"/>
                </a:lnTo>
                <a:lnTo>
                  <a:pt x="141520" y="497678"/>
                </a:lnTo>
                <a:lnTo>
                  <a:pt x="129430" y="494564"/>
                </a:lnTo>
                <a:lnTo>
                  <a:pt x="117245" y="491852"/>
                </a:lnTo>
                <a:lnTo>
                  <a:pt x="104750" y="489696"/>
                </a:lnTo>
                <a:lnTo>
                  <a:pt x="91901" y="488080"/>
                </a:lnTo>
                <a:lnTo>
                  <a:pt x="78736" y="486911"/>
                </a:lnTo>
                <a:lnTo>
                  <a:pt x="65333" y="486088"/>
                </a:lnTo>
                <a:lnTo>
                  <a:pt x="52171" y="485516"/>
                </a:lnTo>
                <a:lnTo>
                  <a:pt x="38717" y="485062"/>
                </a:lnTo>
                <a:lnTo>
                  <a:pt x="22673" y="484683"/>
                </a:lnTo>
                <a:lnTo>
                  <a:pt x="0" y="4843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3099395" y="1116020"/>
            <a:ext cx="259196" cy="529516"/>
          </a:xfrm>
          <a:custGeom>
            <a:avLst/>
            <a:gdLst/>
            <a:ahLst/>
            <a:cxnLst/>
            <a:rect l="0" t="0" r="0" b="0"/>
            <a:pathLst>
              <a:path w="259196" h="529516">
                <a:moveTo>
                  <a:pt x="90739" y="0"/>
                </a:moveTo>
                <a:lnTo>
                  <a:pt x="90739" y="11802"/>
                </a:lnTo>
                <a:lnTo>
                  <a:pt x="90739" y="23572"/>
                </a:lnTo>
                <a:lnTo>
                  <a:pt x="90735" y="36462"/>
                </a:lnTo>
                <a:lnTo>
                  <a:pt x="90562" y="50310"/>
                </a:lnTo>
                <a:lnTo>
                  <a:pt x="89914" y="64638"/>
                </a:lnTo>
                <a:lnTo>
                  <a:pt x="88665" y="79112"/>
                </a:lnTo>
                <a:lnTo>
                  <a:pt x="87012" y="93735"/>
                </a:lnTo>
                <a:lnTo>
                  <a:pt x="85364" y="108759"/>
                </a:lnTo>
                <a:lnTo>
                  <a:pt x="83962" y="124302"/>
                </a:lnTo>
                <a:lnTo>
                  <a:pt x="82869" y="140179"/>
                </a:lnTo>
                <a:lnTo>
                  <a:pt x="82061" y="155998"/>
                </a:lnTo>
                <a:lnTo>
                  <a:pt x="81483" y="171535"/>
                </a:lnTo>
                <a:lnTo>
                  <a:pt x="81078" y="186902"/>
                </a:lnTo>
                <a:lnTo>
                  <a:pt x="80798" y="202439"/>
                </a:lnTo>
                <a:lnTo>
                  <a:pt x="80607" y="218333"/>
                </a:lnTo>
                <a:lnTo>
                  <a:pt x="80477" y="234448"/>
                </a:lnTo>
                <a:lnTo>
                  <a:pt x="80389" y="250427"/>
                </a:lnTo>
                <a:lnTo>
                  <a:pt x="80330" y="266072"/>
                </a:lnTo>
                <a:lnTo>
                  <a:pt x="80291" y="281511"/>
                </a:lnTo>
                <a:lnTo>
                  <a:pt x="80264" y="297097"/>
                </a:lnTo>
                <a:lnTo>
                  <a:pt x="80246" y="313028"/>
                </a:lnTo>
                <a:lnTo>
                  <a:pt x="80234" y="329338"/>
                </a:lnTo>
                <a:lnTo>
                  <a:pt x="80227" y="345980"/>
                </a:lnTo>
                <a:lnTo>
                  <a:pt x="80217" y="362879"/>
                </a:lnTo>
                <a:lnTo>
                  <a:pt x="80041" y="379804"/>
                </a:lnTo>
                <a:lnTo>
                  <a:pt x="79390" y="396395"/>
                </a:lnTo>
                <a:lnTo>
                  <a:pt x="78139" y="412478"/>
                </a:lnTo>
                <a:lnTo>
                  <a:pt x="76486" y="428057"/>
                </a:lnTo>
                <a:lnTo>
                  <a:pt x="74837" y="443212"/>
                </a:lnTo>
                <a:lnTo>
                  <a:pt x="73425" y="458006"/>
                </a:lnTo>
                <a:lnTo>
                  <a:pt x="71966" y="471370"/>
                </a:lnTo>
                <a:lnTo>
                  <a:pt x="69135" y="480789"/>
                </a:lnTo>
                <a:lnTo>
                  <a:pt x="64532" y="484974"/>
                </a:lnTo>
                <a:lnTo>
                  <a:pt x="59603" y="484630"/>
                </a:lnTo>
                <a:lnTo>
                  <a:pt x="54918" y="480983"/>
                </a:lnTo>
                <a:lnTo>
                  <a:pt x="50542" y="475064"/>
                </a:lnTo>
                <a:lnTo>
                  <a:pt x="46422" y="467615"/>
                </a:lnTo>
                <a:lnTo>
                  <a:pt x="42486" y="459141"/>
                </a:lnTo>
                <a:lnTo>
                  <a:pt x="38515" y="449983"/>
                </a:lnTo>
                <a:lnTo>
                  <a:pt x="34162" y="440369"/>
                </a:lnTo>
                <a:lnTo>
                  <a:pt x="29267" y="430454"/>
                </a:lnTo>
                <a:lnTo>
                  <a:pt x="23843" y="420505"/>
                </a:lnTo>
                <a:lnTo>
                  <a:pt x="17978" y="410895"/>
                </a:lnTo>
                <a:lnTo>
                  <a:pt x="11784" y="401874"/>
                </a:lnTo>
                <a:lnTo>
                  <a:pt x="5783" y="396004"/>
                </a:lnTo>
                <a:lnTo>
                  <a:pt x="1458" y="396002"/>
                </a:lnTo>
                <a:lnTo>
                  <a:pt x="0" y="400158"/>
                </a:lnTo>
                <a:lnTo>
                  <a:pt x="1110" y="406795"/>
                </a:lnTo>
                <a:lnTo>
                  <a:pt x="3946" y="414910"/>
                </a:lnTo>
                <a:lnTo>
                  <a:pt x="7620" y="423918"/>
                </a:lnTo>
                <a:lnTo>
                  <a:pt x="11583" y="433478"/>
                </a:lnTo>
                <a:lnTo>
                  <a:pt x="15740" y="443382"/>
                </a:lnTo>
                <a:lnTo>
                  <a:pt x="20303" y="453505"/>
                </a:lnTo>
                <a:lnTo>
                  <a:pt x="25380" y="463764"/>
                </a:lnTo>
                <a:lnTo>
                  <a:pt x="30947" y="473946"/>
                </a:lnTo>
                <a:lnTo>
                  <a:pt x="36918" y="483711"/>
                </a:lnTo>
                <a:lnTo>
                  <a:pt x="43198" y="492911"/>
                </a:lnTo>
                <a:lnTo>
                  <a:pt x="49705" y="501563"/>
                </a:lnTo>
                <a:lnTo>
                  <a:pt x="56374" y="509762"/>
                </a:lnTo>
                <a:lnTo>
                  <a:pt x="63154" y="517589"/>
                </a:lnTo>
                <a:lnTo>
                  <a:pt x="70012" y="524321"/>
                </a:lnTo>
                <a:lnTo>
                  <a:pt x="76922" y="528493"/>
                </a:lnTo>
                <a:lnTo>
                  <a:pt x="83863" y="529515"/>
                </a:lnTo>
                <a:lnTo>
                  <a:pt x="90661" y="527588"/>
                </a:lnTo>
                <a:lnTo>
                  <a:pt x="96999" y="523247"/>
                </a:lnTo>
                <a:lnTo>
                  <a:pt x="102747" y="517073"/>
                </a:lnTo>
                <a:lnTo>
                  <a:pt x="108099" y="509728"/>
                </a:lnTo>
                <a:lnTo>
                  <a:pt x="113460" y="501910"/>
                </a:lnTo>
                <a:lnTo>
                  <a:pt x="119074" y="494032"/>
                </a:lnTo>
                <a:lnTo>
                  <a:pt x="125168" y="486104"/>
                </a:lnTo>
                <a:lnTo>
                  <a:pt x="132025" y="477862"/>
                </a:lnTo>
                <a:lnTo>
                  <a:pt x="139717" y="469170"/>
                </a:lnTo>
                <a:lnTo>
                  <a:pt x="148155" y="460195"/>
                </a:lnTo>
                <a:lnTo>
                  <a:pt x="157191" y="451315"/>
                </a:lnTo>
                <a:lnTo>
                  <a:pt x="166674" y="442746"/>
                </a:lnTo>
                <a:lnTo>
                  <a:pt x="176481" y="434534"/>
                </a:lnTo>
                <a:lnTo>
                  <a:pt x="186517" y="426639"/>
                </a:lnTo>
                <a:lnTo>
                  <a:pt x="196706" y="419000"/>
                </a:lnTo>
                <a:lnTo>
                  <a:pt x="206929" y="411664"/>
                </a:lnTo>
                <a:lnTo>
                  <a:pt x="218230" y="403965"/>
                </a:lnTo>
                <a:lnTo>
                  <a:pt x="233836" y="394106"/>
                </a:lnTo>
                <a:lnTo>
                  <a:pt x="259195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2853222" y="1789607"/>
            <a:ext cx="448290" cy="452964"/>
          </a:xfrm>
          <a:custGeom>
            <a:avLst/>
            <a:gdLst/>
            <a:ahLst/>
            <a:cxnLst/>
            <a:rect l="0" t="0" r="0" b="0"/>
            <a:pathLst>
              <a:path w="448290" h="452964">
                <a:moveTo>
                  <a:pt x="421140" y="10766"/>
                </a:moveTo>
                <a:lnTo>
                  <a:pt x="415139" y="16566"/>
                </a:lnTo>
                <a:lnTo>
                  <a:pt x="408294" y="21490"/>
                </a:lnTo>
                <a:lnTo>
                  <a:pt x="399901" y="25988"/>
                </a:lnTo>
                <a:lnTo>
                  <a:pt x="390101" y="30036"/>
                </a:lnTo>
                <a:lnTo>
                  <a:pt x="379139" y="33402"/>
                </a:lnTo>
                <a:lnTo>
                  <a:pt x="367282" y="36005"/>
                </a:lnTo>
                <a:lnTo>
                  <a:pt x="354932" y="37759"/>
                </a:lnTo>
                <a:lnTo>
                  <a:pt x="342583" y="38490"/>
                </a:lnTo>
                <a:lnTo>
                  <a:pt x="330499" y="38203"/>
                </a:lnTo>
                <a:lnTo>
                  <a:pt x="318422" y="37045"/>
                </a:lnTo>
                <a:lnTo>
                  <a:pt x="305708" y="35204"/>
                </a:lnTo>
                <a:lnTo>
                  <a:pt x="292046" y="32858"/>
                </a:lnTo>
                <a:lnTo>
                  <a:pt x="277768" y="30149"/>
                </a:lnTo>
                <a:lnTo>
                  <a:pt x="263636" y="27186"/>
                </a:lnTo>
                <a:lnTo>
                  <a:pt x="250092" y="24046"/>
                </a:lnTo>
                <a:lnTo>
                  <a:pt x="237235" y="20786"/>
                </a:lnTo>
                <a:lnTo>
                  <a:pt x="224994" y="17445"/>
                </a:lnTo>
                <a:lnTo>
                  <a:pt x="213245" y="14048"/>
                </a:lnTo>
                <a:lnTo>
                  <a:pt x="201863" y="10614"/>
                </a:lnTo>
                <a:lnTo>
                  <a:pt x="190746" y="7155"/>
                </a:lnTo>
                <a:lnTo>
                  <a:pt x="179825" y="3697"/>
                </a:lnTo>
                <a:lnTo>
                  <a:pt x="169370" y="901"/>
                </a:lnTo>
                <a:lnTo>
                  <a:pt x="159954" y="0"/>
                </a:lnTo>
                <a:lnTo>
                  <a:pt x="151817" y="1514"/>
                </a:lnTo>
                <a:lnTo>
                  <a:pt x="145202" y="5313"/>
                </a:lnTo>
                <a:lnTo>
                  <a:pt x="140508" y="10994"/>
                </a:lnTo>
                <a:lnTo>
                  <a:pt x="137761" y="18112"/>
                </a:lnTo>
                <a:lnTo>
                  <a:pt x="136695" y="26277"/>
                </a:lnTo>
                <a:lnTo>
                  <a:pt x="136952" y="35187"/>
                </a:lnTo>
                <a:lnTo>
                  <a:pt x="138188" y="44620"/>
                </a:lnTo>
                <a:lnTo>
                  <a:pt x="139962" y="54577"/>
                </a:lnTo>
                <a:lnTo>
                  <a:pt x="141758" y="65252"/>
                </a:lnTo>
                <a:lnTo>
                  <a:pt x="143296" y="76692"/>
                </a:lnTo>
                <a:lnTo>
                  <a:pt x="144665" y="88648"/>
                </a:lnTo>
                <a:lnTo>
                  <a:pt x="146198" y="100673"/>
                </a:lnTo>
                <a:lnTo>
                  <a:pt x="148085" y="112503"/>
                </a:lnTo>
                <a:lnTo>
                  <a:pt x="150354" y="124057"/>
                </a:lnTo>
                <a:lnTo>
                  <a:pt x="152957" y="135348"/>
                </a:lnTo>
                <a:lnTo>
                  <a:pt x="155827" y="146402"/>
                </a:lnTo>
                <a:lnTo>
                  <a:pt x="159084" y="156444"/>
                </a:lnTo>
                <a:lnTo>
                  <a:pt x="163773" y="163747"/>
                </a:lnTo>
                <a:lnTo>
                  <a:pt x="170386" y="167566"/>
                </a:lnTo>
                <a:lnTo>
                  <a:pt x="177831" y="168593"/>
                </a:lnTo>
                <a:lnTo>
                  <a:pt x="185848" y="167820"/>
                </a:lnTo>
                <a:lnTo>
                  <a:pt x="194753" y="166131"/>
                </a:lnTo>
                <a:lnTo>
                  <a:pt x="205109" y="164276"/>
                </a:lnTo>
                <a:lnTo>
                  <a:pt x="217076" y="162648"/>
                </a:lnTo>
                <a:lnTo>
                  <a:pt x="230164" y="161530"/>
                </a:lnTo>
                <a:lnTo>
                  <a:pt x="243471" y="161215"/>
                </a:lnTo>
                <a:lnTo>
                  <a:pt x="256450" y="161776"/>
                </a:lnTo>
                <a:lnTo>
                  <a:pt x="268923" y="163115"/>
                </a:lnTo>
                <a:lnTo>
                  <a:pt x="280904" y="165075"/>
                </a:lnTo>
                <a:lnTo>
                  <a:pt x="292479" y="167500"/>
                </a:lnTo>
                <a:lnTo>
                  <a:pt x="303743" y="170262"/>
                </a:lnTo>
                <a:lnTo>
                  <a:pt x="314781" y="173260"/>
                </a:lnTo>
                <a:lnTo>
                  <a:pt x="325659" y="176428"/>
                </a:lnTo>
                <a:lnTo>
                  <a:pt x="336424" y="179876"/>
                </a:lnTo>
                <a:lnTo>
                  <a:pt x="347114" y="183876"/>
                </a:lnTo>
                <a:lnTo>
                  <a:pt x="357745" y="188534"/>
                </a:lnTo>
                <a:lnTo>
                  <a:pt x="368174" y="193798"/>
                </a:lnTo>
                <a:lnTo>
                  <a:pt x="378103" y="199556"/>
                </a:lnTo>
                <a:lnTo>
                  <a:pt x="387410" y="205694"/>
                </a:lnTo>
                <a:lnTo>
                  <a:pt x="396135" y="212274"/>
                </a:lnTo>
                <a:lnTo>
                  <a:pt x="404381" y="219522"/>
                </a:lnTo>
                <a:lnTo>
                  <a:pt x="412259" y="227510"/>
                </a:lnTo>
                <a:lnTo>
                  <a:pt x="419703" y="236162"/>
                </a:lnTo>
                <a:lnTo>
                  <a:pt x="426483" y="245347"/>
                </a:lnTo>
                <a:lnTo>
                  <a:pt x="432522" y="254944"/>
                </a:lnTo>
                <a:lnTo>
                  <a:pt x="437731" y="265169"/>
                </a:lnTo>
                <a:lnTo>
                  <a:pt x="441932" y="276550"/>
                </a:lnTo>
                <a:lnTo>
                  <a:pt x="445122" y="289279"/>
                </a:lnTo>
                <a:lnTo>
                  <a:pt x="447282" y="303082"/>
                </a:lnTo>
                <a:lnTo>
                  <a:pt x="448289" y="317418"/>
                </a:lnTo>
                <a:lnTo>
                  <a:pt x="448186" y="331904"/>
                </a:lnTo>
                <a:lnTo>
                  <a:pt x="446983" y="346036"/>
                </a:lnTo>
                <a:lnTo>
                  <a:pt x="444580" y="359139"/>
                </a:lnTo>
                <a:lnTo>
                  <a:pt x="441033" y="370946"/>
                </a:lnTo>
                <a:lnTo>
                  <a:pt x="436364" y="381533"/>
                </a:lnTo>
                <a:lnTo>
                  <a:pt x="430482" y="391120"/>
                </a:lnTo>
                <a:lnTo>
                  <a:pt x="423441" y="399940"/>
                </a:lnTo>
                <a:lnTo>
                  <a:pt x="415104" y="408036"/>
                </a:lnTo>
                <a:lnTo>
                  <a:pt x="405072" y="415263"/>
                </a:lnTo>
                <a:lnTo>
                  <a:pt x="393284" y="421606"/>
                </a:lnTo>
                <a:lnTo>
                  <a:pt x="379960" y="427020"/>
                </a:lnTo>
                <a:lnTo>
                  <a:pt x="365422" y="431360"/>
                </a:lnTo>
                <a:lnTo>
                  <a:pt x="349967" y="434647"/>
                </a:lnTo>
                <a:lnTo>
                  <a:pt x="333523" y="437042"/>
                </a:lnTo>
                <a:lnTo>
                  <a:pt x="315668" y="438740"/>
                </a:lnTo>
                <a:lnTo>
                  <a:pt x="296285" y="439922"/>
                </a:lnTo>
                <a:lnTo>
                  <a:pt x="275539" y="440735"/>
                </a:lnTo>
                <a:lnTo>
                  <a:pt x="253703" y="441289"/>
                </a:lnTo>
                <a:lnTo>
                  <a:pt x="231062" y="441665"/>
                </a:lnTo>
                <a:lnTo>
                  <a:pt x="208333" y="441919"/>
                </a:lnTo>
                <a:lnTo>
                  <a:pt x="186613" y="442089"/>
                </a:lnTo>
                <a:lnTo>
                  <a:pt x="166419" y="442203"/>
                </a:lnTo>
                <a:lnTo>
                  <a:pt x="147742" y="442280"/>
                </a:lnTo>
                <a:lnTo>
                  <a:pt x="130343" y="442331"/>
                </a:lnTo>
                <a:lnTo>
                  <a:pt x="113927" y="442370"/>
                </a:lnTo>
                <a:lnTo>
                  <a:pt x="98068" y="442566"/>
                </a:lnTo>
                <a:lnTo>
                  <a:pt x="82250" y="443229"/>
                </a:lnTo>
                <a:lnTo>
                  <a:pt x="66212" y="444488"/>
                </a:lnTo>
                <a:lnTo>
                  <a:pt x="50632" y="446156"/>
                </a:lnTo>
                <a:lnTo>
                  <a:pt x="35497" y="447988"/>
                </a:lnTo>
                <a:lnTo>
                  <a:pt x="19472" y="450147"/>
                </a:lnTo>
                <a:lnTo>
                  <a:pt x="0" y="45296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2074114" y="1937243"/>
            <a:ext cx="294798" cy="242157"/>
            <a:chOff x="2074114" y="1937243"/>
            <a:chExt cx="294798" cy="242157"/>
          </a:xfrm>
        </p:grpSpPr>
        <p:sp>
          <p:nvSpPr>
            <p:cNvPr id="75" name="Freeform 74"/>
            <p:cNvSpPr/>
            <p:nvPr/>
          </p:nvSpPr>
          <p:spPr>
            <a:xfrm>
              <a:off x="2248486" y="1937243"/>
              <a:ext cx="4613" cy="242157"/>
            </a:xfrm>
            <a:custGeom>
              <a:avLst/>
              <a:gdLst/>
              <a:ahLst/>
              <a:cxnLst/>
              <a:rect l="0" t="0" r="0" b="0"/>
              <a:pathLst>
                <a:path w="4613" h="242157">
                  <a:moveTo>
                    <a:pt x="4612" y="0"/>
                  </a:moveTo>
                  <a:lnTo>
                    <a:pt x="1812" y="8935"/>
                  </a:lnTo>
                  <a:lnTo>
                    <a:pt x="311" y="18563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6" y="55997"/>
                  </a:lnTo>
                  <a:lnTo>
                    <a:pt x="2141" y="69869"/>
                  </a:lnTo>
                  <a:lnTo>
                    <a:pt x="2825" y="83904"/>
                  </a:lnTo>
                  <a:lnTo>
                    <a:pt x="3351" y="97996"/>
                  </a:lnTo>
                  <a:lnTo>
                    <a:pt x="3737" y="112106"/>
                  </a:lnTo>
                  <a:lnTo>
                    <a:pt x="4012" y="126546"/>
                  </a:lnTo>
                  <a:lnTo>
                    <a:pt x="4204" y="141924"/>
                  </a:lnTo>
                  <a:lnTo>
                    <a:pt x="4336" y="158478"/>
                  </a:lnTo>
                  <a:lnTo>
                    <a:pt x="4426" y="175422"/>
                  </a:lnTo>
                  <a:lnTo>
                    <a:pt x="4497" y="192895"/>
                  </a:lnTo>
                  <a:lnTo>
                    <a:pt x="4555" y="213555"/>
                  </a:lnTo>
                  <a:lnTo>
                    <a:pt x="4612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74114" y="2105699"/>
              <a:ext cx="294798" cy="42115"/>
            </a:xfrm>
            <a:custGeom>
              <a:avLst/>
              <a:gdLst/>
              <a:ahLst/>
              <a:cxnLst/>
              <a:rect l="0" t="0" r="0" b="0"/>
              <a:pathLst>
                <a:path w="294798" h="42115">
                  <a:moveTo>
                    <a:pt x="294797" y="0"/>
                  </a:moveTo>
                  <a:lnTo>
                    <a:pt x="280129" y="67"/>
                  </a:lnTo>
                  <a:lnTo>
                    <a:pt x="266217" y="707"/>
                  </a:lnTo>
                  <a:lnTo>
                    <a:pt x="251724" y="1999"/>
                  </a:lnTo>
                  <a:lnTo>
                    <a:pt x="236695" y="3686"/>
                  </a:lnTo>
                  <a:lnTo>
                    <a:pt x="221519" y="5354"/>
                  </a:lnTo>
                  <a:lnTo>
                    <a:pt x="206443" y="6772"/>
                  </a:lnTo>
                  <a:lnTo>
                    <a:pt x="191233" y="8043"/>
                  </a:lnTo>
                  <a:lnTo>
                    <a:pt x="175276" y="9502"/>
                  </a:lnTo>
                  <a:lnTo>
                    <a:pt x="158291" y="11335"/>
                  </a:lnTo>
                  <a:lnTo>
                    <a:pt x="140630" y="13566"/>
                  </a:lnTo>
                  <a:lnTo>
                    <a:pt x="123075" y="16142"/>
                  </a:lnTo>
                  <a:lnTo>
                    <a:pt x="106081" y="18990"/>
                  </a:lnTo>
                  <a:lnTo>
                    <a:pt x="89755" y="22038"/>
                  </a:lnTo>
                  <a:lnTo>
                    <a:pt x="74031" y="25230"/>
                  </a:lnTo>
                  <a:lnTo>
                    <a:pt x="58808" y="28518"/>
                  </a:lnTo>
                  <a:lnTo>
                    <a:pt x="44570" y="31720"/>
                  </a:lnTo>
                  <a:lnTo>
                    <a:pt x="30998" y="34830"/>
                  </a:lnTo>
                  <a:lnTo>
                    <a:pt x="16896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727088" y="1533602"/>
            <a:ext cx="1031145" cy="910448"/>
            <a:chOff x="3727088" y="1533602"/>
            <a:chExt cx="1031145" cy="910448"/>
          </a:xfrm>
        </p:grpSpPr>
        <p:sp>
          <p:nvSpPr>
            <p:cNvPr id="78" name="Freeform 77"/>
            <p:cNvSpPr/>
            <p:nvPr/>
          </p:nvSpPr>
          <p:spPr>
            <a:xfrm>
              <a:off x="3737616" y="196882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117474" y="7661"/>
                  </a:lnTo>
                  <a:lnTo>
                    <a:pt x="108487" y="5519"/>
                  </a:lnTo>
                  <a:lnTo>
                    <a:pt x="98492" y="3916"/>
                  </a:lnTo>
                  <a:lnTo>
                    <a:pt x="87511" y="2736"/>
                  </a:lnTo>
                  <a:lnTo>
                    <a:pt x="75700" y="1887"/>
                  </a:lnTo>
                  <a:lnTo>
                    <a:pt x="63255" y="1289"/>
                  </a:lnTo>
                  <a:lnTo>
                    <a:pt x="50760" y="874"/>
                  </a:lnTo>
                  <a:lnTo>
                    <a:pt x="37837" y="544"/>
                  </a:lnTo>
                  <a:lnTo>
                    <a:pt x="2223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27088" y="204252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3" y="2867"/>
                  </a:lnTo>
                  <a:lnTo>
                    <a:pt x="108486" y="5009"/>
                  </a:lnTo>
                  <a:lnTo>
                    <a:pt x="98491" y="6616"/>
                  </a:lnTo>
                  <a:lnTo>
                    <a:pt x="87510" y="7970"/>
                  </a:lnTo>
                  <a:lnTo>
                    <a:pt x="75699" y="9467"/>
                  </a:lnTo>
                  <a:lnTo>
                    <a:pt x="63254" y="11313"/>
                  </a:lnTo>
                  <a:lnTo>
                    <a:pt x="50759" y="13389"/>
                  </a:lnTo>
                  <a:lnTo>
                    <a:pt x="37837" y="15546"/>
                  </a:lnTo>
                  <a:lnTo>
                    <a:pt x="22236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97133" y="1756030"/>
              <a:ext cx="303779" cy="523016"/>
            </a:xfrm>
            <a:custGeom>
              <a:avLst/>
              <a:gdLst/>
              <a:ahLst/>
              <a:cxnLst/>
              <a:rect l="0" t="0" r="0" b="0"/>
              <a:pathLst>
                <a:path w="303779" h="523016">
                  <a:moveTo>
                    <a:pt x="272193" y="96985"/>
                  </a:moveTo>
                  <a:lnTo>
                    <a:pt x="266325" y="105786"/>
                  </a:lnTo>
                  <a:lnTo>
                    <a:pt x="260761" y="114133"/>
                  </a:lnTo>
                  <a:lnTo>
                    <a:pt x="254957" y="122841"/>
                  </a:lnTo>
                  <a:lnTo>
                    <a:pt x="248704" y="132307"/>
                  </a:lnTo>
                  <a:lnTo>
                    <a:pt x="241725" y="143099"/>
                  </a:lnTo>
                  <a:lnTo>
                    <a:pt x="233949" y="155397"/>
                  </a:lnTo>
                  <a:lnTo>
                    <a:pt x="225620" y="169063"/>
                  </a:lnTo>
                  <a:lnTo>
                    <a:pt x="217189" y="183830"/>
                  </a:lnTo>
                  <a:lnTo>
                    <a:pt x="208929" y="199419"/>
                  </a:lnTo>
                  <a:lnTo>
                    <a:pt x="200927" y="215274"/>
                  </a:lnTo>
                  <a:lnTo>
                    <a:pt x="193174" y="230604"/>
                  </a:lnTo>
                  <a:lnTo>
                    <a:pt x="185631" y="245020"/>
                  </a:lnTo>
                  <a:lnTo>
                    <a:pt x="178413" y="258494"/>
                  </a:lnTo>
                  <a:lnTo>
                    <a:pt x="171786" y="271164"/>
                  </a:lnTo>
                  <a:lnTo>
                    <a:pt x="165839" y="283203"/>
                  </a:lnTo>
                  <a:lnTo>
                    <a:pt x="160354" y="294613"/>
                  </a:lnTo>
                  <a:lnTo>
                    <a:pt x="154902" y="305218"/>
                  </a:lnTo>
                  <a:lnTo>
                    <a:pt x="149236" y="314991"/>
                  </a:lnTo>
                  <a:lnTo>
                    <a:pt x="143445" y="324201"/>
                  </a:lnTo>
                  <a:lnTo>
                    <a:pt x="137858" y="333307"/>
                  </a:lnTo>
                  <a:lnTo>
                    <a:pt x="132649" y="342593"/>
                  </a:lnTo>
                  <a:lnTo>
                    <a:pt x="127677" y="352476"/>
                  </a:lnTo>
                  <a:lnTo>
                    <a:pt x="122578" y="363561"/>
                  </a:lnTo>
                  <a:lnTo>
                    <a:pt x="117152" y="376059"/>
                  </a:lnTo>
                  <a:lnTo>
                    <a:pt x="111526" y="389692"/>
                  </a:lnTo>
                  <a:lnTo>
                    <a:pt x="106048" y="403906"/>
                  </a:lnTo>
                  <a:lnTo>
                    <a:pt x="100927" y="418315"/>
                  </a:lnTo>
                  <a:lnTo>
                    <a:pt x="96523" y="432734"/>
                  </a:lnTo>
                  <a:lnTo>
                    <a:pt x="93402" y="447094"/>
                  </a:lnTo>
                  <a:lnTo>
                    <a:pt x="91764" y="461366"/>
                  </a:lnTo>
                  <a:lnTo>
                    <a:pt x="91801" y="475067"/>
                  </a:lnTo>
                  <a:lnTo>
                    <a:pt x="93872" y="487290"/>
                  </a:lnTo>
                  <a:lnTo>
                    <a:pt x="97974" y="497653"/>
                  </a:lnTo>
                  <a:lnTo>
                    <a:pt x="103982" y="506104"/>
                  </a:lnTo>
                  <a:lnTo>
                    <a:pt x="111826" y="512647"/>
                  </a:lnTo>
                  <a:lnTo>
                    <a:pt x="121289" y="517488"/>
                  </a:lnTo>
                  <a:lnTo>
                    <a:pt x="132218" y="520792"/>
                  </a:lnTo>
                  <a:lnTo>
                    <a:pt x="144601" y="522584"/>
                  </a:lnTo>
                  <a:lnTo>
                    <a:pt x="158290" y="523015"/>
                  </a:lnTo>
                  <a:lnTo>
                    <a:pt x="172719" y="522172"/>
                  </a:lnTo>
                  <a:lnTo>
                    <a:pt x="187016" y="520013"/>
                  </a:lnTo>
                  <a:lnTo>
                    <a:pt x="200699" y="516634"/>
                  </a:lnTo>
                  <a:lnTo>
                    <a:pt x="213495" y="512248"/>
                  </a:lnTo>
                  <a:lnTo>
                    <a:pt x="225170" y="507087"/>
                  </a:lnTo>
                  <a:lnTo>
                    <a:pt x="235725" y="501354"/>
                  </a:lnTo>
                  <a:lnTo>
                    <a:pt x="245322" y="495047"/>
                  </a:lnTo>
                  <a:lnTo>
                    <a:pt x="254171" y="487982"/>
                  </a:lnTo>
                  <a:lnTo>
                    <a:pt x="262460" y="480113"/>
                  </a:lnTo>
                  <a:lnTo>
                    <a:pt x="270184" y="471371"/>
                  </a:lnTo>
                  <a:lnTo>
                    <a:pt x="277152" y="461592"/>
                  </a:lnTo>
                  <a:lnTo>
                    <a:pt x="283313" y="450787"/>
                  </a:lnTo>
                  <a:lnTo>
                    <a:pt x="288434" y="439107"/>
                  </a:lnTo>
                  <a:lnTo>
                    <a:pt x="292044" y="426743"/>
                  </a:lnTo>
                  <a:lnTo>
                    <a:pt x="294015" y="413871"/>
                  </a:lnTo>
                  <a:lnTo>
                    <a:pt x="294202" y="400635"/>
                  </a:lnTo>
                  <a:lnTo>
                    <a:pt x="292282" y="387144"/>
                  </a:lnTo>
                  <a:lnTo>
                    <a:pt x="288289" y="373486"/>
                  </a:lnTo>
                  <a:lnTo>
                    <a:pt x="282695" y="360043"/>
                  </a:lnTo>
                  <a:lnTo>
                    <a:pt x="276193" y="347470"/>
                  </a:lnTo>
                  <a:lnTo>
                    <a:pt x="269262" y="336052"/>
                  </a:lnTo>
                  <a:lnTo>
                    <a:pt x="261831" y="325740"/>
                  </a:lnTo>
                  <a:lnTo>
                    <a:pt x="253407" y="316346"/>
                  </a:lnTo>
                  <a:lnTo>
                    <a:pt x="243784" y="307654"/>
                  </a:lnTo>
                  <a:lnTo>
                    <a:pt x="233373" y="299475"/>
                  </a:lnTo>
                  <a:lnTo>
                    <a:pt x="222993" y="291661"/>
                  </a:lnTo>
                  <a:lnTo>
                    <a:pt x="213116" y="284106"/>
                  </a:lnTo>
                  <a:lnTo>
                    <a:pt x="203704" y="276894"/>
                  </a:lnTo>
                  <a:lnTo>
                    <a:pt x="194398" y="270277"/>
                  </a:lnTo>
                  <a:lnTo>
                    <a:pt x="184958" y="264341"/>
                  </a:lnTo>
                  <a:lnTo>
                    <a:pt x="175465" y="258863"/>
                  </a:lnTo>
                  <a:lnTo>
                    <a:pt x="166232" y="253418"/>
                  </a:lnTo>
                  <a:lnTo>
                    <a:pt x="157418" y="247757"/>
                  </a:lnTo>
                  <a:lnTo>
                    <a:pt x="148871" y="241970"/>
                  </a:lnTo>
                  <a:lnTo>
                    <a:pt x="140218" y="236385"/>
                  </a:lnTo>
                  <a:lnTo>
                    <a:pt x="131243" y="231179"/>
                  </a:lnTo>
                  <a:lnTo>
                    <a:pt x="121741" y="226208"/>
                  </a:lnTo>
                  <a:lnTo>
                    <a:pt x="111444" y="221109"/>
                  </a:lnTo>
                  <a:lnTo>
                    <a:pt x="100298" y="215680"/>
                  </a:lnTo>
                  <a:lnTo>
                    <a:pt x="88727" y="209881"/>
                  </a:lnTo>
                  <a:lnTo>
                    <a:pt x="77500" y="203755"/>
                  </a:lnTo>
                  <a:lnTo>
                    <a:pt x="67027" y="197372"/>
                  </a:lnTo>
                  <a:lnTo>
                    <a:pt x="57371" y="190797"/>
                  </a:lnTo>
                  <a:lnTo>
                    <a:pt x="48425" y="184083"/>
                  </a:lnTo>
                  <a:lnTo>
                    <a:pt x="40038" y="177273"/>
                  </a:lnTo>
                  <a:lnTo>
                    <a:pt x="32066" y="170395"/>
                  </a:lnTo>
                  <a:lnTo>
                    <a:pt x="24391" y="163471"/>
                  </a:lnTo>
                  <a:lnTo>
                    <a:pt x="16938" y="156512"/>
                  </a:lnTo>
                  <a:lnTo>
                    <a:pt x="10134" y="149363"/>
                  </a:lnTo>
                  <a:lnTo>
                    <a:pt x="4855" y="141725"/>
                  </a:lnTo>
                  <a:lnTo>
                    <a:pt x="1462" y="133472"/>
                  </a:lnTo>
                  <a:lnTo>
                    <a:pt x="0" y="124640"/>
                  </a:lnTo>
                  <a:lnTo>
                    <a:pt x="458" y="115333"/>
                  </a:lnTo>
                  <a:lnTo>
                    <a:pt x="2623" y="105664"/>
                  </a:lnTo>
                  <a:lnTo>
                    <a:pt x="6330" y="95731"/>
                  </a:lnTo>
                  <a:lnTo>
                    <a:pt x="11551" y="85610"/>
                  </a:lnTo>
                  <a:lnTo>
                    <a:pt x="18130" y="75363"/>
                  </a:lnTo>
                  <a:lnTo>
                    <a:pt x="25817" y="65195"/>
                  </a:lnTo>
                  <a:lnTo>
                    <a:pt x="34346" y="55441"/>
                  </a:lnTo>
                  <a:lnTo>
                    <a:pt x="43489" y="46255"/>
                  </a:lnTo>
                  <a:lnTo>
                    <a:pt x="53069" y="37781"/>
                  </a:lnTo>
                  <a:lnTo>
                    <a:pt x="62951" y="30236"/>
                  </a:lnTo>
                  <a:lnTo>
                    <a:pt x="73048" y="23642"/>
                  </a:lnTo>
                  <a:lnTo>
                    <a:pt x="83455" y="17874"/>
                  </a:lnTo>
                  <a:lnTo>
                    <a:pt x="94434" y="12758"/>
                  </a:lnTo>
                  <a:lnTo>
                    <a:pt x="106088" y="8136"/>
                  </a:lnTo>
                  <a:lnTo>
                    <a:pt x="118526" y="4200"/>
                  </a:lnTo>
                  <a:lnTo>
                    <a:pt x="131940" y="1460"/>
                  </a:lnTo>
                  <a:lnTo>
                    <a:pt x="146333" y="100"/>
                  </a:lnTo>
                  <a:lnTo>
                    <a:pt x="161406" y="0"/>
                  </a:lnTo>
                  <a:lnTo>
                    <a:pt x="176670" y="921"/>
                  </a:lnTo>
                  <a:lnTo>
                    <a:pt x="191819" y="2620"/>
                  </a:lnTo>
                  <a:lnTo>
                    <a:pt x="206583" y="5047"/>
                  </a:lnTo>
                  <a:lnTo>
                    <a:pt x="220649" y="8346"/>
                  </a:lnTo>
                  <a:lnTo>
                    <a:pt x="233920" y="12525"/>
                  </a:lnTo>
                  <a:lnTo>
                    <a:pt x="246306" y="17466"/>
                  </a:lnTo>
                  <a:lnTo>
                    <a:pt x="257640" y="23006"/>
                  </a:lnTo>
                  <a:lnTo>
                    <a:pt x="267924" y="28984"/>
                  </a:lnTo>
                  <a:lnTo>
                    <a:pt x="277014" y="34970"/>
                  </a:lnTo>
                  <a:lnTo>
                    <a:pt x="285420" y="40857"/>
                  </a:lnTo>
                  <a:lnTo>
                    <a:pt x="293883" y="47158"/>
                  </a:lnTo>
                  <a:lnTo>
                    <a:pt x="303778" y="54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97296" y="1533602"/>
              <a:ext cx="860937" cy="910448"/>
            </a:xfrm>
            <a:custGeom>
              <a:avLst/>
              <a:gdLst/>
              <a:ahLst/>
              <a:cxnLst/>
              <a:rect l="0" t="0" r="0" b="0"/>
              <a:pathLst>
                <a:path w="860937" h="910448">
                  <a:moveTo>
                    <a:pt x="535201" y="35144"/>
                  </a:moveTo>
                  <a:lnTo>
                    <a:pt x="526199" y="32277"/>
                  </a:lnTo>
                  <a:lnTo>
                    <a:pt x="515932" y="30135"/>
                  </a:lnTo>
                  <a:lnTo>
                    <a:pt x="503339" y="28536"/>
                  </a:lnTo>
                  <a:lnTo>
                    <a:pt x="488466" y="27529"/>
                  </a:lnTo>
                  <a:lnTo>
                    <a:pt x="471373" y="27328"/>
                  </a:lnTo>
                  <a:lnTo>
                    <a:pt x="452342" y="27984"/>
                  </a:lnTo>
                  <a:lnTo>
                    <a:pt x="432250" y="29395"/>
                  </a:lnTo>
                  <a:lnTo>
                    <a:pt x="412403" y="31408"/>
                  </a:lnTo>
                  <a:lnTo>
                    <a:pt x="393519" y="33875"/>
                  </a:lnTo>
                  <a:lnTo>
                    <a:pt x="375914" y="36835"/>
                  </a:lnTo>
                  <a:lnTo>
                    <a:pt x="359777" y="40500"/>
                  </a:lnTo>
                  <a:lnTo>
                    <a:pt x="345029" y="44928"/>
                  </a:lnTo>
                  <a:lnTo>
                    <a:pt x="331276" y="50037"/>
                  </a:lnTo>
                  <a:lnTo>
                    <a:pt x="317943" y="55691"/>
                  </a:lnTo>
                  <a:lnTo>
                    <a:pt x="304664" y="61754"/>
                  </a:lnTo>
                  <a:lnTo>
                    <a:pt x="291283" y="68114"/>
                  </a:lnTo>
                  <a:lnTo>
                    <a:pt x="277758" y="74682"/>
                  </a:lnTo>
                  <a:lnTo>
                    <a:pt x="264100" y="81400"/>
                  </a:lnTo>
                  <a:lnTo>
                    <a:pt x="250334" y="88385"/>
                  </a:lnTo>
                  <a:lnTo>
                    <a:pt x="236486" y="95913"/>
                  </a:lnTo>
                  <a:lnTo>
                    <a:pt x="222580" y="104092"/>
                  </a:lnTo>
                  <a:lnTo>
                    <a:pt x="208632" y="112874"/>
                  </a:lnTo>
                  <a:lnTo>
                    <a:pt x="194655" y="122147"/>
                  </a:lnTo>
                  <a:lnTo>
                    <a:pt x="180662" y="131799"/>
                  </a:lnTo>
                  <a:lnTo>
                    <a:pt x="166825" y="141890"/>
                  </a:lnTo>
                  <a:lnTo>
                    <a:pt x="153454" y="152650"/>
                  </a:lnTo>
                  <a:lnTo>
                    <a:pt x="140686" y="164148"/>
                  </a:lnTo>
                  <a:lnTo>
                    <a:pt x="128655" y="176310"/>
                  </a:lnTo>
                  <a:lnTo>
                    <a:pt x="117567" y="189006"/>
                  </a:lnTo>
                  <a:lnTo>
                    <a:pt x="107437" y="202103"/>
                  </a:lnTo>
                  <a:lnTo>
                    <a:pt x="97973" y="215492"/>
                  </a:lnTo>
                  <a:lnTo>
                    <a:pt x="88690" y="229086"/>
                  </a:lnTo>
                  <a:lnTo>
                    <a:pt x="79299" y="242827"/>
                  </a:lnTo>
                  <a:lnTo>
                    <a:pt x="70023" y="256834"/>
                  </a:lnTo>
                  <a:lnTo>
                    <a:pt x="61474" y="271384"/>
                  </a:lnTo>
                  <a:lnTo>
                    <a:pt x="53941" y="286578"/>
                  </a:lnTo>
                  <a:lnTo>
                    <a:pt x="47240" y="302207"/>
                  </a:lnTo>
                  <a:lnTo>
                    <a:pt x="40898" y="317852"/>
                  </a:lnTo>
                  <a:lnTo>
                    <a:pt x="34599" y="333270"/>
                  </a:lnTo>
                  <a:lnTo>
                    <a:pt x="28367" y="348555"/>
                  </a:lnTo>
                  <a:lnTo>
                    <a:pt x="22476" y="364037"/>
                  </a:lnTo>
                  <a:lnTo>
                    <a:pt x="17069" y="379894"/>
                  </a:lnTo>
                  <a:lnTo>
                    <a:pt x="12302" y="395984"/>
                  </a:lnTo>
                  <a:lnTo>
                    <a:pt x="8405" y="411946"/>
                  </a:lnTo>
                  <a:lnTo>
                    <a:pt x="5417" y="427580"/>
                  </a:lnTo>
                  <a:lnTo>
                    <a:pt x="3226" y="443012"/>
                  </a:lnTo>
                  <a:lnTo>
                    <a:pt x="1665" y="458593"/>
                  </a:lnTo>
                  <a:lnTo>
                    <a:pt x="579" y="474516"/>
                  </a:lnTo>
                  <a:lnTo>
                    <a:pt x="0" y="490650"/>
                  </a:lnTo>
                  <a:lnTo>
                    <a:pt x="135" y="506643"/>
                  </a:lnTo>
                  <a:lnTo>
                    <a:pt x="1040" y="522292"/>
                  </a:lnTo>
                  <a:lnTo>
                    <a:pt x="2631" y="537564"/>
                  </a:lnTo>
                  <a:lnTo>
                    <a:pt x="4770" y="552506"/>
                  </a:lnTo>
                  <a:lnTo>
                    <a:pt x="7319" y="567186"/>
                  </a:lnTo>
                  <a:lnTo>
                    <a:pt x="10167" y="581672"/>
                  </a:lnTo>
                  <a:lnTo>
                    <a:pt x="13224" y="596018"/>
                  </a:lnTo>
                  <a:lnTo>
                    <a:pt x="16426" y="610267"/>
                  </a:lnTo>
                  <a:lnTo>
                    <a:pt x="19728" y="624447"/>
                  </a:lnTo>
                  <a:lnTo>
                    <a:pt x="23097" y="638582"/>
                  </a:lnTo>
                  <a:lnTo>
                    <a:pt x="26517" y="652684"/>
                  </a:lnTo>
                  <a:lnTo>
                    <a:pt x="30137" y="666766"/>
                  </a:lnTo>
                  <a:lnTo>
                    <a:pt x="34253" y="680833"/>
                  </a:lnTo>
                  <a:lnTo>
                    <a:pt x="38987" y="694886"/>
                  </a:lnTo>
                  <a:lnTo>
                    <a:pt x="44304" y="708764"/>
                  </a:lnTo>
                  <a:lnTo>
                    <a:pt x="50097" y="722162"/>
                  </a:lnTo>
                  <a:lnTo>
                    <a:pt x="56254" y="734953"/>
                  </a:lnTo>
                  <a:lnTo>
                    <a:pt x="62677" y="747169"/>
                  </a:lnTo>
                  <a:lnTo>
                    <a:pt x="69287" y="758913"/>
                  </a:lnTo>
                  <a:lnTo>
                    <a:pt x="76033" y="770297"/>
                  </a:lnTo>
                  <a:lnTo>
                    <a:pt x="83037" y="781418"/>
                  </a:lnTo>
                  <a:lnTo>
                    <a:pt x="90578" y="792352"/>
                  </a:lnTo>
                  <a:lnTo>
                    <a:pt x="98764" y="803152"/>
                  </a:lnTo>
                  <a:lnTo>
                    <a:pt x="107552" y="813694"/>
                  </a:lnTo>
                  <a:lnTo>
                    <a:pt x="116829" y="823700"/>
                  </a:lnTo>
                  <a:lnTo>
                    <a:pt x="126479" y="833060"/>
                  </a:lnTo>
                  <a:lnTo>
                    <a:pt x="136399" y="841819"/>
                  </a:lnTo>
                  <a:lnTo>
                    <a:pt x="146511" y="850089"/>
                  </a:lnTo>
                  <a:lnTo>
                    <a:pt x="156761" y="857987"/>
                  </a:lnTo>
                  <a:lnTo>
                    <a:pt x="167271" y="865614"/>
                  </a:lnTo>
                  <a:lnTo>
                    <a:pt x="178319" y="873049"/>
                  </a:lnTo>
                  <a:lnTo>
                    <a:pt x="190028" y="880347"/>
                  </a:lnTo>
                  <a:lnTo>
                    <a:pt x="202843" y="887384"/>
                  </a:lnTo>
                  <a:lnTo>
                    <a:pt x="217574" y="893884"/>
                  </a:lnTo>
                  <a:lnTo>
                    <a:pt x="234492" y="899727"/>
                  </a:lnTo>
                  <a:lnTo>
                    <a:pt x="253398" y="904633"/>
                  </a:lnTo>
                  <a:lnTo>
                    <a:pt x="273909" y="908098"/>
                  </a:lnTo>
                  <a:lnTo>
                    <a:pt x="295614" y="909980"/>
                  </a:lnTo>
                  <a:lnTo>
                    <a:pt x="317525" y="910447"/>
                  </a:lnTo>
                  <a:lnTo>
                    <a:pt x="338154" y="909780"/>
                  </a:lnTo>
                  <a:lnTo>
                    <a:pt x="356799" y="908261"/>
                  </a:lnTo>
                  <a:lnTo>
                    <a:pt x="373620" y="906125"/>
                  </a:lnTo>
                  <a:lnTo>
                    <a:pt x="389233" y="903554"/>
                  </a:lnTo>
                  <a:lnTo>
                    <a:pt x="404146" y="900677"/>
                  </a:lnTo>
                  <a:lnTo>
                    <a:pt x="418504" y="897426"/>
                  </a:lnTo>
                  <a:lnTo>
                    <a:pt x="432176" y="893558"/>
                  </a:lnTo>
                  <a:lnTo>
                    <a:pt x="445130" y="888990"/>
                  </a:lnTo>
                  <a:lnTo>
                    <a:pt x="457613" y="883785"/>
                  </a:lnTo>
                  <a:lnTo>
                    <a:pt x="470063" y="878066"/>
                  </a:lnTo>
                  <a:lnTo>
                    <a:pt x="482734" y="871954"/>
                  </a:lnTo>
                  <a:lnTo>
                    <a:pt x="495702" y="865393"/>
                  </a:lnTo>
                  <a:lnTo>
                    <a:pt x="508948" y="858157"/>
                  </a:lnTo>
                  <a:lnTo>
                    <a:pt x="522413" y="850182"/>
                  </a:lnTo>
                  <a:lnTo>
                    <a:pt x="535879" y="841708"/>
                  </a:lnTo>
                  <a:lnTo>
                    <a:pt x="548993" y="833174"/>
                  </a:lnTo>
                  <a:lnTo>
                    <a:pt x="561589" y="824832"/>
                  </a:lnTo>
                  <a:lnTo>
                    <a:pt x="573674" y="816434"/>
                  </a:lnTo>
                  <a:lnTo>
                    <a:pt x="585329" y="807351"/>
                  </a:lnTo>
                  <a:lnTo>
                    <a:pt x="596657" y="797279"/>
                  </a:lnTo>
                  <a:lnTo>
                    <a:pt x="607910" y="786395"/>
                  </a:lnTo>
                  <a:lnTo>
                    <a:pt x="619466" y="775163"/>
                  </a:lnTo>
                  <a:lnTo>
                    <a:pt x="631501" y="763898"/>
                  </a:lnTo>
                  <a:lnTo>
                    <a:pt x="643857" y="752571"/>
                  </a:lnTo>
                  <a:lnTo>
                    <a:pt x="656150" y="740907"/>
                  </a:lnTo>
                  <a:lnTo>
                    <a:pt x="668161" y="728766"/>
                  </a:lnTo>
                  <a:lnTo>
                    <a:pt x="679836" y="716155"/>
                  </a:lnTo>
                  <a:lnTo>
                    <a:pt x="691208" y="703150"/>
                  </a:lnTo>
                  <a:lnTo>
                    <a:pt x="702338" y="689842"/>
                  </a:lnTo>
                  <a:lnTo>
                    <a:pt x="713287" y="676310"/>
                  </a:lnTo>
                  <a:lnTo>
                    <a:pt x="724105" y="662620"/>
                  </a:lnTo>
                  <a:lnTo>
                    <a:pt x="734828" y="648814"/>
                  </a:lnTo>
                  <a:lnTo>
                    <a:pt x="745318" y="634763"/>
                  </a:lnTo>
                  <a:lnTo>
                    <a:pt x="755289" y="620185"/>
                  </a:lnTo>
                  <a:lnTo>
                    <a:pt x="764626" y="604975"/>
                  </a:lnTo>
                  <a:lnTo>
                    <a:pt x="773369" y="589506"/>
                  </a:lnTo>
                  <a:lnTo>
                    <a:pt x="781628" y="574501"/>
                  </a:lnTo>
                  <a:lnTo>
                    <a:pt x="789515" y="560326"/>
                  </a:lnTo>
                  <a:lnTo>
                    <a:pt x="796965" y="546690"/>
                  </a:lnTo>
                  <a:lnTo>
                    <a:pt x="803748" y="532853"/>
                  </a:lnTo>
                  <a:lnTo>
                    <a:pt x="809800" y="518398"/>
                  </a:lnTo>
                  <a:lnTo>
                    <a:pt x="815356" y="503400"/>
                  </a:lnTo>
                  <a:lnTo>
                    <a:pt x="820855" y="488244"/>
                  </a:lnTo>
                  <a:lnTo>
                    <a:pt x="826552" y="473188"/>
                  </a:lnTo>
                  <a:lnTo>
                    <a:pt x="832363" y="458161"/>
                  </a:lnTo>
                  <a:lnTo>
                    <a:pt x="837964" y="442859"/>
                  </a:lnTo>
                  <a:lnTo>
                    <a:pt x="843173" y="427127"/>
                  </a:lnTo>
                  <a:lnTo>
                    <a:pt x="847806" y="411122"/>
                  </a:lnTo>
                  <a:lnTo>
                    <a:pt x="851612" y="395218"/>
                  </a:lnTo>
                  <a:lnTo>
                    <a:pt x="854538" y="379627"/>
                  </a:lnTo>
                  <a:lnTo>
                    <a:pt x="856689" y="364395"/>
                  </a:lnTo>
                  <a:lnTo>
                    <a:pt x="858223" y="349480"/>
                  </a:lnTo>
                  <a:lnTo>
                    <a:pt x="859295" y="334817"/>
                  </a:lnTo>
                  <a:lnTo>
                    <a:pt x="860034" y="320343"/>
                  </a:lnTo>
                  <a:lnTo>
                    <a:pt x="860539" y="306004"/>
                  </a:lnTo>
                  <a:lnTo>
                    <a:pt x="860877" y="291761"/>
                  </a:lnTo>
                  <a:lnTo>
                    <a:pt x="860936" y="277584"/>
                  </a:lnTo>
                  <a:lnTo>
                    <a:pt x="860443" y="263452"/>
                  </a:lnTo>
                  <a:lnTo>
                    <a:pt x="859294" y="249351"/>
                  </a:lnTo>
                  <a:lnTo>
                    <a:pt x="857539" y="235271"/>
                  </a:lnTo>
                  <a:lnTo>
                    <a:pt x="855290" y="221204"/>
                  </a:lnTo>
                  <a:lnTo>
                    <a:pt x="852661" y="207152"/>
                  </a:lnTo>
                  <a:lnTo>
                    <a:pt x="849590" y="193274"/>
                  </a:lnTo>
                  <a:lnTo>
                    <a:pt x="845851" y="179876"/>
                  </a:lnTo>
                  <a:lnTo>
                    <a:pt x="841373" y="167090"/>
                  </a:lnTo>
                  <a:lnTo>
                    <a:pt x="836231" y="155047"/>
                  </a:lnTo>
                  <a:lnTo>
                    <a:pt x="830554" y="143951"/>
                  </a:lnTo>
                  <a:lnTo>
                    <a:pt x="824476" y="133816"/>
                  </a:lnTo>
                  <a:lnTo>
                    <a:pt x="818106" y="124348"/>
                  </a:lnTo>
                  <a:lnTo>
                    <a:pt x="811531" y="115062"/>
                  </a:lnTo>
                  <a:lnTo>
                    <a:pt x="804809" y="105665"/>
                  </a:lnTo>
                  <a:lnTo>
                    <a:pt x="797821" y="96215"/>
                  </a:lnTo>
                  <a:lnTo>
                    <a:pt x="790291" y="87017"/>
                  </a:lnTo>
                  <a:lnTo>
                    <a:pt x="782111" y="78236"/>
                  </a:lnTo>
                  <a:lnTo>
                    <a:pt x="773328" y="69881"/>
                  </a:lnTo>
                  <a:lnTo>
                    <a:pt x="764053" y="61891"/>
                  </a:lnTo>
                  <a:lnTo>
                    <a:pt x="754406" y="54184"/>
                  </a:lnTo>
                  <a:lnTo>
                    <a:pt x="744487" y="46687"/>
                  </a:lnTo>
                  <a:lnTo>
                    <a:pt x="734376" y="39339"/>
                  </a:lnTo>
                  <a:lnTo>
                    <a:pt x="724127" y="32105"/>
                  </a:lnTo>
                  <a:lnTo>
                    <a:pt x="713617" y="25280"/>
                  </a:lnTo>
                  <a:lnTo>
                    <a:pt x="702570" y="19456"/>
                  </a:lnTo>
                  <a:lnTo>
                    <a:pt x="690875" y="14870"/>
                  </a:lnTo>
                  <a:lnTo>
                    <a:pt x="678578" y="11283"/>
                  </a:lnTo>
                  <a:lnTo>
                    <a:pt x="665792" y="8178"/>
                  </a:lnTo>
                  <a:lnTo>
                    <a:pt x="652629" y="5206"/>
                  </a:lnTo>
                  <a:lnTo>
                    <a:pt x="639027" y="2530"/>
                  </a:lnTo>
                  <a:lnTo>
                    <a:pt x="624757" y="711"/>
                  </a:lnTo>
                  <a:lnTo>
                    <a:pt x="609749" y="0"/>
                  </a:lnTo>
                  <a:lnTo>
                    <a:pt x="594077" y="183"/>
                  </a:lnTo>
                  <a:lnTo>
                    <a:pt x="577871" y="770"/>
                  </a:lnTo>
                  <a:lnTo>
                    <a:pt x="561269" y="1433"/>
                  </a:lnTo>
                  <a:lnTo>
                    <a:pt x="544543" y="2352"/>
                  </a:lnTo>
                  <a:lnTo>
                    <a:pt x="528088" y="4101"/>
                  </a:lnTo>
                  <a:lnTo>
                    <a:pt x="512090" y="6943"/>
                  </a:lnTo>
                  <a:lnTo>
                    <a:pt x="496399" y="10835"/>
                  </a:lnTo>
                  <a:lnTo>
                    <a:pt x="480637" y="15597"/>
                  </a:lnTo>
                  <a:lnTo>
                    <a:pt x="464589" y="21026"/>
                  </a:lnTo>
                  <a:lnTo>
                    <a:pt x="448368" y="26943"/>
                  </a:lnTo>
                  <a:lnTo>
                    <a:pt x="432319" y="33206"/>
                  </a:lnTo>
                  <a:lnTo>
                    <a:pt x="416634" y="39706"/>
                  </a:lnTo>
                  <a:lnTo>
                    <a:pt x="401509" y="46205"/>
                  </a:lnTo>
                  <a:lnTo>
                    <a:pt x="387199" y="52341"/>
                  </a:lnTo>
                  <a:lnTo>
                    <a:pt x="373773" y="57945"/>
                  </a:lnTo>
                  <a:lnTo>
                    <a:pt x="361582" y="62876"/>
                  </a:lnTo>
                  <a:lnTo>
                    <a:pt x="350145" y="67416"/>
                  </a:lnTo>
                  <a:lnTo>
                    <a:pt x="338458" y="71964"/>
                  </a:lnTo>
                  <a:lnTo>
                    <a:pt x="324631" y="77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940815" y="105284"/>
            <a:ext cx="2312491" cy="770998"/>
            <a:chOff x="940815" y="105284"/>
            <a:chExt cx="2312491" cy="770998"/>
          </a:xfrm>
        </p:grpSpPr>
        <p:sp>
          <p:nvSpPr>
            <p:cNvPr id="2" name="Freeform 1"/>
            <p:cNvSpPr/>
            <p:nvPr/>
          </p:nvSpPr>
          <p:spPr>
            <a:xfrm>
              <a:off x="940815" y="270727"/>
              <a:ext cx="216239" cy="561025"/>
            </a:xfrm>
            <a:custGeom>
              <a:avLst/>
              <a:gdLst/>
              <a:ahLst/>
              <a:cxnLst/>
              <a:rect l="0" t="0" r="0" b="0"/>
              <a:pathLst>
                <a:path w="216239" h="561025">
                  <a:moveTo>
                    <a:pt x="196262" y="181998"/>
                  </a:moveTo>
                  <a:lnTo>
                    <a:pt x="199196" y="173197"/>
                  </a:lnTo>
                  <a:lnTo>
                    <a:pt x="201978" y="164850"/>
                  </a:lnTo>
                  <a:lnTo>
                    <a:pt x="204869" y="156147"/>
                  </a:lnTo>
                  <a:lnTo>
                    <a:pt x="207563" y="146853"/>
                  </a:lnTo>
                  <a:lnTo>
                    <a:pt x="209432" y="136710"/>
                  </a:lnTo>
                  <a:lnTo>
                    <a:pt x="210189" y="125664"/>
                  </a:lnTo>
                  <a:lnTo>
                    <a:pt x="209876" y="113825"/>
                  </a:lnTo>
                  <a:lnTo>
                    <a:pt x="208675" y="101354"/>
                  </a:lnTo>
                  <a:lnTo>
                    <a:pt x="206787" y="88421"/>
                  </a:lnTo>
                  <a:lnTo>
                    <a:pt x="204232" y="75484"/>
                  </a:lnTo>
                  <a:lnTo>
                    <a:pt x="200847" y="63259"/>
                  </a:lnTo>
                  <a:lnTo>
                    <a:pt x="196610" y="52077"/>
                  </a:lnTo>
                  <a:lnTo>
                    <a:pt x="191631" y="41927"/>
                  </a:lnTo>
                  <a:lnTo>
                    <a:pt x="186065" y="32641"/>
                  </a:lnTo>
                  <a:lnTo>
                    <a:pt x="180051" y="24031"/>
                  </a:lnTo>
                  <a:lnTo>
                    <a:pt x="173386" y="16246"/>
                  </a:lnTo>
                  <a:lnTo>
                    <a:pt x="165547" y="9762"/>
                  </a:lnTo>
                  <a:lnTo>
                    <a:pt x="156350" y="4740"/>
                  </a:lnTo>
                  <a:lnTo>
                    <a:pt x="146072" y="1366"/>
                  </a:lnTo>
                  <a:lnTo>
                    <a:pt x="135255" y="0"/>
                  </a:lnTo>
                  <a:lnTo>
                    <a:pt x="124281" y="641"/>
                  </a:lnTo>
                  <a:lnTo>
                    <a:pt x="113489" y="3003"/>
                  </a:lnTo>
                  <a:lnTo>
                    <a:pt x="103250" y="6714"/>
                  </a:lnTo>
                  <a:lnTo>
                    <a:pt x="93702" y="11428"/>
                  </a:lnTo>
                  <a:lnTo>
                    <a:pt x="84800" y="16860"/>
                  </a:lnTo>
                  <a:lnTo>
                    <a:pt x="76427" y="22797"/>
                  </a:lnTo>
                  <a:lnTo>
                    <a:pt x="68457" y="29087"/>
                  </a:lnTo>
                  <a:lnTo>
                    <a:pt x="60779" y="35784"/>
                  </a:lnTo>
                  <a:lnTo>
                    <a:pt x="53309" y="43118"/>
                  </a:lnTo>
                  <a:lnTo>
                    <a:pt x="45988" y="51171"/>
                  </a:lnTo>
                  <a:lnTo>
                    <a:pt x="38935" y="60039"/>
                  </a:lnTo>
                  <a:lnTo>
                    <a:pt x="32425" y="69903"/>
                  </a:lnTo>
                  <a:lnTo>
                    <a:pt x="26565" y="80760"/>
                  </a:lnTo>
                  <a:lnTo>
                    <a:pt x="21309" y="92305"/>
                  </a:lnTo>
                  <a:lnTo>
                    <a:pt x="16544" y="104047"/>
                  </a:lnTo>
                  <a:lnTo>
                    <a:pt x="12158" y="115692"/>
                  </a:lnTo>
                  <a:lnTo>
                    <a:pt x="8211" y="127459"/>
                  </a:lnTo>
                  <a:lnTo>
                    <a:pt x="4932" y="139958"/>
                  </a:lnTo>
                  <a:lnTo>
                    <a:pt x="2397" y="153472"/>
                  </a:lnTo>
                  <a:lnTo>
                    <a:pt x="694" y="167650"/>
                  </a:lnTo>
                  <a:lnTo>
                    <a:pt x="0" y="181714"/>
                  </a:lnTo>
                  <a:lnTo>
                    <a:pt x="318" y="195217"/>
                  </a:lnTo>
                  <a:lnTo>
                    <a:pt x="1667" y="208216"/>
                  </a:lnTo>
                  <a:lnTo>
                    <a:pt x="4168" y="221084"/>
                  </a:lnTo>
                  <a:lnTo>
                    <a:pt x="7780" y="234059"/>
                  </a:lnTo>
                  <a:lnTo>
                    <a:pt x="12493" y="246739"/>
                  </a:lnTo>
                  <a:lnTo>
                    <a:pt x="18405" y="258201"/>
                  </a:lnTo>
                  <a:lnTo>
                    <a:pt x="25461" y="268014"/>
                  </a:lnTo>
                  <a:lnTo>
                    <a:pt x="33639" y="275908"/>
                  </a:lnTo>
                  <a:lnTo>
                    <a:pt x="43032" y="281537"/>
                  </a:lnTo>
                  <a:lnTo>
                    <a:pt x="53568" y="284943"/>
                  </a:lnTo>
                  <a:lnTo>
                    <a:pt x="64897" y="286299"/>
                  </a:lnTo>
                  <a:lnTo>
                    <a:pt x="76493" y="285711"/>
                  </a:lnTo>
                  <a:lnTo>
                    <a:pt x="88022" y="283430"/>
                  </a:lnTo>
                  <a:lnTo>
                    <a:pt x="99032" y="279631"/>
                  </a:lnTo>
                  <a:lnTo>
                    <a:pt x="108894" y="274342"/>
                  </a:lnTo>
                  <a:lnTo>
                    <a:pt x="117379" y="267713"/>
                  </a:lnTo>
                  <a:lnTo>
                    <a:pt x="124754" y="259992"/>
                  </a:lnTo>
                  <a:lnTo>
                    <a:pt x="131564" y="251439"/>
                  </a:lnTo>
                  <a:lnTo>
                    <a:pt x="138189" y="242280"/>
                  </a:lnTo>
                  <a:lnTo>
                    <a:pt x="144812" y="232690"/>
                  </a:lnTo>
                  <a:lnTo>
                    <a:pt x="151500" y="222799"/>
                  </a:lnTo>
                  <a:lnTo>
                    <a:pt x="158260" y="212702"/>
                  </a:lnTo>
                  <a:lnTo>
                    <a:pt x="164920" y="202465"/>
                  </a:lnTo>
                  <a:lnTo>
                    <a:pt x="171158" y="192131"/>
                  </a:lnTo>
                  <a:lnTo>
                    <a:pt x="176832" y="181734"/>
                  </a:lnTo>
                  <a:lnTo>
                    <a:pt x="181962" y="171293"/>
                  </a:lnTo>
                  <a:lnTo>
                    <a:pt x="186641" y="160823"/>
                  </a:lnTo>
                  <a:lnTo>
                    <a:pt x="190981" y="150426"/>
                  </a:lnTo>
                  <a:lnTo>
                    <a:pt x="195284" y="143354"/>
                  </a:lnTo>
                  <a:lnTo>
                    <a:pt x="199278" y="143470"/>
                  </a:lnTo>
                  <a:lnTo>
                    <a:pt x="202113" y="149317"/>
                  </a:lnTo>
                  <a:lnTo>
                    <a:pt x="203903" y="159041"/>
                  </a:lnTo>
                  <a:lnTo>
                    <a:pt x="205166" y="171028"/>
                  </a:lnTo>
                  <a:lnTo>
                    <a:pt x="206480" y="183801"/>
                  </a:lnTo>
                  <a:lnTo>
                    <a:pt x="208141" y="196531"/>
                  </a:lnTo>
                  <a:lnTo>
                    <a:pt x="210051" y="209225"/>
                  </a:lnTo>
                  <a:lnTo>
                    <a:pt x="211863" y="222445"/>
                  </a:lnTo>
                  <a:lnTo>
                    <a:pt x="213371" y="236503"/>
                  </a:lnTo>
                  <a:lnTo>
                    <a:pt x="214532" y="251579"/>
                  </a:lnTo>
                  <a:lnTo>
                    <a:pt x="215384" y="267853"/>
                  </a:lnTo>
                  <a:lnTo>
                    <a:pt x="215986" y="285294"/>
                  </a:lnTo>
                  <a:lnTo>
                    <a:pt x="216238" y="303721"/>
                  </a:lnTo>
                  <a:lnTo>
                    <a:pt x="215881" y="322915"/>
                  </a:lnTo>
                  <a:lnTo>
                    <a:pt x="214832" y="342676"/>
                  </a:lnTo>
                  <a:lnTo>
                    <a:pt x="213315" y="362842"/>
                  </a:lnTo>
                  <a:lnTo>
                    <a:pt x="211758" y="383292"/>
                  </a:lnTo>
                  <a:lnTo>
                    <a:pt x="210417" y="403929"/>
                  </a:lnTo>
                  <a:lnTo>
                    <a:pt x="209365" y="424363"/>
                  </a:lnTo>
                  <a:lnTo>
                    <a:pt x="208585" y="443937"/>
                  </a:lnTo>
                  <a:lnTo>
                    <a:pt x="208021" y="462357"/>
                  </a:lnTo>
                  <a:lnTo>
                    <a:pt x="207455" y="479507"/>
                  </a:lnTo>
                  <a:lnTo>
                    <a:pt x="206536" y="495266"/>
                  </a:lnTo>
                  <a:lnTo>
                    <a:pt x="205101" y="509707"/>
                  </a:lnTo>
                  <a:lnTo>
                    <a:pt x="203314" y="522600"/>
                  </a:lnTo>
                  <a:lnTo>
                    <a:pt x="201388" y="534594"/>
                  </a:lnTo>
                  <a:lnTo>
                    <a:pt x="199153" y="546744"/>
                  </a:lnTo>
                  <a:lnTo>
                    <a:pt x="196262" y="561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00290" y="105284"/>
              <a:ext cx="190509" cy="326385"/>
            </a:xfrm>
            <a:custGeom>
              <a:avLst/>
              <a:gdLst/>
              <a:ahLst/>
              <a:cxnLst/>
              <a:rect l="0" t="0" r="0" b="0"/>
              <a:pathLst>
                <a:path w="190509" h="326385">
                  <a:moveTo>
                    <a:pt x="94756" y="0"/>
                  </a:moveTo>
                  <a:lnTo>
                    <a:pt x="88889" y="5935"/>
                  </a:lnTo>
                  <a:lnTo>
                    <a:pt x="83324" y="12140"/>
                  </a:lnTo>
                  <a:lnTo>
                    <a:pt x="77525" y="19235"/>
                  </a:lnTo>
                  <a:lnTo>
                    <a:pt x="71444" y="27176"/>
                  </a:lnTo>
                  <a:lnTo>
                    <a:pt x="65114" y="35822"/>
                  </a:lnTo>
                  <a:lnTo>
                    <a:pt x="58591" y="45017"/>
                  </a:lnTo>
                  <a:lnTo>
                    <a:pt x="52088" y="54616"/>
                  </a:lnTo>
                  <a:lnTo>
                    <a:pt x="45953" y="64506"/>
                  </a:lnTo>
                  <a:lnTo>
                    <a:pt x="40345" y="74599"/>
                  </a:lnTo>
                  <a:lnTo>
                    <a:pt x="35088" y="84832"/>
                  </a:lnTo>
                  <a:lnTo>
                    <a:pt x="29791" y="95162"/>
                  </a:lnTo>
                  <a:lnTo>
                    <a:pt x="24237" y="105486"/>
                  </a:lnTo>
                  <a:lnTo>
                    <a:pt x="18841" y="113296"/>
                  </a:lnTo>
                  <a:lnTo>
                    <a:pt x="14874" y="115450"/>
                  </a:lnTo>
                  <a:lnTo>
                    <a:pt x="13134" y="112914"/>
                  </a:lnTo>
                  <a:lnTo>
                    <a:pt x="13227" y="107332"/>
                  </a:lnTo>
                  <a:lnTo>
                    <a:pt x="14721" y="100044"/>
                  </a:lnTo>
                  <a:lnTo>
                    <a:pt x="17477" y="92091"/>
                  </a:lnTo>
                  <a:lnTo>
                    <a:pt x="21341" y="84044"/>
                  </a:lnTo>
                  <a:lnTo>
                    <a:pt x="26263" y="76299"/>
                  </a:lnTo>
                  <a:lnTo>
                    <a:pt x="32335" y="69224"/>
                  </a:lnTo>
                  <a:lnTo>
                    <a:pt x="39502" y="62937"/>
                  </a:lnTo>
                  <a:lnTo>
                    <a:pt x="47590" y="57370"/>
                  </a:lnTo>
                  <a:lnTo>
                    <a:pt x="56391" y="52385"/>
                  </a:lnTo>
                  <a:lnTo>
                    <a:pt x="65718" y="47851"/>
                  </a:lnTo>
                  <a:lnTo>
                    <a:pt x="75422" y="43972"/>
                  </a:lnTo>
                  <a:lnTo>
                    <a:pt x="85388" y="41270"/>
                  </a:lnTo>
                  <a:lnTo>
                    <a:pt x="95526" y="39944"/>
                  </a:lnTo>
                  <a:lnTo>
                    <a:pt x="105452" y="40207"/>
                  </a:lnTo>
                  <a:lnTo>
                    <a:pt x="114511" y="42436"/>
                  </a:lnTo>
                  <a:lnTo>
                    <a:pt x="122413" y="46648"/>
                  </a:lnTo>
                  <a:lnTo>
                    <a:pt x="129040" y="52732"/>
                  </a:lnTo>
                  <a:lnTo>
                    <a:pt x="134275" y="60627"/>
                  </a:lnTo>
                  <a:lnTo>
                    <a:pt x="138199" y="70116"/>
                  </a:lnTo>
                  <a:lnTo>
                    <a:pt x="140869" y="80722"/>
                  </a:lnTo>
                  <a:lnTo>
                    <a:pt x="142229" y="91824"/>
                  </a:lnTo>
                  <a:lnTo>
                    <a:pt x="142365" y="103022"/>
                  </a:lnTo>
                  <a:lnTo>
                    <a:pt x="141323" y="113979"/>
                  </a:lnTo>
                  <a:lnTo>
                    <a:pt x="139030" y="124337"/>
                  </a:lnTo>
                  <a:lnTo>
                    <a:pt x="135557" y="133964"/>
                  </a:lnTo>
                  <a:lnTo>
                    <a:pt x="130937" y="142750"/>
                  </a:lnTo>
                  <a:lnTo>
                    <a:pt x="125088" y="150514"/>
                  </a:lnTo>
                  <a:lnTo>
                    <a:pt x="118129" y="157210"/>
                  </a:lnTo>
                  <a:lnTo>
                    <a:pt x="112053" y="161326"/>
                  </a:lnTo>
                  <a:lnTo>
                    <a:pt x="109799" y="161612"/>
                  </a:lnTo>
                  <a:lnTo>
                    <a:pt x="111559" y="159852"/>
                  </a:lnTo>
                  <a:lnTo>
                    <a:pt x="116306" y="157678"/>
                  </a:lnTo>
                  <a:lnTo>
                    <a:pt x="123059" y="156509"/>
                  </a:lnTo>
                  <a:lnTo>
                    <a:pt x="131114" y="156953"/>
                  </a:lnTo>
                  <a:lnTo>
                    <a:pt x="139851" y="159016"/>
                  </a:lnTo>
                  <a:lnTo>
                    <a:pt x="148665" y="162444"/>
                  </a:lnTo>
                  <a:lnTo>
                    <a:pt x="157232" y="166931"/>
                  </a:lnTo>
                  <a:lnTo>
                    <a:pt x="165296" y="172361"/>
                  </a:lnTo>
                  <a:lnTo>
                    <a:pt x="172571" y="178820"/>
                  </a:lnTo>
                  <a:lnTo>
                    <a:pt x="178976" y="186274"/>
                  </a:lnTo>
                  <a:lnTo>
                    <a:pt x="184278" y="194734"/>
                  </a:lnTo>
                  <a:lnTo>
                    <a:pt x="188018" y="204322"/>
                  </a:lnTo>
                  <a:lnTo>
                    <a:pt x="190085" y="214993"/>
                  </a:lnTo>
                  <a:lnTo>
                    <a:pt x="190508" y="226414"/>
                  </a:lnTo>
                  <a:lnTo>
                    <a:pt x="189280" y="238073"/>
                  </a:lnTo>
                  <a:lnTo>
                    <a:pt x="186561" y="249644"/>
                  </a:lnTo>
                  <a:lnTo>
                    <a:pt x="182467" y="260682"/>
                  </a:lnTo>
                  <a:lnTo>
                    <a:pt x="176978" y="270563"/>
                  </a:lnTo>
                  <a:lnTo>
                    <a:pt x="170214" y="279056"/>
                  </a:lnTo>
                  <a:lnTo>
                    <a:pt x="162403" y="286267"/>
                  </a:lnTo>
                  <a:lnTo>
                    <a:pt x="153791" y="292434"/>
                  </a:lnTo>
                  <a:lnTo>
                    <a:pt x="144581" y="297805"/>
                  </a:lnTo>
                  <a:lnTo>
                    <a:pt x="134619" y="302432"/>
                  </a:lnTo>
                  <a:lnTo>
                    <a:pt x="123413" y="306177"/>
                  </a:lnTo>
                  <a:lnTo>
                    <a:pt x="110807" y="309038"/>
                  </a:lnTo>
                  <a:lnTo>
                    <a:pt x="97256" y="311301"/>
                  </a:lnTo>
                  <a:lnTo>
                    <a:pt x="83621" y="313435"/>
                  </a:lnTo>
                  <a:lnTo>
                    <a:pt x="70419" y="315721"/>
                  </a:lnTo>
                  <a:lnTo>
                    <a:pt x="57864" y="318098"/>
                  </a:lnTo>
                  <a:lnTo>
                    <a:pt x="44597" y="320490"/>
                  </a:lnTo>
                  <a:lnTo>
                    <a:pt x="27224" y="32311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84476" y="495892"/>
              <a:ext cx="484312" cy="51590"/>
            </a:xfrm>
            <a:custGeom>
              <a:avLst/>
              <a:gdLst/>
              <a:ahLst/>
              <a:cxnLst/>
              <a:rect l="0" t="0" r="0" b="0"/>
              <a:pathLst>
                <a:path w="484312" h="51590">
                  <a:moveTo>
                    <a:pt x="484311" y="9475"/>
                  </a:moveTo>
                  <a:lnTo>
                    <a:pt x="475309" y="6609"/>
                  </a:lnTo>
                  <a:lnTo>
                    <a:pt x="465041" y="4467"/>
                  </a:lnTo>
                  <a:lnTo>
                    <a:pt x="452462" y="2864"/>
                  </a:lnTo>
                  <a:lnTo>
                    <a:pt x="438108" y="1683"/>
                  </a:lnTo>
                  <a:lnTo>
                    <a:pt x="422960" y="834"/>
                  </a:lnTo>
                  <a:lnTo>
                    <a:pt x="407670" y="242"/>
                  </a:lnTo>
                  <a:lnTo>
                    <a:pt x="392364" y="0"/>
                  </a:lnTo>
                  <a:lnTo>
                    <a:pt x="376813" y="364"/>
                  </a:lnTo>
                  <a:lnTo>
                    <a:pt x="360879" y="1424"/>
                  </a:lnTo>
                  <a:lnTo>
                    <a:pt x="344555" y="3119"/>
                  </a:lnTo>
                  <a:lnTo>
                    <a:pt x="327896" y="5327"/>
                  </a:lnTo>
                  <a:lnTo>
                    <a:pt x="310979" y="7919"/>
                  </a:lnTo>
                  <a:lnTo>
                    <a:pt x="293869" y="10625"/>
                  </a:lnTo>
                  <a:lnTo>
                    <a:pt x="276623" y="13055"/>
                  </a:lnTo>
                  <a:lnTo>
                    <a:pt x="259280" y="15022"/>
                  </a:lnTo>
                  <a:lnTo>
                    <a:pt x="241872" y="16681"/>
                  </a:lnTo>
                  <a:lnTo>
                    <a:pt x="224418" y="18409"/>
                  </a:lnTo>
                  <a:lnTo>
                    <a:pt x="206938" y="20421"/>
                  </a:lnTo>
                  <a:lnTo>
                    <a:pt x="189605" y="22605"/>
                  </a:lnTo>
                  <a:lnTo>
                    <a:pt x="172735" y="24618"/>
                  </a:lnTo>
                  <a:lnTo>
                    <a:pt x="156455" y="26274"/>
                  </a:lnTo>
                  <a:lnTo>
                    <a:pt x="140572" y="27708"/>
                  </a:lnTo>
                  <a:lnTo>
                    <a:pt x="124682" y="29278"/>
                  </a:lnTo>
                  <a:lnTo>
                    <a:pt x="108552" y="31185"/>
                  </a:lnTo>
                  <a:lnTo>
                    <a:pt x="92446" y="33467"/>
                  </a:lnTo>
                  <a:lnTo>
                    <a:pt x="77006" y="36077"/>
                  </a:lnTo>
                  <a:lnTo>
                    <a:pt x="62554" y="38943"/>
                  </a:lnTo>
                  <a:lnTo>
                    <a:pt x="49337" y="41845"/>
                  </a:lnTo>
                  <a:lnTo>
                    <a:pt x="36290" y="44713"/>
                  </a:lnTo>
                  <a:lnTo>
                    <a:pt x="21151" y="47799"/>
                  </a:lnTo>
                  <a:lnTo>
                    <a:pt x="0" y="51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5815" y="576542"/>
              <a:ext cx="193460" cy="299740"/>
            </a:xfrm>
            <a:custGeom>
              <a:avLst/>
              <a:gdLst/>
              <a:ahLst/>
              <a:cxnLst/>
              <a:rect l="0" t="0" r="0" b="0"/>
              <a:pathLst>
                <a:path w="193460" h="299740">
                  <a:moveTo>
                    <a:pt x="193459" y="44639"/>
                  </a:moveTo>
                  <a:lnTo>
                    <a:pt x="187592" y="50640"/>
                  </a:lnTo>
                  <a:lnTo>
                    <a:pt x="182027" y="57485"/>
                  </a:lnTo>
                  <a:lnTo>
                    <a:pt x="176228" y="65869"/>
                  </a:lnTo>
                  <a:lnTo>
                    <a:pt x="170147" y="75323"/>
                  </a:lnTo>
                  <a:lnTo>
                    <a:pt x="163817" y="84989"/>
                  </a:lnTo>
                  <a:lnTo>
                    <a:pt x="157289" y="94353"/>
                  </a:lnTo>
                  <a:lnTo>
                    <a:pt x="150613" y="103571"/>
                  </a:lnTo>
                  <a:lnTo>
                    <a:pt x="143831" y="113271"/>
                  </a:lnTo>
                  <a:lnTo>
                    <a:pt x="136978" y="123789"/>
                  </a:lnTo>
                  <a:lnTo>
                    <a:pt x="130241" y="134988"/>
                  </a:lnTo>
                  <a:lnTo>
                    <a:pt x="123944" y="146438"/>
                  </a:lnTo>
                  <a:lnTo>
                    <a:pt x="118229" y="157848"/>
                  </a:lnTo>
                  <a:lnTo>
                    <a:pt x="113068" y="169105"/>
                  </a:lnTo>
                  <a:lnTo>
                    <a:pt x="108368" y="180189"/>
                  </a:lnTo>
                  <a:lnTo>
                    <a:pt x="104020" y="191123"/>
                  </a:lnTo>
                  <a:lnTo>
                    <a:pt x="99929" y="201940"/>
                  </a:lnTo>
                  <a:lnTo>
                    <a:pt x="96022" y="212669"/>
                  </a:lnTo>
                  <a:lnTo>
                    <a:pt x="92241" y="223335"/>
                  </a:lnTo>
                  <a:lnTo>
                    <a:pt x="88548" y="233958"/>
                  </a:lnTo>
                  <a:lnTo>
                    <a:pt x="84915" y="244550"/>
                  </a:lnTo>
                  <a:lnTo>
                    <a:pt x="81337" y="255117"/>
                  </a:lnTo>
                  <a:lnTo>
                    <a:pt x="78290" y="265501"/>
                  </a:lnTo>
                  <a:lnTo>
                    <a:pt x="76688" y="275401"/>
                  </a:lnTo>
                  <a:lnTo>
                    <a:pt x="76936" y="284670"/>
                  </a:lnTo>
                  <a:lnTo>
                    <a:pt x="79683" y="292637"/>
                  </a:lnTo>
                  <a:lnTo>
                    <a:pt x="84867" y="297862"/>
                  </a:lnTo>
                  <a:lnTo>
                    <a:pt x="90891" y="299739"/>
                  </a:lnTo>
                  <a:lnTo>
                    <a:pt x="97185" y="298849"/>
                  </a:lnTo>
                  <a:lnTo>
                    <a:pt x="103643" y="295971"/>
                  </a:lnTo>
                  <a:lnTo>
                    <a:pt x="110239" y="291731"/>
                  </a:lnTo>
                  <a:lnTo>
                    <a:pt x="116949" y="286571"/>
                  </a:lnTo>
                  <a:lnTo>
                    <a:pt x="123749" y="280794"/>
                  </a:lnTo>
                  <a:lnTo>
                    <a:pt x="130614" y="274604"/>
                  </a:lnTo>
                  <a:lnTo>
                    <a:pt x="137528" y="268138"/>
                  </a:lnTo>
                  <a:lnTo>
                    <a:pt x="144475" y="261484"/>
                  </a:lnTo>
                  <a:lnTo>
                    <a:pt x="151445" y="254539"/>
                  </a:lnTo>
                  <a:lnTo>
                    <a:pt x="158431" y="247035"/>
                  </a:lnTo>
                  <a:lnTo>
                    <a:pt x="165414" y="238868"/>
                  </a:lnTo>
                  <a:lnTo>
                    <a:pt x="171900" y="229924"/>
                  </a:lnTo>
                  <a:lnTo>
                    <a:pt x="176964" y="220009"/>
                  </a:lnTo>
                  <a:lnTo>
                    <a:pt x="180212" y="209122"/>
                  </a:lnTo>
                  <a:lnTo>
                    <a:pt x="181577" y="197726"/>
                  </a:lnTo>
                  <a:lnTo>
                    <a:pt x="181056" y="186618"/>
                  </a:lnTo>
                  <a:lnTo>
                    <a:pt x="178851" y="176225"/>
                  </a:lnTo>
                  <a:lnTo>
                    <a:pt x="175288" y="166621"/>
                  </a:lnTo>
                  <a:lnTo>
                    <a:pt x="170697" y="157711"/>
                  </a:lnTo>
                  <a:lnTo>
                    <a:pt x="165352" y="149352"/>
                  </a:lnTo>
                  <a:lnTo>
                    <a:pt x="159310" y="141569"/>
                  </a:lnTo>
                  <a:lnTo>
                    <a:pt x="152424" y="134552"/>
                  </a:lnTo>
                  <a:lnTo>
                    <a:pt x="144675" y="128342"/>
                  </a:lnTo>
                  <a:lnTo>
                    <a:pt x="136013" y="122677"/>
                  </a:lnTo>
                  <a:lnTo>
                    <a:pt x="126288" y="117105"/>
                  </a:lnTo>
                  <a:lnTo>
                    <a:pt x="115525" y="111357"/>
                  </a:lnTo>
                  <a:lnTo>
                    <a:pt x="104042" y="105513"/>
                  </a:lnTo>
                  <a:lnTo>
                    <a:pt x="92342" y="99890"/>
                  </a:lnTo>
                  <a:lnTo>
                    <a:pt x="80734" y="94657"/>
                  </a:lnTo>
                  <a:lnTo>
                    <a:pt x="69331" y="89668"/>
                  </a:lnTo>
                  <a:lnTo>
                    <a:pt x="58141" y="84559"/>
                  </a:lnTo>
                  <a:lnTo>
                    <a:pt x="47137" y="79121"/>
                  </a:lnTo>
                  <a:lnTo>
                    <a:pt x="36443" y="73317"/>
                  </a:lnTo>
                  <a:lnTo>
                    <a:pt x="26327" y="67188"/>
                  </a:lnTo>
                  <a:lnTo>
                    <a:pt x="16909" y="60802"/>
                  </a:lnTo>
                  <a:lnTo>
                    <a:pt x="8787" y="54226"/>
                  </a:lnTo>
                  <a:lnTo>
                    <a:pt x="3074" y="47511"/>
                  </a:lnTo>
                  <a:lnTo>
                    <a:pt x="169" y="40704"/>
                  </a:lnTo>
                  <a:lnTo>
                    <a:pt x="0" y="33999"/>
                  </a:lnTo>
                  <a:lnTo>
                    <a:pt x="2387" y="27724"/>
                  </a:lnTo>
                  <a:lnTo>
                    <a:pt x="6960" y="22022"/>
                  </a:lnTo>
                  <a:lnTo>
                    <a:pt x="13416" y="16871"/>
                  </a:lnTo>
                  <a:lnTo>
                    <a:pt x="21627" y="12177"/>
                  </a:lnTo>
                  <a:lnTo>
                    <a:pt x="31365" y="7843"/>
                  </a:lnTo>
                  <a:lnTo>
                    <a:pt x="42324" y="4101"/>
                  </a:lnTo>
                  <a:lnTo>
                    <a:pt x="54202" y="1491"/>
                  </a:lnTo>
                  <a:lnTo>
                    <a:pt x="66747" y="214"/>
                  </a:lnTo>
                  <a:lnTo>
                    <a:pt x="79764" y="0"/>
                  </a:lnTo>
                  <a:lnTo>
                    <a:pt x="93108" y="313"/>
                  </a:lnTo>
                  <a:lnTo>
                    <a:pt x="106664" y="784"/>
                  </a:lnTo>
                  <a:lnTo>
                    <a:pt x="119945" y="1433"/>
                  </a:lnTo>
                  <a:lnTo>
                    <a:pt x="133499" y="2750"/>
                  </a:lnTo>
                  <a:lnTo>
                    <a:pt x="149634" y="5960"/>
                  </a:lnTo>
                  <a:lnTo>
                    <a:pt x="172402" y="13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10943" y="53695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3921" y="67"/>
                  </a:lnTo>
                  <a:lnTo>
                    <a:pt x="141290" y="707"/>
                  </a:lnTo>
                  <a:lnTo>
                    <a:pt x="129376" y="1999"/>
                  </a:lnTo>
                  <a:lnTo>
                    <a:pt x="117548" y="3686"/>
                  </a:lnTo>
                  <a:lnTo>
                    <a:pt x="105060" y="5354"/>
                  </a:lnTo>
                  <a:lnTo>
                    <a:pt x="91575" y="6767"/>
                  </a:lnTo>
                  <a:lnTo>
                    <a:pt x="77286" y="7868"/>
                  </a:lnTo>
                  <a:lnTo>
                    <a:pt x="61005" y="8799"/>
                  </a:lnTo>
                  <a:lnTo>
                    <a:pt x="37943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63709" y="231626"/>
              <a:ext cx="31587" cy="589597"/>
            </a:xfrm>
            <a:custGeom>
              <a:avLst/>
              <a:gdLst/>
              <a:ahLst/>
              <a:cxnLst/>
              <a:rect l="0" t="0" r="0" b="0"/>
              <a:pathLst>
                <a:path w="31587" h="589597">
                  <a:moveTo>
                    <a:pt x="0" y="0"/>
                  </a:moveTo>
                  <a:lnTo>
                    <a:pt x="0" y="11736"/>
                  </a:lnTo>
                  <a:lnTo>
                    <a:pt x="1" y="22865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10"/>
                  </a:lnTo>
                  <a:lnTo>
                    <a:pt x="1" y="74414"/>
                  </a:lnTo>
                  <a:lnTo>
                    <a:pt x="1" y="89419"/>
                  </a:lnTo>
                  <a:lnTo>
                    <a:pt x="1" y="104632"/>
                  </a:lnTo>
                  <a:lnTo>
                    <a:pt x="1" y="119750"/>
                  </a:lnTo>
                  <a:lnTo>
                    <a:pt x="1" y="134662"/>
                  </a:lnTo>
                  <a:lnTo>
                    <a:pt x="1" y="149360"/>
                  </a:lnTo>
                  <a:lnTo>
                    <a:pt x="5" y="163872"/>
                  </a:lnTo>
                  <a:lnTo>
                    <a:pt x="178" y="178076"/>
                  </a:lnTo>
                  <a:lnTo>
                    <a:pt x="826" y="191700"/>
                  </a:lnTo>
                  <a:lnTo>
                    <a:pt x="2075" y="204651"/>
                  </a:lnTo>
                  <a:lnTo>
                    <a:pt x="3727" y="217146"/>
                  </a:lnTo>
                  <a:lnTo>
                    <a:pt x="5376" y="229610"/>
                  </a:lnTo>
                  <a:lnTo>
                    <a:pt x="6778" y="242295"/>
                  </a:lnTo>
                  <a:lnTo>
                    <a:pt x="7871" y="255274"/>
                  </a:lnTo>
                  <a:lnTo>
                    <a:pt x="8679" y="268527"/>
                  </a:lnTo>
                  <a:lnTo>
                    <a:pt x="9257" y="282002"/>
                  </a:lnTo>
                  <a:lnTo>
                    <a:pt x="9662" y="295645"/>
                  </a:lnTo>
                  <a:lnTo>
                    <a:pt x="9942" y="309410"/>
                  </a:lnTo>
                  <a:lnTo>
                    <a:pt x="10138" y="323261"/>
                  </a:lnTo>
                  <a:lnTo>
                    <a:pt x="10440" y="337173"/>
                  </a:lnTo>
                  <a:lnTo>
                    <a:pt x="11176" y="351125"/>
                  </a:lnTo>
                  <a:lnTo>
                    <a:pt x="12484" y="365105"/>
                  </a:lnTo>
                  <a:lnTo>
                    <a:pt x="14176" y="379105"/>
                  </a:lnTo>
                  <a:lnTo>
                    <a:pt x="15851" y="393117"/>
                  </a:lnTo>
                  <a:lnTo>
                    <a:pt x="17271" y="407146"/>
                  </a:lnTo>
                  <a:lnTo>
                    <a:pt x="18376" y="421519"/>
                  </a:lnTo>
                  <a:lnTo>
                    <a:pt x="19192" y="436845"/>
                  </a:lnTo>
                  <a:lnTo>
                    <a:pt x="19780" y="453380"/>
                  </a:lnTo>
                  <a:lnTo>
                    <a:pt x="20361" y="470893"/>
                  </a:lnTo>
                  <a:lnTo>
                    <a:pt x="21291" y="488873"/>
                  </a:lnTo>
                  <a:lnTo>
                    <a:pt x="22733" y="506950"/>
                  </a:lnTo>
                  <a:lnTo>
                    <a:pt x="24525" y="524398"/>
                  </a:lnTo>
                  <a:lnTo>
                    <a:pt x="26455" y="541881"/>
                  </a:lnTo>
                  <a:lnTo>
                    <a:pt x="28693" y="562048"/>
                  </a:lnTo>
                  <a:lnTo>
                    <a:pt x="31586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53264" y="105284"/>
              <a:ext cx="1" cy="242157"/>
            </a:xfrm>
            <a:custGeom>
              <a:avLst/>
              <a:gdLst/>
              <a:ahLst/>
              <a:cxnLst/>
              <a:rect l="0" t="0" r="0" b="0"/>
              <a:pathLst>
                <a:path w="1" h="242157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7"/>
                  </a:lnTo>
                  <a:lnTo>
                    <a:pt x="0" y="126969"/>
                  </a:lnTo>
                  <a:lnTo>
                    <a:pt x="0" y="141507"/>
                  </a:lnTo>
                  <a:lnTo>
                    <a:pt x="0" y="156685"/>
                  </a:lnTo>
                  <a:lnTo>
                    <a:pt x="0" y="172079"/>
                  </a:lnTo>
                  <a:lnTo>
                    <a:pt x="0" y="188556"/>
                  </a:lnTo>
                  <a:lnTo>
                    <a:pt x="0" y="20980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47979" y="421139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09430" y="2934"/>
                  </a:lnTo>
                  <a:lnTo>
                    <a:pt x="198942" y="5716"/>
                  </a:lnTo>
                  <a:lnTo>
                    <a:pt x="188635" y="8616"/>
                  </a:lnTo>
                  <a:lnTo>
                    <a:pt x="178161" y="11656"/>
                  </a:lnTo>
                  <a:lnTo>
                    <a:pt x="167169" y="14821"/>
                  </a:lnTo>
                  <a:lnTo>
                    <a:pt x="155526" y="18081"/>
                  </a:lnTo>
                  <a:lnTo>
                    <a:pt x="143273" y="21246"/>
                  </a:lnTo>
                  <a:lnTo>
                    <a:pt x="130518" y="23989"/>
                  </a:lnTo>
                  <a:lnTo>
                    <a:pt x="117386" y="26174"/>
                  </a:lnTo>
                  <a:lnTo>
                    <a:pt x="104146" y="28148"/>
                  </a:lnTo>
                  <a:lnTo>
                    <a:pt x="91184" y="30621"/>
                  </a:lnTo>
                  <a:lnTo>
                    <a:pt x="78690" y="33952"/>
                  </a:lnTo>
                  <a:lnTo>
                    <a:pt x="66674" y="38004"/>
                  </a:lnTo>
                  <a:lnTo>
                    <a:pt x="55065" y="42343"/>
                  </a:lnTo>
                  <a:lnTo>
                    <a:pt x="43786" y="46665"/>
                  </a:lnTo>
                  <a:lnTo>
                    <a:pt x="33207" y="50699"/>
                  </a:lnTo>
                  <a:lnTo>
                    <a:pt x="23108" y="54523"/>
                  </a:lnTo>
                  <a:lnTo>
                    <a:pt x="12602" y="5847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58507" y="559682"/>
              <a:ext cx="294799" cy="270033"/>
            </a:xfrm>
            <a:custGeom>
              <a:avLst/>
              <a:gdLst/>
              <a:ahLst/>
              <a:cxnLst/>
              <a:rect l="0" t="0" r="0" b="0"/>
              <a:pathLst>
                <a:path w="294799" h="270033">
                  <a:moveTo>
                    <a:pt x="0" y="72027"/>
                  </a:moveTo>
                  <a:lnTo>
                    <a:pt x="3001" y="60426"/>
                  </a:lnTo>
                  <a:lnTo>
                    <a:pt x="6424" y="50578"/>
                  </a:lnTo>
                  <a:lnTo>
                    <a:pt x="10624" y="41573"/>
                  </a:lnTo>
                  <a:lnTo>
                    <a:pt x="15697" y="33131"/>
                  </a:lnTo>
                  <a:lnTo>
                    <a:pt x="21827" y="25104"/>
                  </a:lnTo>
                  <a:lnTo>
                    <a:pt x="29015" y="17394"/>
                  </a:lnTo>
                  <a:lnTo>
                    <a:pt x="37275" y="10408"/>
                  </a:lnTo>
                  <a:lnTo>
                    <a:pt x="46719" y="5002"/>
                  </a:lnTo>
                  <a:lnTo>
                    <a:pt x="57287" y="1522"/>
                  </a:lnTo>
                  <a:lnTo>
                    <a:pt x="68637" y="0"/>
                  </a:lnTo>
                  <a:lnTo>
                    <a:pt x="80247" y="417"/>
                  </a:lnTo>
                  <a:lnTo>
                    <a:pt x="91784" y="2559"/>
                  </a:lnTo>
                  <a:lnTo>
                    <a:pt x="102801" y="6421"/>
                  </a:lnTo>
                  <a:lnTo>
                    <a:pt x="112666" y="12277"/>
                  </a:lnTo>
                  <a:lnTo>
                    <a:pt x="121149" y="20103"/>
                  </a:lnTo>
                  <a:lnTo>
                    <a:pt x="128353" y="29609"/>
                  </a:lnTo>
                  <a:lnTo>
                    <a:pt x="134516" y="40430"/>
                  </a:lnTo>
                  <a:lnTo>
                    <a:pt x="139883" y="52227"/>
                  </a:lnTo>
                  <a:lnTo>
                    <a:pt x="144509" y="64723"/>
                  </a:lnTo>
                  <a:lnTo>
                    <a:pt x="148252" y="77709"/>
                  </a:lnTo>
                  <a:lnTo>
                    <a:pt x="151103" y="91030"/>
                  </a:lnTo>
                  <a:lnTo>
                    <a:pt x="153020" y="104414"/>
                  </a:lnTo>
                  <a:lnTo>
                    <a:pt x="153857" y="117480"/>
                  </a:lnTo>
                  <a:lnTo>
                    <a:pt x="153641" y="130048"/>
                  </a:lnTo>
                  <a:lnTo>
                    <a:pt x="152529" y="142115"/>
                  </a:lnTo>
                  <a:lnTo>
                    <a:pt x="150720" y="153759"/>
                  </a:lnTo>
                  <a:lnTo>
                    <a:pt x="148394" y="165081"/>
                  </a:lnTo>
                  <a:lnTo>
                    <a:pt x="145699" y="176330"/>
                  </a:lnTo>
                  <a:lnTo>
                    <a:pt x="142744" y="187883"/>
                  </a:lnTo>
                  <a:lnTo>
                    <a:pt x="139601" y="199911"/>
                  </a:lnTo>
                  <a:lnTo>
                    <a:pt x="136000" y="212093"/>
                  </a:lnTo>
                  <a:lnTo>
                    <a:pt x="131365" y="223738"/>
                  </a:lnTo>
                  <a:lnTo>
                    <a:pt x="125463" y="234490"/>
                  </a:lnTo>
                  <a:lnTo>
                    <a:pt x="118379" y="244166"/>
                  </a:lnTo>
                  <a:lnTo>
                    <a:pt x="110328" y="252593"/>
                  </a:lnTo>
                  <a:lnTo>
                    <a:pt x="101541" y="259800"/>
                  </a:lnTo>
                  <a:lnTo>
                    <a:pt x="92217" y="265487"/>
                  </a:lnTo>
                  <a:lnTo>
                    <a:pt x="82514" y="268960"/>
                  </a:lnTo>
                  <a:lnTo>
                    <a:pt x="72556" y="270032"/>
                  </a:lnTo>
                  <a:lnTo>
                    <a:pt x="62752" y="268804"/>
                  </a:lnTo>
                  <a:lnTo>
                    <a:pt x="53776" y="265397"/>
                  </a:lnTo>
                  <a:lnTo>
                    <a:pt x="45935" y="260101"/>
                  </a:lnTo>
                  <a:lnTo>
                    <a:pt x="39518" y="253141"/>
                  </a:lnTo>
                  <a:lnTo>
                    <a:pt x="34956" y="244583"/>
                  </a:lnTo>
                  <a:lnTo>
                    <a:pt x="32307" y="234623"/>
                  </a:lnTo>
                  <a:lnTo>
                    <a:pt x="31646" y="224023"/>
                  </a:lnTo>
                  <a:lnTo>
                    <a:pt x="33239" y="213981"/>
                  </a:lnTo>
                  <a:lnTo>
                    <a:pt x="37012" y="205132"/>
                  </a:lnTo>
                  <a:lnTo>
                    <a:pt x="42628" y="197889"/>
                  </a:lnTo>
                  <a:lnTo>
                    <a:pt x="49677" y="192698"/>
                  </a:lnTo>
                  <a:lnTo>
                    <a:pt x="57783" y="189582"/>
                  </a:lnTo>
                  <a:lnTo>
                    <a:pt x="66647" y="188251"/>
                  </a:lnTo>
                  <a:lnTo>
                    <a:pt x="76041" y="188321"/>
                  </a:lnTo>
                  <a:lnTo>
                    <a:pt x="85801" y="189433"/>
                  </a:lnTo>
                  <a:lnTo>
                    <a:pt x="95811" y="191293"/>
                  </a:lnTo>
                  <a:lnTo>
                    <a:pt x="105991" y="193676"/>
                  </a:lnTo>
                  <a:lnTo>
                    <a:pt x="116286" y="196423"/>
                  </a:lnTo>
                  <a:lnTo>
                    <a:pt x="126658" y="199417"/>
                  </a:lnTo>
                  <a:lnTo>
                    <a:pt x="137081" y="202580"/>
                  </a:lnTo>
                  <a:lnTo>
                    <a:pt x="147540" y="205857"/>
                  </a:lnTo>
                  <a:lnTo>
                    <a:pt x="158022" y="209211"/>
                  </a:lnTo>
                  <a:lnTo>
                    <a:pt x="168519" y="212617"/>
                  </a:lnTo>
                  <a:lnTo>
                    <a:pt x="179031" y="216057"/>
                  </a:lnTo>
                  <a:lnTo>
                    <a:pt x="189719" y="219520"/>
                  </a:lnTo>
                  <a:lnTo>
                    <a:pt x="200886" y="222998"/>
                  </a:lnTo>
                  <a:lnTo>
                    <a:pt x="212657" y="226482"/>
                  </a:lnTo>
                  <a:lnTo>
                    <a:pt x="224966" y="229817"/>
                  </a:lnTo>
                  <a:lnTo>
                    <a:pt x="239169" y="233031"/>
                  </a:lnTo>
                  <a:lnTo>
                    <a:pt x="259869" y="236407"/>
                  </a:lnTo>
                  <a:lnTo>
                    <a:pt x="294798" y="240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1214480" y="1316062"/>
            <a:ext cx="259510" cy="670965"/>
          </a:xfrm>
          <a:custGeom>
            <a:avLst/>
            <a:gdLst/>
            <a:ahLst/>
            <a:cxnLst/>
            <a:rect l="0" t="0" r="0" b="0"/>
            <a:pathLst>
              <a:path w="259510" h="670965">
                <a:moveTo>
                  <a:pt x="154224" y="0"/>
                </a:moveTo>
                <a:lnTo>
                  <a:pt x="151357" y="9002"/>
                </a:lnTo>
                <a:lnTo>
                  <a:pt x="149216" y="19269"/>
                </a:lnTo>
                <a:lnTo>
                  <a:pt x="147608" y="31853"/>
                </a:lnTo>
                <a:lnTo>
                  <a:pt x="146255" y="46381"/>
                </a:lnTo>
                <a:lnTo>
                  <a:pt x="144758" y="62177"/>
                </a:lnTo>
                <a:lnTo>
                  <a:pt x="142911" y="78719"/>
                </a:lnTo>
                <a:lnTo>
                  <a:pt x="140844" y="95852"/>
                </a:lnTo>
                <a:lnTo>
                  <a:pt x="138912" y="113699"/>
                </a:lnTo>
                <a:lnTo>
                  <a:pt x="137311" y="132289"/>
                </a:lnTo>
                <a:lnTo>
                  <a:pt x="135915" y="151532"/>
                </a:lnTo>
                <a:lnTo>
                  <a:pt x="134370" y="171294"/>
                </a:lnTo>
                <a:lnTo>
                  <a:pt x="132484" y="191451"/>
                </a:lnTo>
                <a:lnTo>
                  <a:pt x="130387" y="212056"/>
                </a:lnTo>
                <a:lnTo>
                  <a:pt x="128433" y="233335"/>
                </a:lnTo>
                <a:lnTo>
                  <a:pt x="126817" y="255352"/>
                </a:lnTo>
                <a:lnTo>
                  <a:pt x="125409" y="277866"/>
                </a:lnTo>
                <a:lnTo>
                  <a:pt x="123857" y="300440"/>
                </a:lnTo>
                <a:lnTo>
                  <a:pt x="121962" y="322797"/>
                </a:lnTo>
                <a:lnTo>
                  <a:pt x="119688" y="344369"/>
                </a:lnTo>
                <a:lnTo>
                  <a:pt x="117083" y="364250"/>
                </a:lnTo>
                <a:lnTo>
                  <a:pt x="114221" y="382103"/>
                </a:lnTo>
                <a:lnTo>
                  <a:pt x="111333" y="398244"/>
                </a:lnTo>
                <a:lnTo>
                  <a:pt x="108780" y="413327"/>
                </a:lnTo>
                <a:lnTo>
                  <a:pt x="106735" y="427858"/>
                </a:lnTo>
                <a:lnTo>
                  <a:pt x="105194" y="442282"/>
                </a:lnTo>
                <a:lnTo>
                  <a:pt x="104077" y="457055"/>
                </a:lnTo>
                <a:lnTo>
                  <a:pt x="103288" y="472375"/>
                </a:lnTo>
                <a:lnTo>
                  <a:pt x="102741" y="488244"/>
                </a:lnTo>
                <a:lnTo>
                  <a:pt x="102365" y="504576"/>
                </a:lnTo>
                <a:lnTo>
                  <a:pt x="102104" y="521260"/>
                </a:lnTo>
                <a:lnTo>
                  <a:pt x="101758" y="538038"/>
                </a:lnTo>
                <a:lnTo>
                  <a:pt x="100993" y="554528"/>
                </a:lnTo>
                <a:lnTo>
                  <a:pt x="99666" y="570543"/>
                </a:lnTo>
                <a:lnTo>
                  <a:pt x="97961" y="586077"/>
                </a:lnTo>
                <a:lnTo>
                  <a:pt x="96277" y="601200"/>
                </a:lnTo>
                <a:lnTo>
                  <a:pt x="94842" y="615975"/>
                </a:lnTo>
                <a:lnTo>
                  <a:pt x="93367" y="629324"/>
                </a:lnTo>
                <a:lnTo>
                  <a:pt x="90526" y="638734"/>
                </a:lnTo>
                <a:lnTo>
                  <a:pt x="85916" y="642912"/>
                </a:lnTo>
                <a:lnTo>
                  <a:pt x="80982" y="642564"/>
                </a:lnTo>
                <a:lnTo>
                  <a:pt x="76289" y="638910"/>
                </a:lnTo>
                <a:lnTo>
                  <a:pt x="71739" y="632817"/>
                </a:lnTo>
                <a:lnTo>
                  <a:pt x="66969" y="624718"/>
                </a:lnTo>
                <a:lnTo>
                  <a:pt x="61788" y="614995"/>
                </a:lnTo>
                <a:lnTo>
                  <a:pt x="56337" y="604184"/>
                </a:lnTo>
                <a:lnTo>
                  <a:pt x="50984" y="592921"/>
                </a:lnTo>
                <a:lnTo>
                  <a:pt x="45939" y="581594"/>
                </a:lnTo>
                <a:lnTo>
                  <a:pt x="41248" y="570206"/>
                </a:lnTo>
                <a:lnTo>
                  <a:pt x="36871" y="558492"/>
                </a:lnTo>
                <a:lnTo>
                  <a:pt x="32744" y="546313"/>
                </a:lnTo>
                <a:lnTo>
                  <a:pt x="28803" y="533674"/>
                </a:lnTo>
                <a:lnTo>
                  <a:pt x="24996" y="520650"/>
                </a:lnTo>
                <a:lnTo>
                  <a:pt x="21279" y="507337"/>
                </a:lnTo>
                <a:lnTo>
                  <a:pt x="17459" y="494142"/>
                </a:lnTo>
                <a:lnTo>
                  <a:pt x="13208" y="481742"/>
                </a:lnTo>
                <a:lnTo>
                  <a:pt x="8402" y="470522"/>
                </a:lnTo>
                <a:lnTo>
                  <a:pt x="3782" y="463223"/>
                </a:lnTo>
                <a:lnTo>
                  <a:pt x="820" y="462766"/>
                </a:lnTo>
                <a:lnTo>
                  <a:pt x="0" y="467371"/>
                </a:lnTo>
                <a:lnTo>
                  <a:pt x="806" y="475072"/>
                </a:lnTo>
                <a:lnTo>
                  <a:pt x="2651" y="484410"/>
                </a:lnTo>
                <a:lnTo>
                  <a:pt x="5134" y="494525"/>
                </a:lnTo>
                <a:lnTo>
                  <a:pt x="8170" y="505141"/>
                </a:lnTo>
                <a:lnTo>
                  <a:pt x="11918" y="516358"/>
                </a:lnTo>
                <a:lnTo>
                  <a:pt x="16418" y="528219"/>
                </a:lnTo>
                <a:lnTo>
                  <a:pt x="21583" y="540819"/>
                </a:lnTo>
                <a:lnTo>
                  <a:pt x="27278" y="554353"/>
                </a:lnTo>
                <a:lnTo>
                  <a:pt x="33371" y="568828"/>
                </a:lnTo>
                <a:lnTo>
                  <a:pt x="39751" y="583788"/>
                </a:lnTo>
                <a:lnTo>
                  <a:pt x="46334" y="598445"/>
                </a:lnTo>
                <a:lnTo>
                  <a:pt x="53056" y="612373"/>
                </a:lnTo>
                <a:lnTo>
                  <a:pt x="59875" y="625504"/>
                </a:lnTo>
                <a:lnTo>
                  <a:pt x="66760" y="637936"/>
                </a:lnTo>
                <a:lnTo>
                  <a:pt x="73693" y="649789"/>
                </a:lnTo>
                <a:lnTo>
                  <a:pt x="80824" y="660224"/>
                </a:lnTo>
                <a:lnTo>
                  <a:pt x="88451" y="667512"/>
                </a:lnTo>
                <a:lnTo>
                  <a:pt x="96692" y="670964"/>
                </a:lnTo>
                <a:lnTo>
                  <a:pt x="105345" y="670839"/>
                </a:lnTo>
                <a:lnTo>
                  <a:pt x="114000" y="667791"/>
                </a:lnTo>
                <a:lnTo>
                  <a:pt x="122414" y="662515"/>
                </a:lnTo>
                <a:lnTo>
                  <a:pt x="130520" y="655452"/>
                </a:lnTo>
                <a:lnTo>
                  <a:pt x="138344" y="646767"/>
                </a:lnTo>
                <a:lnTo>
                  <a:pt x="145943" y="636678"/>
                </a:lnTo>
                <a:lnTo>
                  <a:pt x="153538" y="625469"/>
                </a:lnTo>
                <a:lnTo>
                  <a:pt x="161484" y="613415"/>
                </a:lnTo>
                <a:lnTo>
                  <a:pt x="169947" y="600749"/>
                </a:lnTo>
                <a:lnTo>
                  <a:pt x="178920" y="587649"/>
                </a:lnTo>
                <a:lnTo>
                  <a:pt x="188323" y="574248"/>
                </a:lnTo>
                <a:lnTo>
                  <a:pt x="198053" y="560646"/>
                </a:lnTo>
                <a:lnTo>
                  <a:pt x="207857" y="547071"/>
                </a:lnTo>
                <a:lnTo>
                  <a:pt x="217358" y="533876"/>
                </a:lnTo>
                <a:lnTo>
                  <a:pt x="226366" y="521235"/>
                </a:lnTo>
                <a:lnTo>
                  <a:pt x="234577" y="509589"/>
                </a:lnTo>
                <a:lnTo>
                  <a:pt x="242288" y="498584"/>
                </a:lnTo>
                <a:lnTo>
                  <a:pt x="250175" y="487256"/>
                </a:lnTo>
                <a:lnTo>
                  <a:pt x="259509" y="4737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826055" y="1094963"/>
            <a:ext cx="321966" cy="755682"/>
          </a:xfrm>
          <a:custGeom>
            <a:avLst/>
            <a:gdLst/>
            <a:ahLst/>
            <a:cxnLst/>
            <a:rect l="0" t="0" r="0" b="0"/>
            <a:pathLst>
              <a:path w="321966" h="755682">
                <a:moveTo>
                  <a:pt x="100867" y="0"/>
                </a:moveTo>
                <a:lnTo>
                  <a:pt x="100872" y="8670"/>
                </a:lnTo>
                <a:lnTo>
                  <a:pt x="101045" y="20844"/>
                </a:lnTo>
                <a:lnTo>
                  <a:pt x="101693" y="34374"/>
                </a:lnTo>
                <a:lnTo>
                  <a:pt x="102941" y="48389"/>
                </a:lnTo>
                <a:lnTo>
                  <a:pt x="104594" y="62721"/>
                </a:lnTo>
                <a:lnTo>
                  <a:pt x="106242" y="77554"/>
                </a:lnTo>
                <a:lnTo>
                  <a:pt x="107645" y="92980"/>
                </a:lnTo>
                <a:lnTo>
                  <a:pt x="108738" y="109118"/>
                </a:lnTo>
                <a:lnTo>
                  <a:pt x="109546" y="126177"/>
                </a:lnTo>
                <a:lnTo>
                  <a:pt x="110124" y="144178"/>
                </a:lnTo>
                <a:lnTo>
                  <a:pt x="110529" y="162998"/>
                </a:lnTo>
                <a:lnTo>
                  <a:pt x="110808" y="182463"/>
                </a:lnTo>
                <a:lnTo>
                  <a:pt x="111000" y="202400"/>
                </a:lnTo>
                <a:lnTo>
                  <a:pt x="111129" y="222346"/>
                </a:lnTo>
                <a:lnTo>
                  <a:pt x="111217" y="241584"/>
                </a:lnTo>
                <a:lnTo>
                  <a:pt x="111281" y="259776"/>
                </a:lnTo>
                <a:lnTo>
                  <a:pt x="111493" y="276770"/>
                </a:lnTo>
                <a:lnTo>
                  <a:pt x="112168" y="292425"/>
                </a:lnTo>
                <a:lnTo>
                  <a:pt x="113434" y="306822"/>
                </a:lnTo>
                <a:lnTo>
                  <a:pt x="115099" y="320663"/>
                </a:lnTo>
                <a:lnTo>
                  <a:pt x="116755" y="335112"/>
                </a:lnTo>
                <a:lnTo>
                  <a:pt x="118163" y="350772"/>
                </a:lnTo>
                <a:lnTo>
                  <a:pt x="119259" y="367719"/>
                </a:lnTo>
                <a:lnTo>
                  <a:pt x="120069" y="385778"/>
                </a:lnTo>
                <a:lnTo>
                  <a:pt x="120654" y="404705"/>
                </a:lnTo>
                <a:lnTo>
                  <a:pt x="121233" y="424108"/>
                </a:lnTo>
                <a:lnTo>
                  <a:pt x="122161" y="443499"/>
                </a:lnTo>
                <a:lnTo>
                  <a:pt x="123601" y="462604"/>
                </a:lnTo>
                <a:lnTo>
                  <a:pt x="125384" y="481192"/>
                </a:lnTo>
                <a:lnTo>
                  <a:pt x="127120" y="498987"/>
                </a:lnTo>
                <a:lnTo>
                  <a:pt x="128582" y="515926"/>
                </a:lnTo>
                <a:lnTo>
                  <a:pt x="129715" y="532269"/>
                </a:lnTo>
                <a:lnTo>
                  <a:pt x="130549" y="548477"/>
                </a:lnTo>
                <a:lnTo>
                  <a:pt x="131146" y="564829"/>
                </a:lnTo>
                <a:lnTo>
                  <a:pt x="131562" y="581254"/>
                </a:lnTo>
                <a:lnTo>
                  <a:pt x="131850" y="597442"/>
                </a:lnTo>
                <a:lnTo>
                  <a:pt x="132046" y="613223"/>
                </a:lnTo>
                <a:lnTo>
                  <a:pt x="132179" y="628584"/>
                </a:lnTo>
                <a:lnTo>
                  <a:pt x="132269" y="643585"/>
                </a:lnTo>
                <a:lnTo>
                  <a:pt x="132330" y="658305"/>
                </a:lnTo>
                <a:lnTo>
                  <a:pt x="132371" y="672817"/>
                </a:lnTo>
                <a:lnTo>
                  <a:pt x="132398" y="687181"/>
                </a:lnTo>
                <a:lnTo>
                  <a:pt x="132402" y="701410"/>
                </a:lnTo>
                <a:lnTo>
                  <a:pt x="131867" y="714376"/>
                </a:lnTo>
                <a:lnTo>
                  <a:pt x="128885" y="723516"/>
                </a:lnTo>
                <a:lnTo>
                  <a:pt x="122853" y="727670"/>
                </a:lnTo>
                <a:lnTo>
                  <a:pt x="115783" y="727840"/>
                </a:lnTo>
                <a:lnTo>
                  <a:pt x="108545" y="725357"/>
                </a:lnTo>
                <a:lnTo>
                  <a:pt x="101501" y="721039"/>
                </a:lnTo>
                <a:lnTo>
                  <a:pt x="94985" y="715205"/>
                </a:lnTo>
                <a:lnTo>
                  <a:pt x="89114" y="708109"/>
                </a:lnTo>
                <a:lnTo>
                  <a:pt x="83679" y="699858"/>
                </a:lnTo>
                <a:lnTo>
                  <a:pt x="78261" y="690394"/>
                </a:lnTo>
                <a:lnTo>
                  <a:pt x="72613" y="679799"/>
                </a:lnTo>
                <a:lnTo>
                  <a:pt x="66666" y="668425"/>
                </a:lnTo>
                <a:lnTo>
                  <a:pt x="60441" y="656796"/>
                </a:lnTo>
                <a:lnTo>
                  <a:pt x="53991" y="645231"/>
                </a:lnTo>
                <a:lnTo>
                  <a:pt x="47370" y="633685"/>
                </a:lnTo>
                <a:lnTo>
                  <a:pt x="40627" y="621868"/>
                </a:lnTo>
                <a:lnTo>
                  <a:pt x="33796" y="609629"/>
                </a:lnTo>
                <a:lnTo>
                  <a:pt x="26905" y="597291"/>
                </a:lnTo>
                <a:lnTo>
                  <a:pt x="19972" y="585533"/>
                </a:lnTo>
                <a:lnTo>
                  <a:pt x="13022" y="574768"/>
                </a:lnTo>
                <a:lnTo>
                  <a:pt x="6467" y="567495"/>
                </a:lnTo>
                <a:lnTo>
                  <a:pt x="1728" y="566541"/>
                </a:lnTo>
                <a:lnTo>
                  <a:pt x="0" y="570595"/>
                </a:lnTo>
                <a:lnTo>
                  <a:pt x="958" y="578029"/>
                </a:lnTo>
                <a:lnTo>
                  <a:pt x="4046" y="587698"/>
                </a:lnTo>
                <a:lnTo>
                  <a:pt x="8960" y="598841"/>
                </a:lnTo>
                <a:lnTo>
                  <a:pt x="15387" y="610954"/>
                </a:lnTo>
                <a:lnTo>
                  <a:pt x="22829" y="623543"/>
                </a:lnTo>
                <a:lnTo>
                  <a:pt x="30676" y="636084"/>
                </a:lnTo>
                <a:lnTo>
                  <a:pt x="38550" y="648300"/>
                </a:lnTo>
                <a:lnTo>
                  <a:pt x="46297" y="659963"/>
                </a:lnTo>
                <a:lnTo>
                  <a:pt x="53881" y="670806"/>
                </a:lnTo>
                <a:lnTo>
                  <a:pt x="61316" y="680773"/>
                </a:lnTo>
                <a:lnTo>
                  <a:pt x="68631" y="690129"/>
                </a:lnTo>
                <a:lnTo>
                  <a:pt x="75858" y="699341"/>
                </a:lnTo>
                <a:lnTo>
                  <a:pt x="83024" y="708688"/>
                </a:lnTo>
                <a:lnTo>
                  <a:pt x="90314" y="718104"/>
                </a:lnTo>
                <a:lnTo>
                  <a:pt x="98047" y="727280"/>
                </a:lnTo>
                <a:lnTo>
                  <a:pt x="106369" y="736033"/>
                </a:lnTo>
                <a:lnTo>
                  <a:pt x="115416" y="743859"/>
                </a:lnTo>
                <a:lnTo>
                  <a:pt x="125400" y="749898"/>
                </a:lnTo>
                <a:lnTo>
                  <a:pt x="136333" y="753836"/>
                </a:lnTo>
                <a:lnTo>
                  <a:pt x="147759" y="755681"/>
                </a:lnTo>
                <a:lnTo>
                  <a:pt x="158889" y="755489"/>
                </a:lnTo>
                <a:lnTo>
                  <a:pt x="169295" y="753505"/>
                </a:lnTo>
                <a:lnTo>
                  <a:pt x="178908" y="749921"/>
                </a:lnTo>
                <a:lnTo>
                  <a:pt x="187824" y="744784"/>
                </a:lnTo>
                <a:lnTo>
                  <a:pt x="196196" y="738255"/>
                </a:lnTo>
                <a:lnTo>
                  <a:pt x="204328" y="730433"/>
                </a:lnTo>
                <a:lnTo>
                  <a:pt x="212643" y="721281"/>
                </a:lnTo>
                <a:lnTo>
                  <a:pt x="221352" y="710907"/>
                </a:lnTo>
                <a:lnTo>
                  <a:pt x="230323" y="699686"/>
                </a:lnTo>
                <a:lnTo>
                  <a:pt x="239192" y="688163"/>
                </a:lnTo>
                <a:lnTo>
                  <a:pt x="247750" y="676678"/>
                </a:lnTo>
                <a:lnTo>
                  <a:pt x="255953" y="665527"/>
                </a:lnTo>
                <a:lnTo>
                  <a:pt x="263840" y="655039"/>
                </a:lnTo>
                <a:lnTo>
                  <a:pt x="271479" y="645319"/>
                </a:lnTo>
                <a:lnTo>
                  <a:pt x="278930" y="636301"/>
                </a:lnTo>
                <a:lnTo>
                  <a:pt x="286247" y="627849"/>
                </a:lnTo>
                <a:lnTo>
                  <a:pt x="293460" y="619835"/>
                </a:lnTo>
                <a:lnTo>
                  <a:pt x="300295" y="612442"/>
                </a:lnTo>
                <a:lnTo>
                  <a:pt x="306853" y="605441"/>
                </a:lnTo>
                <a:lnTo>
                  <a:pt x="313711" y="598214"/>
                </a:lnTo>
                <a:lnTo>
                  <a:pt x="321965" y="5895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086011" y="2349671"/>
            <a:ext cx="270906" cy="756236"/>
          </a:xfrm>
          <a:custGeom>
            <a:avLst/>
            <a:gdLst/>
            <a:ahLst/>
            <a:cxnLst/>
            <a:rect l="0" t="0" r="0" b="0"/>
            <a:pathLst>
              <a:path w="270906" h="756236">
                <a:moveTo>
                  <a:pt x="251108" y="145582"/>
                </a:moveTo>
                <a:lnTo>
                  <a:pt x="248174" y="133847"/>
                </a:lnTo>
                <a:lnTo>
                  <a:pt x="245392" y="122718"/>
                </a:lnTo>
                <a:lnTo>
                  <a:pt x="242488" y="111125"/>
                </a:lnTo>
                <a:lnTo>
                  <a:pt x="239274" y="99136"/>
                </a:lnTo>
                <a:lnTo>
                  <a:pt x="235461" y="87125"/>
                </a:lnTo>
                <a:lnTo>
                  <a:pt x="230944" y="75326"/>
                </a:lnTo>
                <a:lnTo>
                  <a:pt x="225780" y="63973"/>
                </a:lnTo>
                <a:lnTo>
                  <a:pt x="220093" y="53353"/>
                </a:lnTo>
                <a:lnTo>
                  <a:pt x="214003" y="43547"/>
                </a:lnTo>
                <a:lnTo>
                  <a:pt x="207457" y="34471"/>
                </a:lnTo>
                <a:lnTo>
                  <a:pt x="200232" y="25982"/>
                </a:lnTo>
                <a:lnTo>
                  <a:pt x="192251" y="17948"/>
                </a:lnTo>
                <a:lnTo>
                  <a:pt x="183264" y="10736"/>
                </a:lnTo>
                <a:lnTo>
                  <a:pt x="172788" y="5177"/>
                </a:lnTo>
                <a:lnTo>
                  <a:pt x="160707" y="1592"/>
                </a:lnTo>
                <a:lnTo>
                  <a:pt x="147526" y="0"/>
                </a:lnTo>
                <a:lnTo>
                  <a:pt x="134148" y="369"/>
                </a:lnTo>
                <a:lnTo>
                  <a:pt x="121116" y="2475"/>
                </a:lnTo>
                <a:lnTo>
                  <a:pt x="108607" y="6142"/>
                </a:lnTo>
                <a:lnTo>
                  <a:pt x="96600" y="11336"/>
                </a:lnTo>
                <a:lnTo>
                  <a:pt x="85012" y="17899"/>
                </a:lnTo>
                <a:lnTo>
                  <a:pt x="73909" y="25573"/>
                </a:lnTo>
                <a:lnTo>
                  <a:pt x="63511" y="34094"/>
                </a:lnTo>
                <a:lnTo>
                  <a:pt x="53886" y="43236"/>
                </a:lnTo>
                <a:lnTo>
                  <a:pt x="45115" y="52984"/>
                </a:lnTo>
                <a:lnTo>
                  <a:pt x="37368" y="63513"/>
                </a:lnTo>
                <a:lnTo>
                  <a:pt x="30639" y="74852"/>
                </a:lnTo>
                <a:lnTo>
                  <a:pt x="24781" y="86738"/>
                </a:lnTo>
                <a:lnTo>
                  <a:pt x="19604" y="98716"/>
                </a:lnTo>
                <a:lnTo>
                  <a:pt x="14937" y="110519"/>
                </a:lnTo>
                <a:lnTo>
                  <a:pt x="10801" y="122224"/>
                </a:lnTo>
                <a:lnTo>
                  <a:pt x="7395" y="134150"/>
                </a:lnTo>
                <a:lnTo>
                  <a:pt x="4769" y="146470"/>
                </a:lnTo>
                <a:lnTo>
                  <a:pt x="2836" y="159202"/>
                </a:lnTo>
                <a:lnTo>
                  <a:pt x="1455" y="172289"/>
                </a:lnTo>
                <a:lnTo>
                  <a:pt x="493" y="185652"/>
                </a:lnTo>
                <a:lnTo>
                  <a:pt x="0" y="199221"/>
                </a:lnTo>
                <a:lnTo>
                  <a:pt x="193" y="212936"/>
                </a:lnTo>
                <a:lnTo>
                  <a:pt x="1141" y="226750"/>
                </a:lnTo>
                <a:lnTo>
                  <a:pt x="2931" y="240466"/>
                </a:lnTo>
                <a:lnTo>
                  <a:pt x="5735" y="253755"/>
                </a:lnTo>
                <a:lnTo>
                  <a:pt x="9555" y="266468"/>
                </a:lnTo>
                <a:lnTo>
                  <a:pt x="14408" y="278462"/>
                </a:lnTo>
                <a:lnTo>
                  <a:pt x="20415" y="289525"/>
                </a:lnTo>
                <a:lnTo>
                  <a:pt x="27531" y="299629"/>
                </a:lnTo>
                <a:lnTo>
                  <a:pt x="35579" y="308737"/>
                </a:lnTo>
                <a:lnTo>
                  <a:pt x="44351" y="316717"/>
                </a:lnTo>
                <a:lnTo>
                  <a:pt x="53667" y="323596"/>
                </a:lnTo>
                <a:lnTo>
                  <a:pt x="63702" y="329218"/>
                </a:lnTo>
                <a:lnTo>
                  <a:pt x="74955" y="333171"/>
                </a:lnTo>
                <a:lnTo>
                  <a:pt x="87593" y="335380"/>
                </a:lnTo>
                <a:lnTo>
                  <a:pt x="101166" y="335899"/>
                </a:lnTo>
                <a:lnTo>
                  <a:pt x="114815" y="334734"/>
                </a:lnTo>
                <a:lnTo>
                  <a:pt x="128031" y="332059"/>
                </a:lnTo>
                <a:lnTo>
                  <a:pt x="140666" y="327993"/>
                </a:lnTo>
                <a:lnTo>
                  <a:pt x="152758" y="322523"/>
                </a:lnTo>
                <a:lnTo>
                  <a:pt x="164407" y="315772"/>
                </a:lnTo>
                <a:lnTo>
                  <a:pt x="175722" y="307969"/>
                </a:lnTo>
                <a:lnTo>
                  <a:pt x="186794" y="299362"/>
                </a:lnTo>
                <a:lnTo>
                  <a:pt x="197690" y="290161"/>
                </a:lnTo>
                <a:lnTo>
                  <a:pt x="208298" y="280374"/>
                </a:lnTo>
                <a:lnTo>
                  <a:pt x="218349" y="269819"/>
                </a:lnTo>
                <a:lnTo>
                  <a:pt x="227734" y="258458"/>
                </a:lnTo>
                <a:lnTo>
                  <a:pt x="236342" y="246387"/>
                </a:lnTo>
                <a:lnTo>
                  <a:pt x="243977" y="233753"/>
                </a:lnTo>
                <a:lnTo>
                  <a:pt x="250626" y="220696"/>
                </a:lnTo>
                <a:lnTo>
                  <a:pt x="256261" y="207335"/>
                </a:lnTo>
                <a:lnTo>
                  <a:pt x="260756" y="193759"/>
                </a:lnTo>
                <a:lnTo>
                  <a:pt x="264156" y="180133"/>
                </a:lnTo>
                <a:lnTo>
                  <a:pt x="266814" y="169964"/>
                </a:lnTo>
                <a:lnTo>
                  <a:pt x="268918" y="167442"/>
                </a:lnTo>
                <a:lnTo>
                  <a:pt x="270279" y="170987"/>
                </a:lnTo>
                <a:lnTo>
                  <a:pt x="270905" y="178434"/>
                </a:lnTo>
                <a:lnTo>
                  <a:pt x="270709" y="188305"/>
                </a:lnTo>
                <a:lnTo>
                  <a:pt x="269717" y="199682"/>
                </a:lnTo>
                <a:lnTo>
                  <a:pt x="268212" y="212006"/>
                </a:lnTo>
                <a:lnTo>
                  <a:pt x="266650" y="224931"/>
                </a:lnTo>
                <a:lnTo>
                  <a:pt x="265300" y="238246"/>
                </a:lnTo>
                <a:lnTo>
                  <a:pt x="264239" y="251980"/>
                </a:lnTo>
                <a:lnTo>
                  <a:pt x="263451" y="266351"/>
                </a:lnTo>
                <a:lnTo>
                  <a:pt x="262880" y="281438"/>
                </a:lnTo>
                <a:lnTo>
                  <a:pt x="262310" y="297337"/>
                </a:lnTo>
                <a:lnTo>
                  <a:pt x="261388" y="314228"/>
                </a:lnTo>
                <a:lnTo>
                  <a:pt x="259951" y="332114"/>
                </a:lnTo>
                <a:lnTo>
                  <a:pt x="258171" y="350856"/>
                </a:lnTo>
                <a:lnTo>
                  <a:pt x="256437" y="370268"/>
                </a:lnTo>
                <a:lnTo>
                  <a:pt x="254976" y="390178"/>
                </a:lnTo>
                <a:lnTo>
                  <a:pt x="253844" y="410446"/>
                </a:lnTo>
                <a:lnTo>
                  <a:pt x="253010" y="430964"/>
                </a:lnTo>
                <a:lnTo>
                  <a:pt x="252414" y="451661"/>
                </a:lnTo>
                <a:lnTo>
                  <a:pt x="251998" y="472645"/>
                </a:lnTo>
                <a:lnTo>
                  <a:pt x="251710" y="494184"/>
                </a:lnTo>
                <a:lnTo>
                  <a:pt x="251514" y="516379"/>
                </a:lnTo>
                <a:lnTo>
                  <a:pt x="251381" y="539014"/>
                </a:lnTo>
                <a:lnTo>
                  <a:pt x="251291" y="561669"/>
                </a:lnTo>
                <a:lnTo>
                  <a:pt x="251235" y="584105"/>
                </a:lnTo>
                <a:lnTo>
                  <a:pt x="251367" y="606578"/>
                </a:lnTo>
                <a:lnTo>
                  <a:pt x="251988" y="629725"/>
                </a:lnTo>
                <a:lnTo>
                  <a:pt x="253219" y="653820"/>
                </a:lnTo>
                <a:lnTo>
                  <a:pt x="254868" y="677635"/>
                </a:lnTo>
                <a:lnTo>
                  <a:pt x="256685" y="700957"/>
                </a:lnTo>
                <a:lnTo>
                  <a:pt x="258832" y="725839"/>
                </a:lnTo>
                <a:lnTo>
                  <a:pt x="261636" y="75623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830078" y="2145160"/>
            <a:ext cx="412700" cy="613307"/>
          </a:xfrm>
          <a:custGeom>
            <a:avLst/>
            <a:gdLst/>
            <a:ahLst/>
            <a:cxnLst/>
            <a:rect l="0" t="0" r="0" b="0"/>
            <a:pathLst>
              <a:path w="412700" h="613307">
                <a:moveTo>
                  <a:pt x="86315" y="44767"/>
                </a:moveTo>
                <a:lnTo>
                  <a:pt x="80515" y="53703"/>
                </a:lnTo>
                <a:lnTo>
                  <a:pt x="75591" y="63330"/>
                </a:lnTo>
                <a:lnTo>
                  <a:pt x="71088" y="74617"/>
                </a:lnTo>
                <a:lnTo>
                  <a:pt x="66867" y="87284"/>
                </a:lnTo>
                <a:lnTo>
                  <a:pt x="62854" y="100764"/>
                </a:lnTo>
                <a:lnTo>
                  <a:pt x="58992" y="114631"/>
                </a:lnTo>
                <a:lnTo>
                  <a:pt x="55240" y="128494"/>
                </a:lnTo>
                <a:lnTo>
                  <a:pt x="51564" y="141937"/>
                </a:lnTo>
                <a:lnTo>
                  <a:pt x="47938" y="154781"/>
                </a:lnTo>
                <a:lnTo>
                  <a:pt x="44179" y="166876"/>
                </a:lnTo>
                <a:lnTo>
                  <a:pt x="39970" y="178013"/>
                </a:lnTo>
                <a:lnTo>
                  <a:pt x="35172" y="188119"/>
                </a:lnTo>
                <a:lnTo>
                  <a:pt x="29787" y="195361"/>
                </a:lnTo>
                <a:lnTo>
                  <a:pt x="24567" y="197062"/>
                </a:lnTo>
                <a:lnTo>
                  <a:pt x="20776" y="193750"/>
                </a:lnTo>
                <a:lnTo>
                  <a:pt x="18715" y="187215"/>
                </a:lnTo>
                <a:lnTo>
                  <a:pt x="18173" y="178861"/>
                </a:lnTo>
                <a:lnTo>
                  <a:pt x="18818" y="169521"/>
                </a:lnTo>
                <a:lnTo>
                  <a:pt x="20337" y="159653"/>
                </a:lnTo>
                <a:lnTo>
                  <a:pt x="22481" y="149498"/>
                </a:lnTo>
                <a:lnTo>
                  <a:pt x="25060" y="139186"/>
                </a:lnTo>
                <a:lnTo>
                  <a:pt x="27940" y="128786"/>
                </a:lnTo>
                <a:lnTo>
                  <a:pt x="31026" y="118335"/>
                </a:lnTo>
                <a:lnTo>
                  <a:pt x="34250" y="107854"/>
                </a:lnTo>
                <a:lnTo>
                  <a:pt x="37568" y="97356"/>
                </a:lnTo>
                <a:lnTo>
                  <a:pt x="40954" y="86846"/>
                </a:lnTo>
                <a:lnTo>
                  <a:pt x="44551" y="76329"/>
                </a:lnTo>
                <a:lnTo>
                  <a:pt x="48651" y="65809"/>
                </a:lnTo>
                <a:lnTo>
                  <a:pt x="53381" y="55290"/>
                </a:lnTo>
                <a:lnTo>
                  <a:pt x="58863" y="44938"/>
                </a:lnTo>
                <a:lnTo>
                  <a:pt x="65300" y="35060"/>
                </a:lnTo>
                <a:lnTo>
                  <a:pt x="72712" y="25795"/>
                </a:lnTo>
                <a:lnTo>
                  <a:pt x="81131" y="17439"/>
                </a:lnTo>
                <a:lnTo>
                  <a:pt x="90684" y="10504"/>
                </a:lnTo>
                <a:lnTo>
                  <a:pt x="101329" y="5148"/>
                </a:lnTo>
                <a:lnTo>
                  <a:pt x="112731" y="1534"/>
                </a:lnTo>
                <a:lnTo>
                  <a:pt x="124376" y="0"/>
                </a:lnTo>
                <a:lnTo>
                  <a:pt x="135942" y="525"/>
                </a:lnTo>
                <a:lnTo>
                  <a:pt x="147147" y="2807"/>
                </a:lnTo>
                <a:lnTo>
                  <a:pt x="157671" y="6465"/>
                </a:lnTo>
                <a:lnTo>
                  <a:pt x="167414" y="11146"/>
                </a:lnTo>
                <a:lnTo>
                  <a:pt x="176449" y="16727"/>
                </a:lnTo>
                <a:lnTo>
                  <a:pt x="184911" y="23295"/>
                </a:lnTo>
                <a:lnTo>
                  <a:pt x="192937" y="30828"/>
                </a:lnTo>
                <a:lnTo>
                  <a:pt x="200482" y="39343"/>
                </a:lnTo>
                <a:lnTo>
                  <a:pt x="207331" y="48969"/>
                </a:lnTo>
                <a:lnTo>
                  <a:pt x="213422" y="59675"/>
                </a:lnTo>
                <a:lnTo>
                  <a:pt x="218834" y="71458"/>
                </a:lnTo>
                <a:lnTo>
                  <a:pt x="223704" y="84425"/>
                </a:lnTo>
                <a:lnTo>
                  <a:pt x="228162" y="98524"/>
                </a:lnTo>
                <a:lnTo>
                  <a:pt x="232156" y="113738"/>
                </a:lnTo>
                <a:lnTo>
                  <a:pt x="235467" y="130160"/>
                </a:lnTo>
                <a:lnTo>
                  <a:pt x="238033" y="147714"/>
                </a:lnTo>
                <a:lnTo>
                  <a:pt x="240096" y="165721"/>
                </a:lnTo>
                <a:lnTo>
                  <a:pt x="242096" y="183042"/>
                </a:lnTo>
                <a:lnTo>
                  <a:pt x="244287" y="199095"/>
                </a:lnTo>
                <a:lnTo>
                  <a:pt x="246420" y="213821"/>
                </a:lnTo>
                <a:lnTo>
                  <a:pt x="247867" y="227406"/>
                </a:lnTo>
                <a:lnTo>
                  <a:pt x="248324" y="240115"/>
                </a:lnTo>
                <a:lnTo>
                  <a:pt x="247969" y="252669"/>
                </a:lnTo>
                <a:lnTo>
                  <a:pt x="247267" y="266179"/>
                </a:lnTo>
                <a:lnTo>
                  <a:pt x="246530" y="281169"/>
                </a:lnTo>
                <a:lnTo>
                  <a:pt x="245731" y="297480"/>
                </a:lnTo>
                <a:lnTo>
                  <a:pt x="244597" y="314572"/>
                </a:lnTo>
                <a:lnTo>
                  <a:pt x="242984" y="332032"/>
                </a:lnTo>
                <a:lnTo>
                  <a:pt x="240901" y="349636"/>
                </a:lnTo>
                <a:lnTo>
                  <a:pt x="238426" y="367279"/>
                </a:lnTo>
                <a:lnTo>
                  <a:pt x="235646" y="384909"/>
                </a:lnTo>
                <a:lnTo>
                  <a:pt x="232643" y="402187"/>
                </a:lnTo>
                <a:lnTo>
                  <a:pt x="229481" y="418496"/>
                </a:lnTo>
                <a:lnTo>
                  <a:pt x="226203" y="433583"/>
                </a:lnTo>
                <a:lnTo>
                  <a:pt x="222681" y="447682"/>
                </a:lnTo>
                <a:lnTo>
                  <a:pt x="218632" y="461306"/>
                </a:lnTo>
                <a:lnTo>
                  <a:pt x="213937" y="474804"/>
                </a:lnTo>
                <a:lnTo>
                  <a:pt x="208478" y="488177"/>
                </a:lnTo>
                <a:lnTo>
                  <a:pt x="202056" y="501171"/>
                </a:lnTo>
                <a:lnTo>
                  <a:pt x="194663" y="513653"/>
                </a:lnTo>
                <a:lnTo>
                  <a:pt x="186597" y="525476"/>
                </a:lnTo>
                <a:lnTo>
                  <a:pt x="178345" y="536418"/>
                </a:lnTo>
                <a:lnTo>
                  <a:pt x="170200" y="546436"/>
                </a:lnTo>
                <a:lnTo>
                  <a:pt x="162106" y="555486"/>
                </a:lnTo>
                <a:lnTo>
                  <a:pt x="153760" y="563425"/>
                </a:lnTo>
                <a:lnTo>
                  <a:pt x="144991" y="570282"/>
                </a:lnTo>
                <a:lnTo>
                  <a:pt x="135626" y="576057"/>
                </a:lnTo>
                <a:lnTo>
                  <a:pt x="125422" y="580647"/>
                </a:lnTo>
                <a:lnTo>
                  <a:pt x="114333" y="584097"/>
                </a:lnTo>
                <a:lnTo>
                  <a:pt x="102630" y="586262"/>
                </a:lnTo>
                <a:lnTo>
                  <a:pt x="90782" y="586743"/>
                </a:lnTo>
                <a:lnTo>
                  <a:pt x="79079" y="585467"/>
                </a:lnTo>
                <a:lnTo>
                  <a:pt x="67783" y="582492"/>
                </a:lnTo>
                <a:lnTo>
                  <a:pt x="57197" y="577829"/>
                </a:lnTo>
                <a:lnTo>
                  <a:pt x="47417" y="571655"/>
                </a:lnTo>
                <a:lnTo>
                  <a:pt x="38529" y="564257"/>
                </a:lnTo>
                <a:lnTo>
                  <a:pt x="30696" y="555929"/>
                </a:lnTo>
                <a:lnTo>
                  <a:pt x="23906" y="546919"/>
                </a:lnTo>
                <a:lnTo>
                  <a:pt x="18006" y="537261"/>
                </a:lnTo>
                <a:lnTo>
                  <a:pt x="12800" y="526794"/>
                </a:lnTo>
                <a:lnTo>
                  <a:pt x="8118" y="515496"/>
                </a:lnTo>
                <a:lnTo>
                  <a:pt x="4141" y="503638"/>
                </a:lnTo>
                <a:lnTo>
                  <a:pt x="1374" y="491678"/>
                </a:lnTo>
                <a:lnTo>
                  <a:pt x="0" y="479897"/>
                </a:lnTo>
                <a:lnTo>
                  <a:pt x="61" y="468546"/>
                </a:lnTo>
                <a:lnTo>
                  <a:pt x="1622" y="457923"/>
                </a:lnTo>
                <a:lnTo>
                  <a:pt x="4573" y="448118"/>
                </a:lnTo>
                <a:lnTo>
                  <a:pt x="8995" y="439212"/>
                </a:lnTo>
                <a:lnTo>
                  <a:pt x="15236" y="431368"/>
                </a:lnTo>
                <a:lnTo>
                  <a:pt x="23314" y="424584"/>
                </a:lnTo>
                <a:lnTo>
                  <a:pt x="32651" y="419197"/>
                </a:lnTo>
                <a:lnTo>
                  <a:pt x="42296" y="415933"/>
                </a:lnTo>
                <a:lnTo>
                  <a:pt x="51671" y="414999"/>
                </a:lnTo>
                <a:lnTo>
                  <a:pt x="60742" y="416151"/>
                </a:lnTo>
                <a:lnTo>
                  <a:pt x="69820" y="418976"/>
                </a:lnTo>
                <a:lnTo>
                  <a:pt x="79110" y="423063"/>
                </a:lnTo>
                <a:lnTo>
                  <a:pt x="88672" y="428227"/>
                </a:lnTo>
                <a:lnTo>
                  <a:pt x="98485" y="434509"/>
                </a:lnTo>
                <a:lnTo>
                  <a:pt x="108506" y="441841"/>
                </a:lnTo>
                <a:lnTo>
                  <a:pt x="118848" y="450050"/>
                </a:lnTo>
                <a:lnTo>
                  <a:pt x="129776" y="458938"/>
                </a:lnTo>
                <a:lnTo>
                  <a:pt x="141379" y="468321"/>
                </a:lnTo>
                <a:lnTo>
                  <a:pt x="153273" y="477893"/>
                </a:lnTo>
                <a:lnTo>
                  <a:pt x="164723" y="487239"/>
                </a:lnTo>
                <a:lnTo>
                  <a:pt x="175362" y="496153"/>
                </a:lnTo>
                <a:lnTo>
                  <a:pt x="185641" y="504612"/>
                </a:lnTo>
                <a:lnTo>
                  <a:pt x="196603" y="512680"/>
                </a:lnTo>
                <a:lnTo>
                  <a:pt x="208783" y="520443"/>
                </a:lnTo>
                <a:lnTo>
                  <a:pt x="221746" y="527979"/>
                </a:lnTo>
                <a:lnTo>
                  <a:pt x="234387" y="535354"/>
                </a:lnTo>
                <a:lnTo>
                  <a:pt x="246085" y="542616"/>
                </a:lnTo>
                <a:lnTo>
                  <a:pt x="257042" y="549799"/>
                </a:lnTo>
                <a:lnTo>
                  <a:pt x="267992" y="556928"/>
                </a:lnTo>
                <a:lnTo>
                  <a:pt x="279389" y="564018"/>
                </a:lnTo>
                <a:lnTo>
                  <a:pt x="291196" y="570914"/>
                </a:lnTo>
                <a:lnTo>
                  <a:pt x="303063" y="577318"/>
                </a:lnTo>
                <a:lnTo>
                  <a:pt x="314761" y="583106"/>
                </a:lnTo>
                <a:lnTo>
                  <a:pt x="326382" y="588315"/>
                </a:lnTo>
                <a:lnTo>
                  <a:pt x="338243" y="593047"/>
                </a:lnTo>
                <a:lnTo>
                  <a:pt x="350504" y="597412"/>
                </a:lnTo>
                <a:lnTo>
                  <a:pt x="362760" y="601358"/>
                </a:lnTo>
                <a:lnTo>
                  <a:pt x="375441" y="605056"/>
                </a:lnTo>
                <a:lnTo>
                  <a:pt x="390780" y="608835"/>
                </a:lnTo>
                <a:lnTo>
                  <a:pt x="412699" y="61330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989886" y="2516310"/>
            <a:ext cx="284270" cy="10530"/>
          </a:xfrm>
          <a:custGeom>
            <a:avLst/>
            <a:gdLst/>
            <a:ahLst/>
            <a:cxnLst/>
            <a:rect l="0" t="0" r="0" b="0"/>
            <a:pathLst>
              <a:path w="284270" h="10530">
                <a:moveTo>
                  <a:pt x="284269" y="0"/>
                </a:moveTo>
                <a:lnTo>
                  <a:pt x="269600" y="0"/>
                </a:lnTo>
                <a:lnTo>
                  <a:pt x="255689" y="0"/>
                </a:lnTo>
                <a:lnTo>
                  <a:pt x="241196" y="0"/>
                </a:lnTo>
                <a:lnTo>
                  <a:pt x="226167" y="0"/>
                </a:lnTo>
                <a:lnTo>
                  <a:pt x="210990" y="0"/>
                </a:lnTo>
                <a:lnTo>
                  <a:pt x="195905" y="0"/>
                </a:lnTo>
                <a:lnTo>
                  <a:pt x="180349" y="0"/>
                </a:lnTo>
                <a:lnTo>
                  <a:pt x="163096" y="0"/>
                </a:lnTo>
                <a:lnTo>
                  <a:pt x="143609" y="5"/>
                </a:lnTo>
                <a:lnTo>
                  <a:pt x="122470" y="178"/>
                </a:lnTo>
                <a:lnTo>
                  <a:pt x="100971" y="826"/>
                </a:lnTo>
                <a:lnTo>
                  <a:pt x="79940" y="2075"/>
                </a:lnTo>
                <a:lnTo>
                  <a:pt x="60399" y="3736"/>
                </a:lnTo>
                <a:lnTo>
                  <a:pt x="41880" y="5563"/>
                </a:lnTo>
                <a:lnTo>
                  <a:pt x="22768" y="7717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979772" y="1822311"/>
            <a:ext cx="1665716" cy="1240851"/>
            <a:chOff x="3979772" y="1822311"/>
            <a:chExt cx="1665716" cy="1240851"/>
          </a:xfrm>
        </p:grpSpPr>
        <p:sp>
          <p:nvSpPr>
            <p:cNvPr id="17" name="Freeform 16"/>
            <p:cNvSpPr/>
            <p:nvPr/>
          </p:nvSpPr>
          <p:spPr>
            <a:xfrm>
              <a:off x="3979772" y="234785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9786" y="10529"/>
                  </a:lnTo>
                  <a:lnTo>
                    <a:pt x="147611" y="10529"/>
                  </a:lnTo>
                  <a:lnTo>
                    <a:pt x="134082" y="10529"/>
                  </a:lnTo>
                  <a:lnTo>
                    <a:pt x="120076" y="10524"/>
                  </a:lnTo>
                  <a:lnTo>
                    <a:pt x="106090" y="10352"/>
                  </a:lnTo>
                  <a:lnTo>
                    <a:pt x="92553" y="9703"/>
                  </a:lnTo>
                  <a:lnTo>
                    <a:pt x="79638" y="8454"/>
                  </a:lnTo>
                  <a:lnTo>
                    <a:pt x="67196" y="6793"/>
                  </a:lnTo>
                  <a:lnTo>
                    <a:pt x="53332" y="4966"/>
                  </a:lnTo>
                  <a:lnTo>
                    <a:pt x="33476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79772" y="243208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31586"/>
                  </a:moveTo>
                  <a:lnTo>
                    <a:pt x="222624" y="28652"/>
                  </a:lnTo>
                  <a:lnTo>
                    <a:pt x="212357" y="25870"/>
                  </a:lnTo>
                  <a:lnTo>
                    <a:pt x="199777" y="22975"/>
                  </a:lnTo>
                  <a:lnTo>
                    <a:pt x="185423" y="20108"/>
                  </a:lnTo>
                  <a:lnTo>
                    <a:pt x="170275" y="17591"/>
                  </a:lnTo>
                  <a:lnTo>
                    <a:pt x="154990" y="15576"/>
                  </a:lnTo>
                  <a:lnTo>
                    <a:pt x="139857" y="13890"/>
                  </a:lnTo>
                  <a:lnTo>
                    <a:pt x="124954" y="12147"/>
                  </a:lnTo>
                  <a:lnTo>
                    <a:pt x="110269" y="10126"/>
                  </a:lnTo>
                  <a:lnTo>
                    <a:pt x="95597" y="7937"/>
                  </a:lnTo>
                  <a:lnTo>
                    <a:pt x="80587" y="5920"/>
                  </a:lnTo>
                  <a:lnTo>
                    <a:pt x="65095" y="4267"/>
                  </a:lnTo>
                  <a:lnTo>
                    <a:pt x="49885" y="3002"/>
                  </a:lnTo>
                  <a:lnTo>
                    <a:pt x="35037" y="1941"/>
                  </a:lnTo>
                  <a:lnTo>
                    <a:pt x="19247" y="9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27295" y="2200455"/>
              <a:ext cx="554948" cy="652768"/>
            </a:xfrm>
            <a:custGeom>
              <a:avLst/>
              <a:gdLst/>
              <a:ahLst/>
              <a:cxnLst/>
              <a:rect l="0" t="0" r="0" b="0"/>
              <a:pathLst>
                <a:path w="554948" h="652768">
                  <a:moveTo>
                    <a:pt x="0" y="0"/>
                  </a:moveTo>
                  <a:lnTo>
                    <a:pt x="11668" y="2934"/>
                  </a:lnTo>
                  <a:lnTo>
                    <a:pt x="22157" y="5717"/>
                  </a:lnTo>
                  <a:lnTo>
                    <a:pt x="32459" y="8616"/>
                  </a:lnTo>
                  <a:lnTo>
                    <a:pt x="42760" y="11657"/>
                  </a:lnTo>
                  <a:lnTo>
                    <a:pt x="53103" y="14822"/>
                  </a:lnTo>
                  <a:lnTo>
                    <a:pt x="63497" y="18081"/>
                  </a:lnTo>
                  <a:lnTo>
                    <a:pt x="74099" y="21246"/>
                  </a:lnTo>
                  <a:lnTo>
                    <a:pt x="85205" y="23989"/>
                  </a:lnTo>
                  <a:lnTo>
                    <a:pt x="96938" y="26165"/>
                  </a:lnTo>
                  <a:lnTo>
                    <a:pt x="109259" y="27794"/>
                  </a:lnTo>
                  <a:lnTo>
                    <a:pt x="122061" y="28970"/>
                  </a:lnTo>
                  <a:lnTo>
                    <a:pt x="135230" y="29803"/>
                  </a:lnTo>
                  <a:lnTo>
                    <a:pt x="148667" y="30550"/>
                  </a:lnTo>
                  <a:lnTo>
                    <a:pt x="162293" y="31592"/>
                  </a:lnTo>
                  <a:lnTo>
                    <a:pt x="176055" y="33109"/>
                  </a:lnTo>
                  <a:lnTo>
                    <a:pt x="190077" y="34943"/>
                  </a:lnTo>
                  <a:lnTo>
                    <a:pt x="204636" y="36713"/>
                  </a:lnTo>
                  <a:lnTo>
                    <a:pt x="219837" y="38198"/>
                  </a:lnTo>
                  <a:lnTo>
                    <a:pt x="235470" y="39346"/>
                  </a:lnTo>
                  <a:lnTo>
                    <a:pt x="251118" y="40191"/>
                  </a:lnTo>
                  <a:lnTo>
                    <a:pt x="266537" y="40798"/>
                  </a:lnTo>
                  <a:lnTo>
                    <a:pt x="281824" y="41392"/>
                  </a:lnTo>
                  <a:lnTo>
                    <a:pt x="297307" y="42331"/>
                  </a:lnTo>
                  <a:lnTo>
                    <a:pt x="313164" y="43778"/>
                  </a:lnTo>
                  <a:lnTo>
                    <a:pt x="329254" y="45566"/>
                  </a:lnTo>
                  <a:lnTo>
                    <a:pt x="345217" y="47305"/>
                  </a:lnTo>
                  <a:lnTo>
                    <a:pt x="360846" y="48769"/>
                  </a:lnTo>
                  <a:lnTo>
                    <a:pt x="376105" y="49902"/>
                  </a:lnTo>
                  <a:lnTo>
                    <a:pt x="391037" y="50738"/>
                  </a:lnTo>
                  <a:lnTo>
                    <a:pt x="405726" y="51335"/>
                  </a:lnTo>
                  <a:lnTo>
                    <a:pt x="420726" y="51752"/>
                  </a:lnTo>
                  <a:lnTo>
                    <a:pt x="437015" y="52040"/>
                  </a:lnTo>
                  <a:lnTo>
                    <a:pt x="455008" y="52236"/>
                  </a:lnTo>
                  <a:lnTo>
                    <a:pt x="474146" y="52369"/>
                  </a:lnTo>
                  <a:lnTo>
                    <a:pt x="493223" y="52459"/>
                  </a:lnTo>
                  <a:lnTo>
                    <a:pt x="511506" y="52538"/>
                  </a:lnTo>
                  <a:lnTo>
                    <a:pt x="527829" y="53270"/>
                  </a:lnTo>
                  <a:lnTo>
                    <a:pt x="540430" y="55891"/>
                  </a:lnTo>
                  <a:lnTo>
                    <a:pt x="548707" y="60918"/>
                  </a:lnTo>
                  <a:lnTo>
                    <a:pt x="553192" y="68059"/>
                  </a:lnTo>
                  <a:lnTo>
                    <a:pt x="554947" y="76605"/>
                  </a:lnTo>
                  <a:lnTo>
                    <a:pt x="554877" y="85977"/>
                  </a:lnTo>
                  <a:lnTo>
                    <a:pt x="553451" y="95655"/>
                  </a:lnTo>
                  <a:lnTo>
                    <a:pt x="550775" y="105131"/>
                  </a:lnTo>
                  <a:lnTo>
                    <a:pt x="546985" y="114164"/>
                  </a:lnTo>
                  <a:lnTo>
                    <a:pt x="542123" y="122887"/>
                  </a:lnTo>
                  <a:lnTo>
                    <a:pt x="536097" y="131671"/>
                  </a:lnTo>
                  <a:lnTo>
                    <a:pt x="528967" y="140741"/>
                  </a:lnTo>
                  <a:lnTo>
                    <a:pt x="521075" y="150310"/>
                  </a:lnTo>
                  <a:lnTo>
                    <a:pt x="512938" y="160653"/>
                  </a:lnTo>
                  <a:lnTo>
                    <a:pt x="504875" y="171835"/>
                  </a:lnTo>
                  <a:lnTo>
                    <a:pt x="497006" y="183601"/>
                  </a:lnTo>
                  <a:lnTo>
                    <a:pt x="489341" y="195491"/>
                  </a:lnTo>
                  <a:lnTo>
                    <a:pt x="481849" y="207230"/>
                  </a:lnTo>
                  <a:lnTo>
                    <a:pt x="474325" y="218891"/>
                  </a:lnTo>
                  <a:lnTo>
                    <a:pt x="466426" y="230786"/>
                  </a:lnTo>
                  <a:lnTo>
                    <a:pt x="457996" y="243090"/>
                  </a:lnTo>
                  <a:lnTo>
                    <a:pt x="449044" y="255982"/>
                  </a:lnTo>
                  <a:lnTo>
                    <a:pt x="439655" y="269707"/>
                  </a:lnTo>
                  <a:lnTo>
                    <a:pt x="429931" y="284309"/>
                  </a:lnTo>
                  <a:lnTo>
                    <a:pt x="419960" y="299353"/>
                  </a:lnTo>
                  <a:lnTo>
                    <a:pt x="409815" y="314065"/>
                  </a:lnTo>
                  <a:lnTo>
                    <a:pt x="399547" y="328040"/>
                  </a:lnTo>
                  <a:lnTo>
                    <a:pt x="389195" y="341541"/>
                  </a:lnTo>
                  <a:lnTo>
                    <a:pt x="378785" y="355285"/>
                  </a:lnTo>
                  <a:lnTo>
                    <a:pt x="368340" y="369675"/>
                  </a:lnTo>
                  <a:lnTo>
                    <a:pt x="358038" y="384459"/>
                  </a:lnTo>
                  <a:lnTo>
                    <a:pt x="348194" y="398938"/>
                  </a:lnTo>
                  <a:lnTo>
                    <a:pt x="338938" y="412723"/>
                  </a:lnTo>
                  <a:lnTo>
                    <a:pt x="330078" y="425912"/>
                  </a:lnTo>
                  <a:lnTo>
                    <a:pt x="321209" y="438909"/>
                  </a:lnTo>
                  <a:lnTo>
                    <a:pt x="312095" y="451979"/>
                  </a:lnTo>
                  <a:lnTo>
                    <a:pt x="302837" y="465062"/>
                  </a:lnTo>
                  <a:lnTo>
                    <a:pt x="293768" y="477860"/>
                  </a:lnTo>
                  <a:lnTo>
                    <a:pt x="285073" y="490215"/>
                  </a:lnTo>
                  <a:lnTo>
                    <a:pt x="276776" y="502123"/>
                  </a:lnTo>
                  <a:lnTo>
                    <a:pt x="268824" y="513653"/>
                  </a:lnTo>
                  <a:lnTo>
                    <a:pt x="261144" y="524890"/>
                  </a:lnTo>
                  <a:lnTo>
                    <a:pt x="253663" y="535911"/>
                  </a:lnTo>
                  <a:lnTo>
                    <a:pt x="246327" y="546777"/>
                  </a:lnTo>
                  <a:lnTo>
                    <a:pt x="239092" y="557536"/>
                  </a:lnTo>
                  <a:lnTo>
                    <a:pt x="231927" y="568220"/>
                  </a:lnTo>
                  <a:lnTo>
                    <a:pt x="224809" y="578854"/>
                  </a:lnTo>
                  <a:lnTo>
                    <a:pt x="217723" y="589449"/>
                  </a:lnTo>
                  <a:lnTo>
                    <a:pt x="210660" y="599852"/>
                  </a:lnTo>
                  <a:lnTo>
                    <a:pt x="203611" y="609764"/>
                  </a:lnTo>
                  <a:lnTo>
                    <a:pt x="196581" y="619051"/>
                  </a:lnTo>
                  <a:lnTo>
                    <a:pt x="189870" y="627451"/>
                  </a:lnTo>
                  <a:lnTo>
                    <a:pt x="183410" y="635310"/>
                  </a:lnTo>
                  <a:lnTo>
                    <a:pt x="176633" y="643317"/>
                  </a:lnTo>
                  <a:lnTo>
                    <a:pt x="168456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71255" y="1822311"/>
              <a:ext cx="1274233" cy="1240851"/>
            </a:xfrm>
            <a:custGeom>
              <a:avLst/>
              <a:gdLst/>
              <a:ahLst/>
              <a:cxnLst/>
              <a:rect l="0" t="0" r="0" b="0"/>
              <a:pathLst>
                <a:path w="1274233" h="1240851">
                  <a:moveTo>
                    <a:pt x="724537" y="146518"/>
                  </a:moveTo>
                  <a:lnTo>
                    <a:pt x="709936" y="146585"/>
                  </a:lnTo>
                  <a:lnTo>
                    <a:pt x="696665" y="147225"/>
                  </a:lnTo>
                  <a:lnTo>
                    <a:pt x="683454" y="148521"/>
                  </a:lnTo>
                  <a:lnTo>
                    <a:pt x="669767" y="150381"/>
                  </a:lnTo>
                  <a:lnTo>
                    <a:pt x="654961" y="152698"/>
                  </a:lnTo>
                  <a:lnTo>
                    <a:pt x="638801" y="155364"/>
                  </a:lnTo>
                  <a:lnTo>
                    <a:pt x="621384" y="158288"/>
                  </a:lnTo>
                  <a:lnTo>
                    <a:pt x="602942" y="161395"/>
                  </a:lnTo>
                  <a:lnTo>
                    <a:pt x="583726" y="164635"/>
                  </a:lnTo>
                  <a:lnTo>
                    <a:pt x="564112" y="168132"/>
                  </a:lnTo>
                  <a:lnTo>
                    <a:pt x="544573" y="172164"/>
                  </a:lnTo>
                  <a:lnTo>
                    <a:pt x="525356" y="176843"/>
                  </a:lnTo>
                  <a:lnTo>
                    <a:pt x="506351" y="182122"/>
                  </a:lnTo>
                  <a:lnTo>
                    <a:pt x="487211" y="187890"/>
                  </a:lnTo>
                  <a:lnTo>
                    <a:pt x="467743" y="194035"/>
                  </a:lnTo>
                  <a:lnTo>
                    <a:pt x="448072" y="200618"/>
                  </a:lnTo>
                  <a:lnTo>
                    <a:pt x="428553" y="207869"/>
                  </a:lnTo>
                  <a:lnTo>
                    <a:pt x="409381" y="215858"/>
                  </a:lnTo>
                  <a:lnTo>
                    <a:pt x="390591" y="224512"/>
                  </a:lnTo>
                  <a:lnTo>
                    <a:pt x="372134" y="233698"/>
                  </a:lnTo>
                  <a:lnTo>
                    <a:pt x="353940" y="243291"/>
                  </a:lnTo>
                  <a:lnTo>
                    <a:pt x="335942" y="253344"/>
                  </a:lnTo>
                  <a:lnTo>
                    <a:pt x="318084" y="264077"/>
                  </a:lnTo>
                  <a:lnTo>
                    <a:pt x="300325" y="275562"/>
                  </a:lnTo>
                  <a:lnTo>
                    <a:pt x="282634" y="287885"/>
                  </a:lnTo>
                  <a:lnTo>
                    <a:pt x="264990" y="301221"/>
                  </a:lnTo>
                  <a:lnTo>
                    <a:pt x="247382" y="315562"/>
                  </a:lnTo>
                  <a:lnTo>
                    <a:pt x="229964" y="330600"/>
                  </a:lnTo>
                  <a:lnTo>
                    <a:pt x="213036" y="345840"/>
                  </a:lnTo>
                  <a:lnTo>
                    <a:pt x="196721" y="360982"/>
                  </a:lnTo>
                  <a:lnTo>
                    <a:pt x="180986" y="376081"/>
                  </a:lnTo>
                  <a:lnTo>
                    <a:pt x="165727" y="391438"/>
                  </a:lnTo>
                  <a:lnTo>
                    <a:pt x="150834" y="407219"/>
                  </a:lnTo>
                  <a:lnTo>
                    <a:pt x="136374" y="423599"/>
                  </a:lnTo>
                  <a:lnTo>
                    <a:pt x="122576" y="440819"/>
                  </a:lnTo>
                  <a:lnTo>
                    <a:pt x="109514" y="458926"/>
                  </a:lnTo>
                  <a:lnTo>
                    <a:pt x="97114" y="477646"/>
                  </a:lnTo>
                  <a:lnTo>
                    <a:pt x="85247" y="496512"/>
                  </a:lnTo>
                  <a:lnTo>
                    <a:pt x="73785" y="515237"/>
                  </a:lnTo>
                  <a:lnTo>
                    <a:pt x="62781" y="533726"/>
                  </a:lnTo>
                  <a:lnTo>
                    <a:pt x="52458" y="551978"/>
                  </a:lnTo>
                  <a:lnTo>
                    <a:pt x="42886" y="570040"/>
                  </a:lnTo>
                  <a:lnTo>
                    <a:pt x="34153" y="588119"/>
                  </a:lnTo>
                  <a:lnTo>
                    <a:pt x="26433" y="606563"/>
                  </a:lnTo>
                  <a:lnTo>
                    <a:pt x="19726" y="625529"/>
                  </a:lnTo>
                  <a:lnTo>
                    <a:pt x="14052" y="644846"/>
                  </a:lnTo>
                  <a:lnTo>
                    <a:pt x="9532" y="664120"/>
                  </a:lnTo>
                  <a:lnTo>
                    <a:pt x="6119" y="683128"/>
                  </a:lnTo>
                  <a:lnTo>
                    <a:pt x="3639" y="701976"/>
                  </a:lnTo>
                  <a:lnTo>
                    <a:pt x="1883" y="721004"/>
                  </a:lnTo>
                  <a:lnTo>
                    <a:pt x="666" y="740394"/>
                  </a:lnTo>
                  <a:lnTo>
                    <a:pt x="0" y="760009"/>
                  </a:lnTo>
                  <a:lnTo>
                    <a:pt x="77" y="779492"/>
                  </a:lnTo>
                  <a:lnTo>
                    <a:pt x="942" y="798638"/>
                  </a:lnTo>
                  <a:lnTo>
                    <a:pt x="2507" y="817411"/>
                  </a:lnTo>
                  <a:lnTo>
                    <a:pt x="4628" y="835857"/>
                  </a:lnTo>
                  <a:lnTo>
                    <a:pt x="7171" y="854043"/>
                  </a:lnTo>
                  <a:lnTo>
                    <a:pt x="10183" y="872035"/>
                  </a:lnTo>
                  <a:lnTo>
                    <a:pt x="13883" y="889889"/>
                  </a:lnTo>
                  <a:lnTo>
                    <a:pt x="18335" y="907642"/>
                  </a:lnTo>
                  <a:lnTo>
                    <a:pt x="23460" y="925159"/>
                  </a:lnTo>
                  <a:lnTo>
                    <a:pt x="29125" y="942153"/>
                  </a:lnTo>
                  <a:lnTo>
                    <a:pt x="35200" y="958517"/>
                  </a:lnTo>
                  <a:lnTo>
                    <a:pt x="41737" y="974455"/>
                  </a:lnTo>
                  <a:lnTo>
                    <a:pt x="48957" y="990383"/>
                  </a:lnTo>
                  <a:lnTo>
                    <a:pt x="56926" y="1006543"/>
                  </a:lnTo>
                  <a:lnTo>
                    <a:pt x="65565" y="1022837"/>
                  </a:lnTo>
                  <a:lnTo>
                    <a:pt x="74743" y="1038937"/>
                  </a:lnTo>
                  <a:lnTo>
                    <a:pt x="84329" y="1054655"/>
                  </a:lnTo>
                  <a:lnTo>
                    <a:pt x="94377" y="1069802"/>
                  </a:lnTo>
                  <a:lnTo>
                    <a:pt x="105108" y="1084128"/>
                  </a:lnTo>
                  <a:lnTo>
                    <a:pt x="116586" y="1097577"/>
                  </a:lnTo>
                  <a:lnTo>
                    <a:pt x="128735" y="1110252"/>
                  </a:lnTo>
                  <a:lnTo>
                    <a:pt x="141422" y="1122312"/>
                  </a:lnTo>
                  <a:lnTo>
                    <a:pt x="154514" y="1133906"/>
                  </a:lnTo>
                  <a:lnTo>
                    <a:pt x="167899" y="1145000"/>
                  </a:lnTo>
                  <a:lnTo>
                    <a:pt x="181490" y="1155384"/>
                  </a:lnTo>
                  <a:lnTo>
                    <a:pt x="195234" y="1165002"/>
                  </a:lnTo>
                  <a:lnTo>
                    <a:pt x="209413" y="1173936"/>
                  </a:lnTo>
                  <a:lnTo>
                    <a:pt x="224610" y="1182323"/>
                  </a:lnTo>
                  <a:lnTo>
                    <a:pt x="241057" y="1190295"/>
                  </a:lnTo>
                  <a:lnTo>
                    <a:pt x="258512" y="1197802"/>
                  </a:lnTo>
                  <a:lnTo>
                    <a:pt x="276452" y="1204625"/>
                  </a:lnTo>
                  <a:lnTo>
                    <a:pt x="294526" y="1210697"/>
                  </a:lnTo>
                  <a:lnTo>
                    <a:pt x="312730" y="1216098"/>
                  </a:lnTo>
                  <a:lnTo>
                    <a:pt x="331316" y="1220960"/>
                  </a:lnTo>
                  <a:lnTo>
                    <a:pt x="350407" y="1225412"/>
                  </a:lnTo>
                  <a:lnTo>
                    <a:pt x="369820" y="1229402"/>
                  </a:lnTo>
                  <a:lnTo>
                    <a:pt x="389166" y="1232711"/>
                  </a:lnTo>
                  <a:lnTo>
                    <a:pt x="408225" y="1235270"/>
                  </a:lnTo>
                  <a:lnTo>
                    <a:pt x="427110" y="1237159"/>
                  </a:lnTo>
                  <a:lnTo>
                    <a:pt x="446162" y="1238510"/>
                  </a:lnTo>
                  <a:lnTo>
                    <a:pt x="465574" y="1239456"/>
                  </a:lnTo>
                  <a:lnTo>
                    <a:pt x="485375" y="1240110"/>
                  </a:lnTo>
                  <a:lnTo>
                    <a:pt x="505513" y="1240556"/>
                  </a:lnTo>
                  <a:lnTo>
                    <a:pt x="525918" y="1240850"/>
                  </a:lnTo>
                  <a:lnTo>
                    <a:pt x="546520" y="1240709"/>
                  </a:lnTo>
                  <a:lnTo>
                    <a:pt x="567264" y="1239551"/>
                  </a:lnTo>
                  <a:lnTo>
                    <a:pt x="588103" y="1237141"/>
                  </a:lnTo>
                  <a:lnTo>
                    <a:pt x="608842" y="1233725"/>
                  </a:lnTo>
                  <a:lnTo>
                    <a:pt x="629154" y="1229822"/>
                  </a:lnTo>
                  <a:lnTo>
                    <a:pt x="648896" y="1225786"/>
                  </a:lnTo>
                  <a:lnTo>
                    <a:pt x="668257" y="1221621"/>
                  </a:lnTo>
                  <a:lnTo>
                    <a:pt x="687636" y="1217072"/>
                  </a:lnTo>
                  <a:lnTo>
                    <a:pt x="707270" y="1212010"/>
                  </a:lnTo>
                  <a:lnTo>
                    <a:pt x="727222" y="1206289"/>
                  </a:lnTo>
                  <a:lnTo>
                    <a:pt x="747462" y="1199685"/>
                  </a:lnTo>
                  <a:lnTo>
                    <a:pt x="767930" y="1192157"/>
                  </a:lnTo>
                  <a:lnTo>
                    <a:pt x="788405" y="1183659"/>
                  </a:lnTo>
                  <a:lnTo>
                    <a:pt x="808532" y="1174052"/>
                  </a:lnTo>
                  <a:lnTo>
                    <a:pt x="828147" y="1163366"/>
                  </a:lnTo>
                  <a:lnTo>
                    <a:pt x="847421" y="1151767"/>
                  </a:lnTo>
                  <a:lnTo>
                    <a:pt x="866741" y="1139458"/>
                  </a:lnTo>
                  <a:lnTo>
                    <a:pt x="886331" y="1126623"/>
                  </a:lnTo>
                  <a:lnTo>
                    <a:pt x="906082" y="1113412"/>
                  </a:lnTo>
                  <a:lnTo>
                    <a:pt x="925656" y="1099938"/>
                  </a:lnTo>
                  <a:lnTo>
                    <a:pt x="944860" y="1086277"/>
                  </a:lnTo>
                  <a:lnTo>
                    <a:pt x="963502" y="1072324"/>
                  </a:lnTo>
                  <a:lnTo>
                    <a:pt x="981326" y="1057811"/>
                  </a:lnTo>
                  <a:lnTo>
                    <a:pt x="998278" y="1042640"/>
                  </a:lnTo>
                  <a:lnTo>
                    <a:pt x="1014458" y="1027028"/>
                  </a:lnTo>
                  <a:lnTo>
                    <a:pt x="1030024" y="1011394"/>
                  </a:lnTo>
                  <a:lnTo>
                    <a:pt x="1045130" y="995983"/>
                  </a:lnTo>
                  <a:lnTo>
                    <a:pt x="1059904" y="980703"/>
                  </a:lnTo>
                  <a:lnTo>
                    <a:pt x="1074445" y="965224"/>
                  </a:lnTo>
                  <a:lnTo>
                    <a:pt x="1088821" y="949365"/>
                  </a:lnTo>
                  <a:lnTo>
                    <a:pt x="1102916" y="933103"/>
                  </a:lnTo>
                  <a:lnTo>
                    <a:pt x="1116461" y="916494"/>
                  </a:lnTo>
                  <a:lnTo>
                    <a:pt x="1129351" y="899607"/>
                  </a:lnTo>
                  <a:lnTo>
                    <a:pt x="1141632" y="882350"/>
                  </a:lnTo>
                  <a:lnTo>
                    <a:pt x="1153420" y="864473"/>
                  </a:lnTo>
                  <a:lnTo>
                    <a:pt x="1164829" y="845890"/>
                  </a:lnTo>
                  <a:lnTo>
                    <a:pt x="1175796" y="826664"/>
                  </a:lnTo>
                  <a:lnTo>
                    <a:pt x="1186095" y="806919"/>
                  </a:lnTo>
                  <a:lnTo>
                    <a:pt x="1195660" y="786787"/>
                  </a:lnTo>
                  <a:lnTo>
                    <a:pt x="1204729" y="766539"/>
                  </a:lnTo>
                  <a:lnTo>
                    <a:pt x="1213738" y="746565"/>
                  </a:lnTo>
                  <a:lnTo>
                    <a:pt x="1222942" y="727053"/>
                  </a:lnTo>
                  <a:lnTo>
                    <a:pt x="1232090" y="707848"/>
                  </a:lnTo>
                  <a:lnTo>
                    <a:pt x="1240554" y="688574"/>
                  </a:lnTo>
                  <a:lnTo>
                    <a:pt x="1248024" y="669009"/>
                  </a:lnTo>
                  <a:lnTo>
                    <a:pt x="1254513" y="649106"/>
                  </a:lnTo>
                  <a:lnTo>
                    <a:pt x="1260181" y="628897"/>
                  </a:lnTo>
                  <a:lnTo>
                    <a:pt x="1265205" y="608446"/>
                  </a:lnTo>
                  <a:lnTo>
                    <a:pt x="1269427" y="587812"/>
                  </a:lnTo>
                  <a:lnTo>
                    <a:pt x="1272366" y="567046"/>
                  </a:lnTo>
                  <a:lnTo>
                    <a:pt x="1273867" y="546193"/>
                  </a:lnTo>
                  <a:lnTo>
                    <a:pt x="1274232" y="525444"/>
                  </a:lnTo>
                  <a:lnTo>
                    <a:pt x="1274023" y="505126"/>
                  </a:lnTo>
                  <a:lnTo>
                    <a:pt x="1273620" y="485380"/>
                  </a:lnTo>
                  <a:lnTo>
                    <a:pt x="1273048" y="466017"/>
                  </a:lnTo>
                  <a:lnTo>
                    <a:pt x="1272064" y="446635"/>
                  </a:lnTo>
                  <a:lnTo>
                    <a:pt x="1270554" y="427004"/>
                  </a:lnTo>
                  <a:lnTo>
                    <a:pt x="1268541" y="407225"/>
                  </a:lnTo>
                  <a:lnTo>
                    <a:pt x="1266110" y="387632"/>
                  </a:lnTo>
                  <a:lnTo>
                    <a:pt x="1263356" y="368417"/>
                  </a:lnTo>
                  <a:lnTo>
                    <a:pt x="1260201" y="349767"/>
                  </a:lnTo>
                  <a:lnTo>
                    <a:pt x="1256404" y="331937"/>
                  </a:lnTo>
                  <a:lnTo>
                    <a:pt x="1251882" y="314977"/>
                  </a:lnTo>
                  <a:lnTo>
                    <a:pt x="1246540" y="298622"/>
                  </a:lnTo>
                  <a:lnTo>
                    <a:pt x="1240198" y="282406"/>
                  </a:lnTo>
                  <a:lnTo>
                    <a:pt x="1232855" y="266050"/>
                  </a:lnTo>
                  <a:lnTo>
                    <a:pt x="1224653" y="249622"/>
                  </a:lnTo>
                  <a:lnTo>
                    <a:pt x="1215776" y="233432"/>
                  </a:lnTo>
                  <a:lnTo>
                    <a:pt x="1206394" y="217654"/>
                  </a:lnTo>
                  <a:lnTo>
                    <a:pt x="1196486" y="202465"/>
                  </a:lnTo>
                  <a:lnTo>
                    <a:pt x="1185849" y="188112"/>
                  </a:lnTo>
                  <a:lnTo>
                    <a:pt x="1174434" y="174645"/>
                  </a:lnTo>
                  <a:lnTo>
                    <a:pt x="1162327" y="161958"/>
                  </a:lnTo>
                  <a:lnTo>
                    <a:pt x="1149668" y="149890"/>
                  </a:lnTo>
                  <a:lnTo>
                    <a:pt x="1136590" y="138286"/>
                  </a:lnTo>
                  <a:lnTo>
                    <a:pt x="1123046" y="127015"/>
                  </a:lnTo>
                  <a:lnTo>
                    <a:pt x="1108814" y="115980"/>
                  </a:lnTo>
                  <a:lnTo>
                    <a:pt x="1093832" y="105113"/>
                  </a:lnTo>
                  <a:lnTo>
                    <a:pt x="1078177" y="94525"/>
                  </a:lnTo>
                  <a:lnTo>
                    <a:pt x="1061983" y="84489"/>
                  </a:lnTo>
                  <a:lnTo>
                    <a:pt x="1045378" y="75104"/>
                  </a:lnTo>
                  <a:lnTo>
                    <a:pt x="1028312" y="66158"/>
                  </a:lnTo>
                  <a:lnTo>
                    <a:pt x="1010564" y="57231"/>
                  </a:lnTo>
                  <a:lnTo>
                    <a:pt x="992066" y="48083"/>
                  </a:lnTo>
                  <a:lnTo>
                    <a:pt x="972899" y="38972"/>
                  </a:lnTo>
                  <a:lnTo>
                    <a:pt x="953193" y="30534"/>
                  </a:lnTo>
                  <a:lnTo>
                    <a:pt x="933082" y="23085"/>
                  </a:lnTo>
                  <a:lnTo>
                    <a:pt x="912678" y="16779"/>
                  </a:lnTo>
                  <a:lnTo>
                    <a:pt x="892067" y="11768"/>
                  </a:lnTo>
                  <a:lnTo>
                    <a:pt x="871310" y="7992"/>
                  </a:lnTo>
                  <a:lnTo>
                    <a:pt x="850284" y="5254"/>
                  </a:lnTo>
                  <a:lnTo>
                    <a:pt x="828717" y="3318"/>
                  </a:lnTo>
                  <a:lnTo>
                    <a:pt x="806494" y="1972"/>
                  </a:lnTo>
                  <a:lnTo>
                    <a:pt x="783502" y="1047"/>
                  </a:lnTo>
                  <a:lnTo>
                    <a:pt x="759541" y="417"/>
                  </a:lnTo>
                  <a:lnTo>
                    <a:pt x="734608" y="0"/>
                  </a:lnTo>
                  <a:lnTo>
                    <a:pt x="708998" y="58"/>
                  </a:lnTo>
                  <a:lnTo>
                    <a:pt x="683200" y="1161"/>
                  </a:lnTo>
                  <a:lnTo>
                    <a:pt x="657510" y="3538"/>
                  </a:lnTo>
                  <a:lnTo>
                    <a:pt x="631871" y="7102"/>
                  </a:lnTo>
                  <a:lnTo>
                    <a:pt x="605976" y="11638"/>
                  </a:lnTo>
                  <a:lnTo>
                    <a:pt x="579675" y="16911"/>
                  </a:lnTo>
                  <a:lnTo>
                    <a:pt x="553282" y="22721"/>
                  </a:lnTo>
                  <a:lnTo>
                    <a:pt x="527474" y="28913"/>
                  </a:lnTo>
                  <a:lnTo>
                    <a:pt x="502607" y="35365"/>
                  </a:lnTo>
                  <a:lnTo>
                    <a:pt x="479179" y="41831"/>
                  </a:lnTo>
                  <a:lnTo>
                    <a:pt x="457970" y="47946"/>
                  </a:lnTo>
                  <a:lnTo>
                    <a:pt x="439204" y="53535"/>
                  </a:lnTo>
                  <a:lnTo>
                    <a:pt x="423062" y="58456"/>
                  </a:lnTo>
                  <a:lnTo>
                    <a:pt x="408373" y="62989"/>
                  </a:lnTo>
                  <a:lnTo>
                    <a:pt x="393843" y="67530"/>
                  </a:lnTo>
                  <a:lnTo>
                    <a:pt x="377097" y="72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688226" y="115813"/>
            <a:ext cx="4302697" cy="738557"/>
            <a:chOff x="2688226" y="115813"/>
            <a:chExt cx="4302697" cy="738557"/>
          </a:xfrm>
        </p:grpSpPr>
        <p:sp>
          <p:nvSpPr>
            <p:cNvPr id="2" name="Freeform 1"/>
            <p:cNvSpPr/>
            <p:nvPr/>
          </p:nvSpPr>
          <p:spPr>
            <a:xfrm>
              <a:off x="2688226" y="231626"/>
              <a:ext cx="312396" cy="579562"/>
            </a:xfrm>
            <a:custGeom>
              <a:avLst/>
              <a:gdLst/>
              <a:ahLst/>
              <a:cxnLst/>
              <a:rect l="0" t="0" r="0" b="0"/>
              <a:pathLst>
                <a:path w="312396" h="579562">
                  <a:moveTo>
                    <a:pt x="70240" y="0"/>
                  </a:moveTo>
                  <a:lnTo>
                    <a:pt x="67306" y="8802"/>
                  </a:lnTo>
                  <a:lnTo>
                    <a:pt x="64524" y="17148"/>
                  </a:lnTo>
                  <a:lnTo>
                    <a:pt x="61624" y="25852"/>
                  </a:lnTo>
                  <a:lnTo>
                    <a:pt x="58584" y="35146"/>
                  </a:lnTo>
                  <a:lnTo>
                    <a:pt x="55419" y="45289"/>
                  </a:lnTo>
                  <a:lnTo>
                    <a:pt x="52155" y="56329"/>
                  </a:lnTo>
                  <a:lnTo>
                    <a:pt x="48817" y="67996"/>
                  </a:lnTo>
                  <a:lnTo>
                    <a:pt x="45426" y="79818"/>
                  </a:lnTo>
                  <a:lnTo>
                    <a:pt x="41997" y="91512"/>
                  </a:lnTo>
                  <a:lnTo>
                    <a:pt x="38542" y="103142"/>
                  </a:lnTo>
                  <a:lnTo>
                    <a:pt x="35069" y="115016"/>
                  </a:lnTo>
                  <a:lnTo>
                    <a:pt x="31571" y="127269"/>
                  </a:lnTo>
                  <a:lnTo>
                    <a:pt x="27579" y="138729"/>
                  </a:lnTo>
                  <a:lnTo>
                    <a:pt x="22842" y="145756"/>
                  </a:lnTo>
                  <a:lnTo>
                    <a:pt x="18683" y="146224"/>
                  </a:lnTo>
                  <a:lnTo>
                    <a:pt x="16315" y="141870"/>
                  </a:lnTo>
                  <a:lnTo>
                    <a:pt x="15684" y="134483"/>
                  </a:lnTo>
                  <a:lnTo>
                    <a:pt x="16364" y="125432"/>
                  </a:lnTo>
                  <a:lnTo>
                    <a:pt x="17968" y="115553"/>
                  </a:lnTo>
                  <a:lnTo>
                    <a:pt x="20367" y="105283"/>
                  </a:lnTo>
                  <a:lnTo>
                    <a:pt x="23665" y="94841"/>
                  </a:lnTo>
                  <a:lnTo>
                    <a:pt x="27852" y="84331"/>
                  </a:lnTo>
                  <a:lnTo>
                    <a:pt x="32802" y="73963"/>
                  </a:lnTo>
                  <a:lnTo>
                    <a:pt x="38351" y="64065"/>
                  </a:lnTo>
                  <a:lnTo>
                    <a:pt x="44355" y="54786"/>
                  </a:lnTo>
                  <a:lnTo>
                    <a:pt x="51014" y="46587"/>
                  </a:lnTo>
                  <a:lnTo>
                    <a:pt x="58848" y="40289"/>
                  </a:lnTo>
                  <a:lnTo>
                    <a:pt x="68038" y="36173"/>
                  </a:lnTo>
                  <a:lnTo>
                    <a:pt x="78142" y="34207"/>
                  </a:lnTo>
                  <a:lnTo>
                    <a:pt x="88310" y="34317"/>
                  </a:lnTo>
                  <a:lnTo>
                    <a:pt x="98030" y="36246"/>
                  </a:lnTo>
                  <a:lnTo>
                    <a:pt x="106996" y="39792"/>
                  </a:lnTo>
                  <a:lnTo>
                    <a:pt x="114938" y="44905"/>
                  </a:lnTo>
                  <a:lnTo>
                    <a:pt x="121834" y="51421"/>
                  </a:lnTo>
                  <a:lnTo>
                    <a:pt x="127991" y="59405"/>
                  </a:lnTo>
                  <a:lnTo>
                    <a:pt x="133907" y="69197"/>
                  </a:lnTo>
                  <a:lnTo>
                    <a:pt x="139892" y="80820"/>
                  </a:lnTo>
                  <a:lnTo>
                    <a:pt x="145899" y="93863"/>
                  </a:lnTo>
                  <a:lnTo>
                    <a:pt x="151633" y="107681"/>
                  </a:lnTo>
                  <a:lnTo>
                    <a:pt x="156932" y="121834"/>
                  </a:lnTo>
                  <a:lnTo>
                    <a:pt x="161625" y="136421"/>
                  </a:lnTo>
                  <a:lnTo>
                    <a:pt x="165471" y="151958"/>
                  </a:lnTo>
                  <a:lnTo>
                    <a:pt x="168425" y="168671"/>
                  </a:lnTo>
                  <a:lnTo>
                    <a:pt x="170593" y="186488"/>
                  </a:lnTo>
                  <a:lnTo>
                    <a:pt x="172139" y="205213"/>
                  </a:lnTo>
                  <a:lnTo>
                    <a:pt x="173220" y="224625"/>
                  </a:lnTo>
                  <a:lnTo>
                    <a:pt x="173964" y="244374"/>
                  </a:lnTo>
                  <a:lnTo>
                    <a:pt x="174473" y="264004"/>
                  </a:lnTo>
                  <a:lnTo>
                    <a:pt x="174813" y="283283"/>
                  </a:lnTo>
                  <a:lnTo>
                    <a:pt x="174873" y="302330"/>
                  </a:lnTo>
                  <a:lnTo>
                    <a:pt x="174381" y="321498"/>
                  </a:lnTo>
                  <a:lnTo>
                    <a:pt x="173234" y="340986"/>
                  </a:lnTo>
                  <a:lnTo>
                    <a:pt x="171478" y="360668"/>
                  </a:lnTo>
                  <a:lnTo>
                    <a:pt x="169229" y="380196"/>
                  </a:lnTo>
                  <a:lnTo>
                    <a:pt x="166600" y="399369"/>
                  </a:lnTo>
                  <a:lnTo>
                    <a:pt x="163530" y="417990"/>
                  </a:lnTo>
                  <a:lnTo>
                    <a:pt x="159791" y="435801"/>
                  </a:lnTo>
                  <a:lnTo>
                    <a:pt x="155313" y="452743"/>
                  </a:lnTo>
                  <a:lnTo>
                    <a:pt x="150171" y="468917"/>
                  </a:lnTo>
                  <a:lnTo>
                    <a:pt x="144494" y="484479"/>
                  </a:lnTo>
                  <a:lnTo>
                    <a:pt x="138416" y="499573"/>
                  </a:lnTo>
                  <a:lnTo>
                    <a:pt x="132047" y="514001"/>
                  </a:lnTo>
                  <a:lnTo>
                    <a:pt x="125472" y="527244"/>
                  </a:lnTo>
                  <a:lnTo>
                    <a:pt x="118749" y="539112"/>
                  </a:lnTo>
                  <a:lnTo>
                    <a:pt x="111762" y="549556"/>
                  </a:lnTo>
                  <a:lnTo>
                    <a:pt x="104231" y="558507"/>
                  </a:lnTo>
                  <a:lnTo>
                    <a:pt x="96046" y="566075"/>
                  </a:lnTo>
                  <a:lnTo>
                    <a:pt x="87091" y="572175"/>
                  </a:lnTo>
                  <a:lnTo>
                    <a:pt x="77168" y="576457"/>
                  </a:lnTo>
                  <a:lnTo>
                    <a:pt x="66276" y="578891"/>
                  </a:lnTo>
                  <a:lnTo>
                    <a:pt x="54878" y="579561"/>
                  </a:lnTo>
                  <a:lnTo>
                    <a:pt x="43767" y="578499"/>
                  </a:lnTo>
                  <a:lnTo>
                    <a:pt x="33382" y="575887"/>
                  </a:lnTo>
                  <a:lnTo>
                    <a:pt x="24123" y="571695"/>
                  </a:lnTo>
                  <a:lnTo>
                    <a:pt x="16509" y="565607"/>
                  </a:lnTo>
                  <a:lnTo>
                    <a:pt x="10651" y="557624"/>
                  </a:lnTo>
                  <a:lnTo>
                    <a:pt x="6346" y="548009"/>
                  </a:lnTo>
                  <a:lnTo>
                    <a:pt x="3274" y="537115"/>
                  </a:lnTo>
                  <a:lnTo>
                    <a:pt x="1136" y="525278"/>
                  </a:lnTo>
                  <a:lnTo>
                    <a:pt x="0" y="513095"/>
                  </a:lnTo>
                  <a:lnTo>
                    <a:pt x="286" y="501383"/>
                  </a:lnTo>
                  <a:lnTo>
                    <a:pt x="2106" y="490549"/>
                  </a:lnTo>
                  <a:lnTo>
                    <a:pt x="5293" y="480633"/>
                  </a:lnTo>
                  <a:lnTo>
                    <a:pt x="9575" y="471505"/>
                  </a:lnTo>
                  <a:lnTo>
                    <a:pt x="14686" y="463001"/>
                  </a:lnTo>
                  <a:lnTo>
                    <a:pt x="20728" y="455288"/>
                  </a:lnTo>
                  <a:lnTo>
                    <a:pt x="28140" y="448850"/>
                  </a:lnTo>
                  <a:lnTo>
                    <a:pt x="37057" y="443851"/>
                  </a:lnTo>
                  <a:lnTo>
                    <a:pt x="47485" y="440153"/>
                  </a:lnTo>
                  <a:lnTo>
                    <a:pt x="59467" y="437504"/>
                  </a:lnTo>
                  <a:lnTo>
                    <a:pt x="72854" y="435652"/>
                  </a:lnTo>
                  <a:lnTo>
                    <a:pt x="87065" y="434542"/>
                  </a:lnTo>
                  <a:lnTo>
                    <a:pt x="101208" y="434314"/>
                  </a:lnTo>
                  <a:lnTo>
                    <a:pt x="114789" y="434971"/>
                  </a:lnTo>
                  <a:lnTo>
                    <a:pt x="127684" y="436394"/>
                  </a:lnTo>
                  <a:lnTo>
                    <a:pt x="139958" y="438419"/>
                  </a:lnTo>
                  <a:lnTo>
                    <a:pt x="151733" y="440894"/>
                  </a:lnTo>
                  <a:lnTo>
                    <a:pt x="163133" y="443690"/>
                  </a:lnTo>
                  <a:lnTo>
                    <a:pt x="174263" y="446713"/>
                  </a:lnTo>
                  <a:lnTo>
                    <a:pt x="185203" y="449892"/>
                  </a:lnTo>
                  <a:lnTo>
                    <a:pt x="196010" y="453179"/>
                  </a:lnTo>
                  <a:lnTo>
                    <a:pt x="206727" y="456539"/>
                  </a:lnTo>
                  <a:lnTo>
                    <a:pt x="217382" y="459939"/>
                  </a:lnTo>
                  <a:lnTo>
                    <a:pt x="227996" y="463035"/>
                  </a:lnTo>
                  <a:lnTo>
                    <a:pt x="238581" y="465203"/>
                  </a:lnTo>
                  <a:lnTo>
                    <a:pt x="249143" y="466180"/>
                  </a:lnTo>
                  <a:lnTo>
                    <a:pt x="259619" y="466187"/>
                  </a:lnTo>
                  <a:lnTo>
                    <a:pt x="271117" y="465742"/>
                  </a:lnTo>
                  <a:lnTo>
                    <a:pt x="286882" y="464806"/>
                  </a:lnTo>
                  <a:lnTo>
                    <a:pt x="312395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22122" y="115813"/>
              <a:ext cx="10127" cy="200042"/>
            </a:xfrm>
            <a:custGeom>
              <a:avLst/>
              <a:gdLst/>
              <a:ahLst/>
              <a:cxnLst/>
              <a:rect l="0" t="0" r="0" b="0"/>
              <a:pathLst>
                <a:path w="10127" h="200042">
                  <a:moveTo>
                    <a:pt x="10126" y="0"/>
                  </a:moveTo>
                  <a:lnTo>
                    <a:pt x="7260" y="8868"/>
                  </a:lnTo>
                  <a:lnTo>
                    <a:pt x="5117" y="17855"/>
                  </a:lnTo>
                  <a:lnTo>
                    <a:pt x="3514" y="27851"/>
                  </a:lnTo>
                  <a:lnTo>
                    <a:pt x="2334" y="38831"/>
                  </a:lnTo>
                  <a:lnTo>
                    <a:pt x="1486" y="50643"/>
                  </a:lnTo>
                  <a:lnTo>
                    <a:pt x="888" y="63101"/>
                  </a:lnTo>
                  <a:lnTo>
                    <a:pt x="474" y="76039"/>
                  </a:lnTo>
                  <a:lnTo>
                    <a:pt x="190" y="89320"/>
                  </a:lnTo>
                  <a:lnTo>
                    <a:pt x="0" y="102837"/>
                  </a:lnTo>
                  <a:lnTo>
                    <a:pt x="42" y="116352"/>
                  </a:lnTo>
                  <a:lnTo>
                    <a:pt x="603" y="129506"/>
                  </a:lnTo>
                  <a:lnTo>
                    <a:pt x="1792" y="142123"/>
                  </a:lnTo>
                  <a:lnTo>
                    <a:pt x="3414" y="153952"/>
                  </a:lnTo>
                  <a:lnTo>
                    <a:pt x="5209" y="165843"/>
                  </a:lnTo>
                  <a:lnTo>
                    <a:pt x="7338" y="179957"/>
                  </a:lnTo>
                  <a:lnTo>
                    <a:pt x="10126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16435" y="410611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91173" y="5733"/>
                  </a:lnTo>
                  <a:lnTo>
                    <a:pt x="182186" y="10017"/>
                  </a:lnTo>
                  <a:lnTo>
                    <a:pt x="172191" y="13228"/>
                  </a:lnTo>
                  <a:lnTo>
                    <a:pt x="161210" y="15762"/>
                  </a:lnTo>
                  <a:lnTo>
                    <a:pt x="149399" y="18107"/>
                  </a:lnTo>
                  <a:lnTo>
                    <a:pt x="136940" y="20556"/>
                  </a:lnTo>
                  <a:lnTo>
                    <a:pt x="124003" y="23210"/>
                  </a:lnTo>
                  <a:lnTo>
                    <a:pt x="110722" y="26075"/>
                  </a:lnTo>
                  <a:lnTo>
                    <a:pt x="97200" y="29118"/>
                  </a:lnTo>
                  <a:lnTo>
                    <a:pt x="83512" y="32298"/>
                  </a:lnTo>
                  <a:lnTo>
                    <a:pt x="69710" y="35578"/>
                  </a:lnTo>
                  <a:lnTo>
                    <a:pt x="55848" y="38927"/>
                  </a:lnTo>
                  <a:lnTo>
                    <a:pt x="42559" y="42168"/>
                  </a:lnTo>
                  <a:lnTo>
                    <a:pt x="29743" y="45309"/>
                  </a:lnTo>
                  <a:lnTo>
                    <a:pt x="16274" y="4862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47513" y="538772"/>
              <a:ext cx="263721" cy="292980"/>
            </a:xfrm>
            <a:custGeom>
              <a:avLst/>
              <a:gdLst/>
              <a:ahLst/>
              <a:cxnLst/>
              <a:rect l="0" t="0" r="0" b="0"/>
              <a:pathLst>
                <a:path w="263721" h="292980">
                  <a:moveTo>
                    <a:pt x="11036" y="92937"/>
                  </a:moveTo>
                  <a:lnTo>
                    <a:pt x="13969" y="84136"/>
                  </a:lnTo>
                  <a:lnTo>
                    <a:pt x="16752" y="75789"/>
                  </a:lnTo>
                  <a:lnTo>
                    <a:pt x="19656" y="67095"/>
                  </a:lnTo>
                  <a:lnTo>
                    <a:pt x="22869" y="58147"/>
                  </a:lnTo>
                  <a:lnTo>
                    <a:pt x="26682" y="49300"/>
                  </a:lnTo>
                  <a:lnTo>
                    <a:pt x="31204" y="40762"/>
                  </a:lnTo>
                  <a:lnTo>
                    <a:pt x="36541" y="32573"/>
                  </a:lnTo>
                  <a:lnTo>
                    <a:pt x="42877" y="24696"/>
                  </a:lnTo>
                  <a:lnTo>
                    <a:pt x="50215" y="17079"/>
                  </a:lnTo>
                  <a:lnTo>
                    <a:pt x="58413" y="10152"/>
                  </a:lnTo>
                  <a:lnTo>
                    <a:pt x="67287" y="4784"/>
                  </a:lnTo>
                  <a:lnTo>
                    <a:pt x="76657" y="1333"/>
                  </a:lnTo>
                  <a:lnTo>
                    <a:pt x="86219" y="0"/>
                  </a:lnTo>
                  <a:lnTo>
                    <a:pt x="95558" y="1075"/>
                  </a:lnTo>
                  <a:lnTo>
                    <a:pt x="104461" y="4469"/>
                  </a:lnTo>
                  <a:lnTo>
                    <a:pt x="112743" y="9814"/>
                  </a:lnTo>
                  <a:lnTo>
                    <a:pt x="120160" y="16674"/>
                  </a:lnTo>
                  <a:lnTo>
                    <a:pt x="126668" y="24650"/>
                  </a:lnTo>
                  <a:lnTo>
                    <a:pt x="132377" y="33426"/>
                  </a:lnTo>
                  <a:lnTo>
                    <a:pt x="137455" y="42759"/>
                  </a:lnTo>
                  <a:lnTo>
                    <a:pt x="142060" y="52483"/>
                  </a:lnTo>
                  <a:lnTo>
                    <a:pt x="146324" y="62639"/>
                  </a:lnTo>
                  <a:lnTo>
                    <a:pt x="150349" y="73449"/>
                  </a:lnTo>
                  <a:lnTo>
                    <a:pt x="154199" y="84989"/>
                  </a:lnTo>
                  <a:lnTo>
                    <a:pt x="157599" y="97351"/>
                  </a:lnTo>
                  <a:lnTo>
                    <a:pt x="159971" y="110714"/>
                  </a:lnTo>
                  <a:lnTo>
                    <a:pt x="161076" y="125074"/>
                  </a:lnTo>
                  <a:lnTo>
                    <a:pt x="160833" y="140124"/>
                  </a:lnTo>
                  <a:lnTo>
                    <a:pt x="159149" y="155372"/>
                  </a:lnTo>
                  <a:lnTo>
                    <a:pt x="156125" y="170507"/>
                  </a:lnTo>
                  <a:lnTo>
                    <a:pt x="151994" y="185091"/>
                  </a:lnTo>
                  <a:lnTo>
                    <a:pt x="147012" y="198505"/>
                  </a:lnTo>
                  <a:lnTo>
                    <a:pt x="141407" y="210524"/>
                  </a:lnTo>
                  <a:lnTo>
                    <a:pt x="135358" y="221255"/>
                  </a:lnTo>
                  <a:lnTo>
                    <a:pt x="128999" y="230939"/>
                  </a:lnTo>
                  <a:lnTo>
                    <a:pt x="122423" y="239824"/>
                  </a:lnTo>
                  <a:lnTo>
                    <a:pt x="115532" y="247964"/>
                  </a:lnTo>
                  <a:lnTo>
                    <a:pt x="108067" y="255220"/>
                  </a:lnTo>
                  <a:lnTo>
                    <a:pt x="99926" y="261583"/>
                  </a:lnTo>
                  <a:lnTo>
                    <a:pt x="90999" y="267010"/>
                  </a:lnTo>
                  <a:lnTo>
                    <a:pt x="81096" y="271359"/>
                  </a:lnTo>
                  <a:lnTo>
                    <a:pt x="70217" y="274643"/>
                  </a:lnTo>
                  <a:lnTo>
                    <a:pt x="58827" y="276696"/>
                  </a:lnTo>
                  <a:lnTo>
                    <a:pt x="47722" y="277100"/>
                  </a:lnTo>
                  <a:lnTo>
                    <a:pt x="37336" y="275773"/>
                  </a:lnTo>
                  <a:lnTo>
                    <a:pt x="27908" y="272763"/>
                  </a:lnTo>
                  <a:lnTo>
                    <a:pt x="19647" y="268077"/>
                  </a:lnTo>
                  <a:lnTo>
                    <a:pt x="12547" y="261888"/>
                  </a:lnTo>
                  <a:lnTo>
                    <a:pt x="6761" y="254479"/>
                  </a:lnTo>
                  <a:lnTo>
                    <a:pt x="2691" y="246144"/>
                  </a:lnTo>
                  <a:lnTo>
                    <a:pt x="403" y="237144"/>
                  </a:lnTo>
                  <a:lnTo>
                    <a:pt x="0" y="228001"/>
                  </a:lnTo>
                  <a:lnTo>
                    <a:pt x="1775" y="219476"/>
                  </a:lnTo>
                  <a:lnTo>
                    <a:pt x="5677" y="211942"/>
                  </a:lnTo>
                  <a:lnTo>
                    <a:pt x="11551" y="205732"/>
                  </a:lnTo>
                  <a:lnTo>
                    <a:pt x="19305" y="201310"/>
                  </a:lnTo>
                  <a:lnTo>
                    <a:pt x="28704" y="198745"/>
                  </a:lnTo>
                  <a:lnTo>
                    <a:pt x="39420" y="197801"/>
                  </a:lnTo>
                  <a:lnTo>
                    <a:pt x="51128" y="198139"/>
                  </a:lnTo>
                  <a:lnTo>
                    <a:pt x="63547" y="199439"/>
                  </a:lnTo>
                  <a:lnTo>
                    <a:pt x="76137" y="201596"/>
                  </a:lnTo>
                  <a:lnTo>
                    <a:pt x="88130" y="204712"/>
                  </a:lnTo>
                  <a:lnTo>
                    <a:pt x="99161" y="208773"/>
                  </a:lnTo>
                  <a:lnTo>
                    <a:pt x="109380" y="213804"/>
                  </a:lnTo>
                  <a:lnTo>
                    <a:pt x="119244" y="219937"/>
                  </a:lnTo>
                  <a:lnTo>
                    <a:pt x="129075" y="227136"/>
                  </a:lnTo>
                  <a:lnTo>
                    <a:pt x="139173" y="235072"/>
                  </a:lnTo>
                  <a:lnTo>
                    <a:pt x="149877" y="243238"/>
                  </a:lnTo>
                  <a:lnTo>
                    <a:pt x="161306" y="251315"/>
                  </a:lnTo>
                  <a:lnTo>
                    <a:pt x="173238" y="259025"/>
                  </a:lnTo>
                  <a:lnTo>
                    <a:pt x="185240" y="266049"/>
                  </a:lnTo>
                  <a:lnTo>
                    <a:pt x="197047" y="272285"/>
                  </a:lnTo>
                  <a:lnTo>
                    <a:pt x="208510" y="277658"/>
                  </a:lnTo>
                  <a:lnTo>
                    <a:pt x="220851" y="282551"/>
                  </a:lnTo>
                  <a:lnTo>
                    <a:pt x="237385" y="287394"/>
                  </a:lnTo>
                  <a:lnTo>
                    <a:pt x="263720" y="2929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48145" y="347440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9" y="70270"/>
                  </a:lnTo>
                  <a:lnTo>
                    <a:pt x="3905" y="82142"/>
                  </a:lnTo>
                  <a:lnTo>
                    <a:pt x="6201" y="94707"/>
                  </a:lnTo>
                  <a:lnTo>
                    <a:pt x="8857" y="108268"/>
                  </a:lnTo>
                  <a:lnTo>
                    <a:pt x="11775" y="122647"/>
                  </a:lnTo>
                  <a:lnTo>
                    <a:pt x="14879" y="137377"/>
                  </a:lnTo>
                  <a:lnTo>
                    <a:pt x="18109" y="152141"/>
                  </a:lnTo>
                  <a:lnTo>
                    <a:pt x="21259" y="166800"/>
                  </a:lnTo>
                  <a:lnTo>
                    <a:pt x="23996" y="181321"/>
                  </a:lnTo>
                  <a:lnTo>
                    <a:pt x="26172" y="195707"/>
                  </a:lnTo>
                  <a:lnTo>
                    <a:pt x="28004" y="209762"/>
                  </a:lnTo>
                  <a:lnTo>
                    <a:pt x="30260" y="224671"/>
                  </a:lnTo>
                  <a:lnTo>
                    <a:pt x="34253" y="243981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11274" y="484310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90658" y="0"/>
                  </a:lnTo>
                  <a:lnTo>
                    <a:pt x="276747" y="0"/>
                  </a:lnTo>
                  <a:lnTo>
                    <a:pt x="262244" y="0"/>
                  </a:lnTo>
                  <a:lnTo>
                    <a:pt x="246870" y="0"/>
                  </a:lnTo>
                  <a:lnTo>
                    <a:pt x="230396" y="0"/>
                  </a:lnTo>
                  <a:lnTo>
                    <a:pt x="212837" y="5"/>
                  </a:lnTo>
                  <a:lnTo>
                    <a:pt x="194840" y="178"/>
                  </a:lnTo>
                  <a:lnTo>
                    <a:pt x="177532" y="826"/>
                  </a:lnTo>
                  <a:lnTo>
                    <a:pt x="161478" y="2075"/>
                  </a:lnTo>
                  <a:lnTo>
                    <a:pt x="146244" y="3727"/>
                  </a:lnTo>
                  <a:lnTo>
                    <a:pt x="130722" y="5376"/>
                  </a:lnTo>
                  <a:lnTo>
                    <a:pt x="114281" y="6783"/>
                  </a:lnTo>
                  <a:lnTo>
                    <a:pt x="97119" y="8049"/>
                  </a:lnTo>
                  <a:lnTo>
                    <a:pt x="79963" y="9505"/>
                  </a:lnTo>
                  <a:lnTo>
                    <a:pt x="63287" y="11332"/>
                  </a:lnTo>
                  <a:lnTo>
                    <a:pt x="47815" y="13399"/>
                  </a:lnTo>
                  <a:lnTo>
                    <a:pt x="33155" y="15550"/>
                  </a:lnTo>
                  <a:lnTo>
                    <a:pt x="18026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32497" y="189512"/>
              <a:ext cx="31586" cy="610654"/>
            </a:xfrm>
            <a:custGeom>
              <a:avLst/>
              <a:gdLst/>
              <a:ahLst/>
              <a:cxnLst/>
              <a:rect l="0" t="0" r="0" b="0"/>
              <a:pathLst>
                <a:path w="31586" h="610654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2" y="41093"/>
                  </a:lnTo>
                  <a:lnTo>
                    <a:pt x="7792" y="55126"/>
                  </a:lnTo>
                  <a:lnTo>
                    <a:pt x="8641" y="71228"/>
                  </a:lnTo>
                  <a:lnTo>
                    <a:pt x="9243" y="89881"/>
                  </a:lnTo>
                  <a:lnTo>
                    <a:pt x="9831" y="110431"/>
                  </a:lnTo>
                  <a:lnTo>
                    <a:pt x="10763" y="131521"/>
                  </a:lnTo>
                  <a:lnTo>
                    <a:pt x="12205" y="152289"/>
                  </a:lnTo>
                  <a:lnTo>
                    <a:pt x="13988" y="172263"/>
                  </a:lnTo>
                  <a:lnTo>
                    <a:pt x="15725" y="191121"/>
                  </a:lnTo>
                  <a:lnTo>
                    <a:pt x="17187" y="208839"/>
                  </a:lnTo>
                  <a:lnTo>
                    <a:pt x="18319" y="225735"/>
                  </a:lnTo>
                  <a:lnTo>
                    <a:pt x="19154" y="242330"/>
                  </a:lnTo>
                  <a:lnTo>
                    <a:pt x="19754" y="258951"/>
                  </a:lnTo>
                  <a:lnTo>
                    <a:pt x="20344" y="275731"/>
                  </a:lnTo>
                  <a:lnTo>
                    <a:pt x="21280" y="292690"/>
                  </a:lnTo>
                  <a:lnTo>
                    <a:pt x="22725" y="309807"/>
                  </a:lnTo>
                  <a:lnTo>
                    <a:pt x="24511" y="327049"/>
                  </a:lnTo>
                  <a:lnTo>
                    <a:pt x="26249" y="344384"/>
                  </a:lnTo>
                  <a:lnTo>
                    <a:pt x="27712" y="361780"/>
                  </a:lnTo>
                  <a:lnTo>
                    <a:pt x="28846" y="379055"/>
                  </a:lnTo>
                  <a:lnTo>
                    <a:pt x="29681" y="395887"/>
                  </a:lnTo>
                  <a:lnTo>
                    <a:pt x="30277" y="412140"/>
                  </a:lnTo>
                  <a:lnTo>
                    <a:pt x="30694" y="428004"/>
                  </a:lnTo>
                  <a:lnTo>
                    <a:pt x="30982" y="443883"/>
                  </a:lnTo>
                  <a:lnTo>
                    <a:pt x="31178" y="460027"/>
                  </a:lnTo>
                  <a:lnTo>
                    <a:pt x="31312" y="476991"/>
                  </a:lnTo>
                  <a:lnTo>
                    <a:pt x="31402" y="495670"/>
                  </a:lnTo>
                  <a:lnTo>
                    <a:pt x="31463" y="516358"/>
                  </a:lnTo>
                  <a:lnTo>
                    <a:pt x="31503" y="537678"/>
                  </a:lnTo>
                  <a:lnTo>
                    <a:pt x="31535" y="558956"/>
                  </a:lnTo>
                  <a:lnTo>
                    <a:pt x="31561" y="582066"/>
                  </a:lnTo>
                  <a:lnTo>
                    <a:pt x="31585" y="6106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58880" y="115813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7663" y="8868"/>
                  </a:lnTo>
                  <a:lnTo>
                    <a:pt x="5521" y="17855"/>
                  </a:lnTo>
                  <a:lnTo>
                    <a:pt x="3917" y="27851"/>
                  </a:lnTo>
                  <a:lnTo>
                    <a:pt x="2737" y="38831"/>
                  </a:lnTo>
                  <a:lnTo>
                    <a:pt x="1888" y="50643"/>
                  </a:lnTo>
                  <a:lnTo>
                    <a:pt x="1290" y="63101"/>
                  </a:lnTo>
                  <a:lnTo>
                    <a:pt x="875" y="76039"/>
                  </a:lnTo>
                  <a:lnTo>
                    <a:pt x="592" y="89320"/>
                  </a:lnTo>
                  <a:lnTo>
                    <a:pt x="399" y="102823"/>
                  </a:lnTo>
                  <a:lnTo>
                    <a:pt x="268" y="115868"/>
                  </a:lnTo>
                  <a:lnTo>
                    <a:pt x="165" y="128493"/>
                  </a:lnTo>
                  <a:lnTo>
                    <a:pt x="81" y="14180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06238" y="42113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8598" y="2934"/>
                  </a:lnTo>
                  <a:lnTo>
                    <a:pt x="130251" y="5716"/>
                  </a:lnTo>
                  <a:lnTo>
                    <a:pt x="121548" y="8611"/>
                  </a:lnTo>
                  <a:lnTo>
                    <a:pt x="112254" y="11479"/>
                  </a:lnTo>
                  <a:lnTo>
                    <a:pt x="102111" y="13996"/>
                  </a:lnTo>
                  <a:lnTo>
                    <a:pt x="91070" y="16011"/>
                  </a:lnTo>
                  <a:lnTo>
                    <a:pt x="79403" y="17696"/>
                  </a:lnTo>
                  <a:lnTo>
                    <a:pt x="67581" y="19439"/>
                  </a:lnTo>
                  <a:lnTo>
                    <a:pt x="55901" y="21461"/>
                  </a:lnTo>
                  <a:lnTo>
                    <a:pt x="44722" y="23659"/>
                  </a:lnTo>
                  <a:lnTo>
                    <a:pt x="33347" y="25913"/>
                  </a:lnTo>
                  <a:lnTo>
                    <a:pt x="19663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74653" y="553145"/>
              <a:ext cx="228933" cy="269642"/>
            </a:xfrm>
            <a:custGeom>
              <a:avLst/>
              <a:gdLst/>
              <a:ahLst/>
              <a:cxnLst/>
              <a:rect l="0" t="0" r="0" b="0"/>
              <a:pathLst>
                <a:path w="228933" h="269642">
                  <a:moveTo>
                    <a:pt x="10528" y="57507"/>
                  </a:moveTo>
                  <a:lnTo>
                    <a:pt x="16396" y="51640"/>
                  </a:lnTo>
                  <a:lnTo>
                    <a:pt x="21960" y="46075"/>
                  </a:lnTo>
                  <a:lnTo>
                    <a:pt x="27759" y="40276"/>
                  </a:lnTo>
                  <a:lnTo>
                    <a:pt x="33840" y="34196"/>
                  </a:lnTo>
                  <a:lnTo>
                    <a:pt x="40170" y="27866"/>
                  </a:lnTo>
                  <a:lnTo>
                    <a:pt x="46707" y="21347"/>
                  </a:lnTo>
                  <a:lnTo>
                    <a:pt x="53728" y="15016"/>
                  </a:lnTo>
                  <a:lnTo>
                    <a:pt x="61808" y="9530"/>
                  </a:lnTo>
                  <a:lnTo>
                    <a:pt x="71167" y="5184"/>
                  </a:lnTo>
                  <a:lnTo>
                    <a:pt x="81555" y="2098"/>
                  </a:lnTo>
                  <a:lnTo>
                    <a:pt x="92445" y="395"/>
                  </a:lnTo>
                  <a:lnTo>
                    <a:pt x="103468" y="0"/>
                  </a:lnTo>
                  <a:lnTo>
                    <a:pt x="114292" y="1022"/>
                  </a:lnTo>
                  <a:lnTo>
                    <a:pt x="124553" y="3827"/>
                  </a:lnTo>
                  <a:lnTo>
                    <a:pt x="134103" y="8463"/>
                  </a:lnTo>
                  <a:lnTo>
                    <a:pt x="142496" y="15016"/>
                  </a:lnTo>
                  <a:lnTo>
                    <a:pt x="148930" y="23766"/>
                  </a:lnTo>
                  <a:lnTo>
                    <a:pt x="153140" y="34640"/>
                  </a:lnTo>
                  <a:lnTo>
                    <a:pt x="155171" y="46823"/>
                  </a:lnTo>
                  <a:lnTo>
                    <a:pt x="155105" y="58990"/>
                  </a:lnTo>
                  <a:lnTo>
                    <a:pt x="153211" y="70387"/>
                  </a:lnTo>
                  <a:lnTo>
                    <a:pt x="149858" y="80813"/>
                  </a:lnTo>
                  <a:lnTo>
                    <a:pt x="145407" y="90351"/>
                  </a:lnTo>
                  <a:lnTo>
                    <a:pt x="140220" y="99175"/>
                  </a:lnTo>
                  <a:lnTo>
                    <a:pt x="136613" y="107588"/>
                  </a:lnTo>
                  <a:lnTo>
                    <a:pt x="137596" y="115088"/>
                  </a:lnTo>
                  <a:lnTo>
                    <a:pt x="142528" y="120920"/>
                  </a:lnTo>
                  <a:lnTo>
                    <a:pt x="149550" y="125893"/>
                  </a:lnTo>
                  <a:lnTo>
                    <a:pt x="157367" y="130802"/>
                  </a:lnTo>
                  <a:lnTo>
                    <a:pt x="165502" y="136018"/>
                  </a:lnTo>
                  <a:lnTo>
                    <a:pt x="174007" y="141633"/>
                  </a:lnTo>
                  <a:lnTo>
                    <a:pt x="182937" y="147619"/>
                  </a:lnTo>
                  <a:lnTo>
                    <a:pt x="192103" y="154070"/>
                  </a:lnTo>
                  <a:lnTo>
                    <a:pt x="201124" y="161218"/>
                  </a:lnTo>
                  <a:lnTo>
                    <a:pt x="209781" y="169141"/>
                  </a:lnTo>
                  <a:lnTo>
                    <a:pt x="217546" y="178087"/>
                  </a:lnTo>
                  <a:lnTo>
                    <a:pt x="223546" y="188533"/>
                  </a:lnTo>
                  <a:lnTo>
                    <a:pt x="227450" y="200589"/>
                  </a:lnTo>
                  <a:lnTo>
                    <a:pt x="228932" y="213583"/>
                  </a:lnTo>
                  <a:lnTo>
                    <a:pt x="227433" y="226304"/>
                  </a:lnTo>
                  <a:lnTo>
                    <a:pt x="222936" y="238066"/>
                  </a:lnTo>
                  <a:lnTo>
                    <a:pt x="215696" y="248400"/>
                  </a:lnTo>
                  <a:lnTo>
                    <a:pt x="205963" y="256811"/>
                  </a:lnTo>
                  <a:lnTo>
                    <a:pt x="194124" y="263230"/>
                  </a:lnTo>
                  <a:lnTo>
                    <a:pt x="180637" y="267589"/>
                  </a:lnTo>
                  <a:lnTo>
                    <a:pt x="165924" y="269641"/>
                  </a:lnTo>
                  <a:lnTo>
                    <a:pt x="150333" y="269480"/>
                  </a:lnTo>
                  <a:lnTo>
                    <a:pt x="134291" y="267783"/>
                  </a:lnTo>
                  <a:lnTo>
                    <a:pt x="118296" y="265585"/>
                  </a:lnTo>
                  <a:lnTo>
                    <a:pt x="102617" y="263520"/>
                  </a:lnTo>
                  <a:lnTo>
                    <a:pt x="87478" y="261664"/>
                  </a:lnTo>
                  <a:lnTo>
                    <a:pt x="73151" y="259738"/>
                  </a:lnTo>
                  <a:lnTo>
                    <a:pt x="59706" y="257560"/>
                  </a:lnTo>
                  <a:lnTo>
                    <a:pt x="47302" y="255239"/>
                  </a:lnTo>
                  <a:lnTo>
                    <a:pt x="34954" y="252883"/>
                  </a:lnTo>
                  <a:lnTo>
                    <a:pt x="20458" y="250280"/>
                  </a:lnTo>
                  <a:lnTo>
                    <a:pt x="0" y="2470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74818" y="38955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66"/>
                  </a:lnTo>
                  <a:lnTo>
                    <a:pt x="2736" y="50487"/>
                  </a:lnTo>
                  <a:lnTo>
                    <a:pt x="1888" y="65463"/>
                  </a:lnTo>
                  <a:lnTo>
                    <a:pt x="1290" y="81181"/>
                  </a:lnTo>
                  <a:lnTo>
                    <a:pt x="876" y="97284"/>
                  </a:lnTo>
                  <a:lnTo>
                    <a:pt x="592" y="113308"/>
                  </a:lnTo>
                  <a:lnTo>
                    <a:pt x="398" y="129006"/>
                  </a:lnTo>
                  <a:lnTo>
                    <a:pt x="267" y="144323"/>
                  </a:lnTo>
                  <a:lnTo>
                    <a:pt x="180" y="159301"/>
                  </a:lnTo>
                  <a:lnTo>
                    <a:pt x="121" y="173990"/>
                  </a:lnTo>
                  <a:lnTo>
                    <a:pt x="81" y="187855"/>
                  </a:lnTo>
                  <a:lnTo>
                    <a:pt x="49" y="201128"/>
                  </a:lnTo>
                  <a:lnTo>
                    <a:pt x="24" y="21497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16891" y="47378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222758" y="18123"/>
                  </a:lnTo>
                  <a:lnTo>
                    <a:pt x="213772" y="15341"/>
                  </a:lnTo>
                  <a:lnTo>
                    <a:pt x="203772" y="12446"/>
                  </a:lnTo>
                  <a:lnTo>
                    <a:pt x="192619" y="9578"/>
                  </a:lnTo>
                  <a:lnTo>
                    <a:pt x="180159" y="7062"/>
                  </a:lnTo>
                  <a:lnTo>
                    <a:pt x="166442" y="5051"/>
                  </a:lnTo>
                  <a:lnTo>
                    <a:pt x="151506" y="3538"/>
                  </a:lnTo>
                  <a:lnTo>
                    <a:pt x="135281" y="2444"/>
                  </a:lnTo>
                  <a:lnTo>
                    <a:pt x="117858" y="1671"/>
                  </a:lnTo>
                  <a:lnTo>
                    <a:pt x="99772" y="1135"/>
                  </a:lnTo>
                  <a:lnTo>
                    <a:pt x="81866" y="766"/>
                  </a:lnTo>
                  <a:lnTo>
                    <a:pt x="64621" y="516"/>
                  </a:lnTo>
                  <a:lnTo>
                    <a:pt x="48736" y="346"/>
                  </a:lnTo>
                  <a:lnTo>
                    <a:pt x="33740" y="213"/>
                  </a:lnTo>
                  <a:lnTo>
                    <a:pt x="18320" y="1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70975" y="246060"/>
              <a:ext cx="367004" cy="592644"/>
            </a:xfrm>
            <a:custGeom>
              <a:avLst/>
              <a:gdLst/>
              <a:ahLst/>
              <a:cxnLst/>
              <a:rect l="0" t="0" r="0" b="0"/>
              <a:pathLst>
                <a:path w="367004" h="592644">
                  <a:moveTo>
                    <a:pt x="9211" y="69794"/>
                  </a:moveTo>
                  <a:lnTo>
                    <a:pt x="3613" y="63860"/>
                  </a:lnTo>
                  <a:lnTo>
                    <a:pt x="608" y="57655"/>
                  </a:lnTo>
                  <a:lnTo>
                    <a:pt x="0" y="50569"/>
                  </a:lnTo>
                  <a:lnTo>
                    <a:pt x="1531" y="42974"/>
                  </a:lnTo>
                  <a:lnTo>
                    <a:pt x="5115" y="35624"/>
                  </a:lnTo>
                  <a:lnTo>
                    <a:pt x="10511" y="28936"/>
                  </a:lnTo>
                  <a:lnTo>
                    <a:pt x="17528" y="22988"/>
                  </a:lnTo>
                  <a:lnTo>
                    <a:pt x="26119" y="17691"/>
                  </a:lnTo>
                  <a:lnTo>
                    <a:pt x="36112" y="12914"/>
                  </a:lnTo>
                  <a:lnTo>
                    <a:pt x="47242" y="8691"/>
                  </a:lnTo>
                  <a:lnTo>
                    <a:pt x="59235" y="5218"/>
                  </a:lnTo>
                  <a:lnTo>
                    <a:pt x="71857" y="2550"/>
                  </a:lnTo>
                  <a:lnTo>
                    <a:pt x="84925" y="756"/>
                  </a:lnTo>
                  <a:lnTo>
                    <a:pt x="98304" y="0"/>
                  </a:lnTo>
                  <a:lnTo>
                    <a:pt x="111892" y="276"/>
                  </a:lnTo>
                  <a:lnTo>
                    <a:pt x="125457" y="1598"/>
                  </a:lnTo>
                  <a:lnTo>
                    <a:pt x="138645" y="4080"/>
                  </a:lnTo>
                  <a:lnTo>
                    <a:pt x="151285" y="7679"/>
                  </a:lnTo>
                  <a:lnTo>
                    <a:pt x="163062" y="12384"/>
                  </a:lnTo>
                  <a:lnTo>
                    <a:pt x="173446" y="18291"/>
                  </a:lnTo>
                  <a:lnTo>
                    <a:pt x="182281" y="25338"/>
                  </a:lnTo>
                  <a:lnTo>
                    <a:pt x="189723" y="33341"/>
                  </a:lnTo>
                  <a:lnTo>
                    <a:pt x="196045" y="42083"/>
                  </a:lnTo>
                  <a:lnTo>
                    <a:pt x="201516" y="51379"/>
                  </a:lnTo>
                  <a:lnTo>
                    <a:pt x="206040" y="61400"/>
                  </a:lnTo>
                  <a:lnTo>
                    <a:pt x="209183" y="72644"/>
                  </a:lnTo>
                  <a:lnTo>
                    <a:pt x="210813" y="85276"/>
                  </a:lnTo>
                  <a:lnTo>
                    <a:pt x="210925" y="98845"/>
                  </a:lnTo>
                  <a:lnTo>
                    <a:pt x="209481" y="112492"/>
                  </a:lnTo>
                  <a:lnTo>
                    <a:pt x="206614" y="125706"/>
                  </a:lnTo>
                  <a:lnTo>
                    <a:pt x="202417" y="138340"/>
                  </a:lnTo>
                  <a:lnTo>
                    <a:pt x="196859" y="150431"/>
                  </a:lnTo>
                  <a:lnTo>
                    <a:pt x="190053" y="162075"/>
                  </a:lnTo>
                  <a:lnTo>
                    <a:pt x="182383" y="173217"/>
                  </a:lnTo>
                  <a:lnTo>
                    <a:pt x="174399" y="183640"/>
                  </a:lnTo>
                  <a:lnTo>
                    <a:pt x="166438" y="193287"/>
                  </a:lnTo>
                  <a:lnTo>
                    <a:pt x="158637" y="202242"/>
                  </a:lnTo>
                  <a:lnTo>
                    <a:pt x="151019" y="210645"/>
                  </a:lnTo>
                  <a:lnTo>
                    <a:pt x="143572" y="218579"/>
                  </a:lnTo>
                  <a:lnTo>
                    <a:pt x="136661" y="224296"/>
                  </a:lnTo>
                  <a:lnTo>
                    <a:pt x="132159" y="225990"/>
                  </a:lnTo>
                  <a:lnTo>
                    <a:pt x="132195" y="225281"/>
                  </a:lnTo>
                  <a:lnTo>
                    <a:pt x="136799" y="223739"/>
                  </a:lnTo>
                  <a:lnTo>
                    <a:pt x="145125" y="222480"/>
                  </a:lnTo>
                  <a:lnTo>
                    <a:pt x="156242" y="222418"/>
                  </a:lnTo>
                  <a:lnTo>
                    <a:pt x="169361" y="223874"/>
                  </a:lnTo>
                  <a:lnTo>
                    <a:pt x="183718" y="226754"/>
                  </a:lnTo>
                  <a:lnTo>
                    <a:pt x="198573" y="230797"/>
                  </a:lnTo>
                  <a:lnTo>
                    <a:pt x="213484" y="235725"/>
                  </a:lnTo>
                  <a:lnTo>
                    <a:pt x="228105" y="241298"/>
                  </a:lnTo>
                  <a:lnTo>
                    <a:pt x="242086" y="247326"/>
                  </a:lnTo>
                  <a:lnTo>
                    <a:pt x="255308" y="253677"/>
                  </a:lnTo>
                  <a:lnTo>
                    <a:pt x="267832" y="260413"/>
                  </a:lnTo>
                  <a:lnTo>
                    <a:pt x="279793" y="267774"/>
                  </a:lnTo>
                  <a:lnTo>
                    <a:pt x="291317" y="275840"/>
                  </a:lnTo>
                  <a:lnTo>
                    <a:pt x="302194" y="284547"/>
                  </a:lnTo>
                  <a:lnTo>
                    <a:pt x="311901" y="293770"/>
                  </a:lnTo>
                  <a:lnTo>
                    <a:pt x="320246" y="303383"/>
                  </a:lnTo>
                  <a:lnTo>
                    <a:pt x="327341" y="313280"/>
                  </a:lnTo>
                  <a:lnTo>
                    <a:pt x="333424" y="323375"/>
                  </a:lnTo>
                  <a:lnTo>
                    <a:pt x="338743" y="333624"/>
                  </a:lnTo>
                  <a:lnTo>
                    <a:pt x="343674" y="344472"/>
                  </a:lnTo>
                  <a:lnTo>
                    <a:pt x="348686" y="356812"/>
                  </a:lnTo>
                  <a:lnTo>
                    <a:pt x="354016" y="371006"/>
                  </a:lnTo>
                  <a:lnTo>
                    <a:pt x="359224" y="386778"/>
                  </a:lnTo>
                  <a:lnTo>
                    <a:pt x="363350" y="403508"/>
                  </a:lnTo>
                  <a:lnTo>
                    <a:pt x="365933" y="420715"/>
                  </a:lnTo>
                  <a:lnTo>
                    <a:pt x="367003" y="437809"/>
                  </a:lnTo>
                  <a:lnTo>
                    <a:pt x="366807" y="454046"/>
                  </a:lnTo>
                  <a:lnTo>
                    <a:pt x="365626" y="469111"/>
                  </a:lnTo>
                  <a:lnTo>
                    <a:pt x="363394" y="483207"/>
                  </a:lnTo>
                  <a:lnTo>
                    <a:pt x="359701" y="496835"/>
                  </a:lnTo>
                  <a:lnTo>
                    <a:pt x="354434" y="510339"/>
                  </a:lnTo>
                  <a:lnTo>
                    <a:pt x="347440" y="523718"/>
                  </a:lnTo>
                  <a:lnTo>
                    <a:pt x="338387" y="536716"/>
                  </a:lnTo>
                  <a:lnTo>
                    <a:pt x="327286" y="549192"/>
                  </a:lnTo>
                  <a:lnTo>
                    <a:pt x="314272" y="560672"/>
                  </a:lnTo>
                  <a:lnTo>
                    <a:pt x="299417" y="570318"/>
                  </a:lnTo>
                  <a:lnTo>
                    <a:pt x="282952" y="577836"/>
                  </a:lnTo>
                  <a:lnTo>
                    <a:pt x="265526" y="583408"/>
                  </a:lnTo>
                  <a:lnTo>
                    <a:pt x="248071" y="587403"/>
                  </a:lnTo>
                  <a:lnTo>
                    <a:pt x="231105" y="590202"/>
                  </a:lnTo>
                  <a:lnTo>
                    <a:pt x="214444" y="591966"/>
                  </a:lnTo>
                  <a:lnTo>
                    <a:pt x="197424" y="592643"/>
                  </a:lnTo>
                  <a:lnTo>
                    <a:pt x="179683" y="592286"/>
                  </a:lnTo>
                  <a:lnTo>
                    <a:pt x="161494" y="590896"/>
                  </a:lnTo>
                  <a:lnTo>
                    <a:pt x="143576" y="588361"/>
                  </a:lnTo>
                  <a:lnTo>
                    <a:pt x="126347" y="584736"/>
                  </a:lnTo>
                  <a:lnTo>
                    <a:pt x="110287" y="580503"/>
                  </a:lnTo>
                  <a:lnTo>
                    <a:pt x="94418" y="576065"/>
                  </a:lnTo>
                  <a:lnTo>
                    <a:pt x="76231" y="571035"/>
                  </a:lnTo>
                  <a:lnTo>
                    <a:pt x="51325" y="5646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11896" y="122943"/>
              <a:ext cx="116716" cy="256083"/>
            </a:xfrm>
            <a:custGeom>
              <a:avLst/>
              <a:gdLst/>
              <a:ahLst/>
              <a:cxnLst/>
              <a:rect l="0" t="0" r="0" b="0"/>
              <a:pathLst>
                <a:path w="116716" h="256083">
                  <a:moveTo>
                    <a:pt x="0" y="13927"/>
                  </a:moveTo>
                  <a:lnTo>
                    <a:pt x="8801" y="10993"/>
                  </a:lnTo>
                  <a:lnTo>
                    <a:pt x="17148" y="8211"/>
                  </a:lnTo>
                  <a:lnTo>
                    <a:pt x="25846" y="5321"/>
                  </a:lnTo>
                  <a:lnTo>
                    <a:pt x="34968" y="2626"/>
                  </a:lnTo>
                  <a:lnTo>
                    <a:pt x="44463" y="758"/>
                  </a:lnTo>
                  <a:lnTo>
                    <a:pt x="54255" y="0"/>
                  </a:lnTo>
                  <a:lnTo>
                    <a:pt x="64269" y="313"/>
                  </a:lnTo>
                  <a:lnTo>
                    <a:pt x="74443" y="1515"/>
                  </a:lnTo>
                  <a:lnTo>
                    <a:pt x="84716" y="3412"/>
                  </a:lnTo>
                  <a:lnTo>
                    <a:pt x="94562" y="6312"/>
                  </a:lnTo>
                  <a:lnTo>
                    <a:pt x="103034" y="10994"/>
                  </a:lnTo>
                  <a:lnTo>
                    <a:pt x="109719" y="17737"/>
                  </a:lnTo>
                  <a:lnTo>
                    <a:pt x="114374" y="26367"/>
                  </a:lnTo>
                  <a:lnTo>
                    <a:pt x="116683" y="36526"/>
                  </a:lnTo>
                  <a:lnTo>
                    <a:pt x="116715" y="47843"/>
                  </a:lnTo>
                  <a:lnTo>
                    <a:pt x="114823" y="59999"/>
                  </a:lnTo>
                  <a:lnTo>
                    <a:pt x="111435" y="72750"/>
                  </a:lnTo>
                  <a:lnTo>
                    <a:pt x="106942" y="85904"/>
                  </a:lnTo>
                  <a:lnTo>
                    <a:pt x="101660" y="99006"/>
                  </a:lnTo>
                  <a:lnTo>
                    <a:pt x="95824" y="111349"/>
                  </a:lnTo>
                  <a:lnTo>
                    <a:pt x="89608" y="122618"/>
                  </a:lnTo>
                  <a:lnTo>
                    <a:pt x="83129" y="132998"/>
                  </a:lnTo>
                  <a:lnTo>
                    <a:pt x="76474" y="142972"/>
                  </a:lnTo>
                  <a:lnTo>
                    <a:pt x="69699" y="152866"/>
                  </a:lnTo>
                  <a:lnTo>
                    <a:pt x="62843" y="162667"/>
                  </a:lnTo>
                  <a:lnTo>
                    <a:pt x="55933" y="172108"/>
                  </a:lnTo>
                  <a:lnTo>
                    <a:pt x="48992" y="181062"/>
                  </a:lnTo>
                  <a:lnTo>
                    <a:pt x="42194" y="189703"/>
                  </a:lnTo>
                  <a:lnTo>
                    <a:pt x="35856" y="198418"/>
                  </a:lnTo>
                  <a:lnTo>
                    <a:pt x="30111" y="207421"/>
                  </a:lnTo>
                  <a:lnTo>
                    <a:pt x="24888" y="216496"/>
                  </a:lnTo>
                  <a:lnTo>
                    <a:pt x="19375" y="226082"/>
                  </a:lnTo>
                  <a:lnTo>
                    <a:pt x="11971" y="238145"/>
                  </a:lnTo>
                  <a:lnTo>
                    <a:pt x="0" y="2560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17140" y="421139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284269" y="0"/>
                  </a:moveTo>
                  <a:lnTo>
                    <a:pt x="269667" y="0"/>
                  </a:lnTo>
                  <a:lnTo>
                    <a:pt x="256396" y="0"/>
                  </a:lnTo>
                  <a:lnTo>
                    <a:pt x="243186" y="0"/>
                  </a:lnTo>
                  <a:lnTo>
                    <a:pt x="229498" y="0"/>
                  </a:lnTo>
                  <a:lnTo>
                    <a:pt x="214693" y="0"/>
                  </a:lnTo>
                  <a:lnTo>
                    <a:pt x="198537" y="0"/>
                  </a:lnTo>
                  <a:lnTo>
                    <a:pt x="181293" y="0"/>
                  </a:lnTo>
                  <a:lnTo>
                    <a:pt x="163498" y="0"/>
                  </a:lnTo>
                  <a:lnTo>
                    <a:pt x="145536" y="5"/>
                  </a:lnTo>
                  <a:lnTo>
                    <a:pt x="127748" y="178"/>
                  </a:lnTo>
                  <a:lnTo>
                    <a:pt x="110505" y="826"/>
                  </a:lnTo>
                  <a:lnTo>
                    <a:pt x="93954" y="2075"/>
                  </a:lnTo>
                  <a:lnTo>
                    <a:pt x="78072" y="3736"/>
                  </a:lnTo>
                  <a:lnTo>
                    <a:pt x="60914" y="5563"/>
                  </a:lnTo>
                  <a:lnTo>
                    <a:pt x="37615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59253" y="652766"/>
              <a:ext cx="2" cy="178986"/>
            </a:xfrm>
            <a:custGeom>
              <a:avLst/>
              <a:gdLst/>
              <a:ahLst/>
              <a:cxnLst/>
              <a:rect l="0" t="0" r="0" b="0"/>
              <a:pathLst>
                <a:path w="2" h="178986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3"/>
                  </a:lnTo>
                  <a:lnTo>
                    <a:pt x="1" y="46624"/>
                  </a:lnTo>
                  <a:lnTo>
                    <a:pt x="1" y="59284"/>
                  </a:lnTo>
                  <a:lnTo>
                    <a:pt x="1" y="72340"/>
                  </a:lnTo>
                  <a:lnTo>
                    <a:pt x="1" y="85692"/>
                  </a:lnTo>
                  <a:lnTo>
                    <a:pt x="1" y="99257"/>
                  </a:lnTo>
                  <a:lnTo>
                    <a:pt x="1" y="112959"/>
                  </a:lnTo>
                  <a:lnTo>
                    <a:pt x="1" y="126336"/>
                  </a:lnTo>
                  <a:lnTo>
                    <a:pt x="0" y="139965"/>
                  </a:lnTo>
                  <a:lnTo>
                    <a:pt x="0" y="15616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64538" y="563838"/>
              <a:ext cx="326385" cy="290532"/>
            </a:xfrm>
            <a:custGeom>
              <a:avLst/>
              <a:gdLst/>
              <a:ahLst/>
              <a:cxnLst/>
              <a:rect l="0" t="0" r="0" b="0"/>
              <a:pathLst>
                <a:path w="326385" h="290532">
                  <a:moveTo>
                    <a:pt x="0" y="46814"/>
                  </a:moveTo>
                  <a:lnTo>
                    <a:pt x="5934" y="38080"/>
                  </a:lnTo>
                  <a:lnTo>
                    <a:pt x="12139" y="30374"/>
                  </a:lnTo>
                  <a:lnTo>
                    <a:pt x="19240" y="22980"/>
                  </a:lnTo>
                  <a:lnTo>
                    <a:pt x="27353" y="16065"/>
                  </a:lnTo>
                  <a:lnTo>
                    <a:pt x="36649" y="10183"/>
                  </a:lnTo>
                  <a:lnTo>
                    <a:pt x="47091" y="5569"/>
                  </a:lnTo>
                  <a:lnTo>
                    <a:pt x="58343" y="2302"/>
                  </a:lnTo>
                  <a:lnTo>
                    <a:pt x="69881" y="477"/>
                  </a:lnTo>
                  <a:lnTo>
                    <a:pt x="81373" y="0"/>
                  </a:lnTo>
                  <a:lnTo>
                    <a:pt x="92526" y="968"/>
                  </a:lnTo>
                  <a:lnTo>
                    <a:pt x="103016" y="3737"/>
                  </a:lnTo>
                  <a:lnTo>
                    <a:pt x="112726" y="8343"/>
                  </a:lnTo>
                  <a:lnTo>
                    <a:pt x="121398" y="14707"/>
                  </a:lnTo>
                  <a:lnTo>
                    <a:pt x="128553" y="22797"/>
                  </a:lnTo>
                  <a:lnTo>
                    <a:pt x="134066" y="32421"/>
                  </a:lnTo>
                  <a:lnTo>
                    <a:pt x="137955" y="43118"/>
                  </a:lnTo>
                  <a:lnTo>
                    <a:pt x="140207" y="54283"/>
                  </a:lnTo>
                  <a:lnTo>
                    <a:pt x="140983" y="65537"/>
                  </a:lnTo>
                  <a:lnTo>
                    <a:pt x="140557" y="77040"/>
                  </a:lnTo>
                  <a:lnTo>
                    <a:pt x="139218" y="89362"/>
                  </a:lnTo>
                  <a:lnTo>
                    <a:pt x="137211" y="102761"/>
                  </a:lnTo>
                  <a:lnTo>
                    <a:pt x="134730" y="117032"/>
                  </a:lnTo>
                  <a:lnTo>
                    <a:pt x="131922" y="131691"/>
                  </a:lnTo>
                  <a:lnTo>
                    <a:pt x="128881" y="146407"/>
                  </a:lnTo>
                  <a:lnTo>
                    <a:pt x="125518" y="161035"/>
                  </a:lnTo>
                  <a:lnTo>
                    <a:pt x="121574" y="175535"/>
                  </a:lnTo>
                  <a:lnTo>
                    <a:pt x="116955" y="189912"/>
                  </a:lnTo>
                  <a:lnTo>
                    <a:pt x="111717" y="204023"/>
                  </a:lnTo>
                  <a:lnTo>
                    <a:pt x="105975" y="217585"/>
                  </a:lnTo>
                  <a:lnTo>
                    <a:pt x="99852" y="230484"/>
                  </a:lnTo>
                  <a:lnTo>
                    <a:pt x="93453" y="242605"/>
                  </a:lnTo>
                  <a:lnTo>
                    <a:pt x="86858" y="253754"/>
                  </a:lnTo>
                  <a:lnTo>
                    <a:pt x="80117" y="263911"/>
                  </a:lnTo>
                  <a:lnTo>
                    <a:pt x="72947" y="272884"/>
                  </a:lnTo>
                  <a:lnTo>
                    <a:pt x="64762" y="280241"/>
                  </a:lnTo>
                  <a:lnTo>
                    <a:pt x="55335" y="285880"/>
                  </a:lnTo>
                  <a:lnTo>
                    <a:pt x="45070" y="289515"/>
                  </a:lnTo>
                  <a:lnTo>
                    <a:pt x="34794" y="290531"/>
                  </a:lnTo>
                  <a:lnTo>
                    <a:pt x="25010" y="288833"/>
                  </a:lnTo>
                  <a:lnTo>
                    <a:pt x="16341" y="284438"/>
                  </a:lnTo>
                  <a:lnTo>
                    <a:pt x="9663" y="277226"/>
                  </a:lnTo>
                  <a:lnTo>
                    <a:pt x="5254" y="267422"/>
                  </a:lnTo>
                  <a:lnTo>
                    <a:pt x="2908" y="255809"/>
                  </a:lnTo>
                  <a:lnTo>
                    <a:pt x="2223" y="243499"/>
                  </a:lnTo>
                  <a:lnTo>
                    <a:pt x="2801" y="231198"/>
                  </a:lnTo>
                  <a:lnTo>
                    <a:pt x="4625" y="219350"/>
                  </a:lnTo>
                  <a:lnTo>
                    <a:pt x="8042" y="208321"/>
                  </a:lnTo>
                  <a:lnTo>
                    <a:pt x="13114" y="198207"/>
                  </a:lnTo>
                  <a:lnTo>
                    <a:pt x="19637" y="189077"/>
                  </a:lnTo>
                  <a:lnTo>
                    <a:pt x="27311" y="181075"/>
                  </a:lnTo>
                  <a:lnTo>
                    <a:pt x="35844" y="174176"/>
                  </a:lnTo>
                  <a:lnTo>
                    <a:pt x="44997" y="168541"/>
                  </a:lnTo>
                  <a:lnTo>
                    <a:pt x="54586" y="164576"/>
                  </a:lnTo>
                  <a:lnTo>
                    <a:pt x="64486" y="162359"/>
                  </a:lnTo>
                  <a:lnTo>
                    <a:pt x="74931" y="161835"/>
                  </a:lnTo>
                  <a:lnTo>
                    <a:pt x="86466" y="162996"/>
                  </a:lnTo>
                  <a:lnTo>
                    <a:pt x="99298" y="165660"/>
                  </a:lnTo>
                  <a:lnTo>
                    <a:pt x="113002" y="169379"/>
                  </a:lnTo>
                  <a:lnTo>
                    <a:pt x="126739" y="173551"/>
                  </a:lnTo>
                  <a:lnTo>
                    <a:pt x="140015" y="177800"/>
                  </a:lnTo>
                  <a:lnTo>
                    <a:pt x="152691" y="182124"/>
                  </a:lnTo>
                  <a:lnTo>
                    <a:pt x="164810" y="186786"/>
                  </a:lnTo>
                  <a:lnTo>
                    <a:pt x="176476" y="191923"/>
                  </a:lnTo>
                  <a:lnTo>
                    <a:pt x="187804" y="197526"/>
                  </a:lnTo>
                  <a:lnTo>
                    <a:pt x="198884" y="203520"/>
                  </a:lnTo>
                  <a:lnTo>
                    <a:pt x="209790" y="209811"/>
                  </a:lnTo>
                  <a:lnTo>
                    <a:pt x="220574" y="216155"/>
                  </a:lnTo>
                  <a:lnTo>
                    <a:pt x="231275" y="222181"/>
                  </a:lnTo>
                  <a:lnTo>
                    <a:pt x="241919" y="227717"/>
                  </a:lnTo>
                  <a:lnTo>
                    <a:pt x="252526" y="232925"/>
                  </a:lnTo>
                  <a:lnTo>
                    <a:pt x="263108" y="238188"/>
                  </a:lnTo>
                  <a:lnTo>
                    <a:pt x="273662" y="243728"/>
                  </a:lnTo>
                  <a:lnTo>
                    <a:pt x="283934" y="249484"/>
                  </a:lnTo>
                  <a:lnTo>
                    <a:pt x="294528" y="255870"/>
                  </a:lnTo>
                  <a:lnTo>
                    <a:pt x="307495" y="264568"/>
                  </a:lnTo>
                  <a:lnTo>
                    <a:pt x="326384" y="278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3005934" y="1295005"/>
            <a:ext cx="173673" cy="672819"/>
          </a:xfrm>
          <a:custGeom>
            <a:avLst/>
            <a:gdLst/>
            <a:ahLst/>
            <a:cxnLst/>
            <a:rect l="0" t="0" r="0" b="0"/>
            <a:pathLst>
              <a:path w="173673" h="672819">
                <a:moveTo>
                  <a:pt x="78915" y="0"/>
                </a:moveTo>
                <a:lnTo>
                  <a:pt x="76116" y="11802"/>
                </a:lnTo>
                <a:lnTo>
                  <a:pt x="74614" y="23571"/>
                </a:lnTo>
                <a:lnTo>
                  <a:pt x="74303" y="36461"/>
                </a:lnTo>
                <a:lnTo>
                  <a:pt x="74809" y="50309"/>
                </a:lnTo>
                <a:lnTo>
                  <a:pt x="75629" y="64638"/>
                </a:lnTo>
                <a:lnTo>
                  <a:pt x="76444" y="79121"/>
                </a:lnTo>
                <a:lnTo>
                  <a:pt x="77128" y="94089"/>
                </a:lnTo>
                <a:lnTo>
                  <a:pt x="77655" y="110410"/>
                </a:lnTo>
                <a:lnTo>
                  <a:pt x="78041" y="128464"/>
                </a:lnTo>
                <a:lnTo>
                  <a:pt x="78315" y="148165"/>
                </a:lnTo>
                <a:lnTo>
                  <a:pt x="78507" y="169225"/>
                </a:lnTo>
                <a:lnTo>
                  <a:pt x="78639" y="191309"/>
                </a:lnTo>
                <a:lnTo>
                  <a:pt x="78729" y="213647"/>
                </a:lnTo>
                <a:lnTo>
                  <a:pt x="78790" y="235096"/>
                </a:lnTo>
                <a:lnTo>
                  <a:pt x="78831" y="255106"/>
                </a:lnTo>
                <a:lnTo>
                  <a:pt x="78859" y="273656"/>
                </a:lnTo>
                <a:lnTo>
                  <a:pt x="78878" y="290970"/>
                </a:lnTo>
                <a:lnTo>
                  <a:pt x="78890" y="307338"/>
                </a:lnTo>
                <a:lnTo>
                  <a:pt x="78898" y="323505"/>
                </a:lnTo>
                <a:lnTo>
                  <a:pt x="78904" y="340593"/>
                </a:lnTo>
                <a:lnTo>
                  <a:pt x="78908" y="359144"/>
                </a:lnTo>
                <a:lnTo>
                  <a:pt x="78910" y="379168"/>
                </a:lnTo>
                <a:lnTo>
                  <a:pt x="78912" y="400439"/>
                </a:lnTo>
                <a:lnTo>
                  <a:pt x="78913" y="422667"/>
                </a:lnTo>
                <a:lnTo>
                  <a:pt x="78914" y="445270"/>
                </a:lnTo>
                <a:lnTo>
                  <a:pt x="78915" y="467428"/>
                </a:lnTo>
                <a:lnTo>
                  <a:pt x="78915" y="488732"/>
                </a:lnTo>
                <a:lnTo>
                  <a:pt x="78915" y="509135"/>
                </a:lnTo>
                <a:lnTo>
                  <a:pt x="78915" y="528763"/>
                </a:lnTo>
                <a:lnTo>
                  <a:pt x="78915" y="547785"/>
                </a:lnTo>
                <a:lnTo>
                  <a:pt x="78915" y="566359"/>
                </a:lnTo>
                <a:lnTo>
                  <a:pt x="78915" y="584612"/>
                </a:lnTo>
                <a:lnTo>
                  <a:pt x="78911" y="602632"/>
                </a:lnTo>
                <a:lnTo>
                  <a:pt x="78738" y="620159"/>
                </a:lnTo>
                <a:lnTo>
                  <a:pt x="78090" y="636630"/>
                </a:lnTo>
                <a:lnTo>
                  <a:pt x="76824" y="651791"/>
                </a:lnTo>
                <a:lnTo>
                  <a:pt x="74555" y="664676"/>
                </a:lnTo>
                <a:lnTo>
                  <a:pt x="70823" y="672225"/>
                </a:lnTo>
                <a:lnTo>
                  <a:pt x="66319" y="672818"/>
                </a:lnTo>
                <a:lnTo>
                  <a:pt x="62039" y="668459"/>
                </a:lnTo>
                <a:lnTo>
                  <a:pt x="58113" y="660867"/>
                </a:lnTo>
                <a:lnTo>
                  <a:pt x="54413" y="651133"/>
                </a:lnTo>
                <a:lnTo>
                  <a:pt x="50827" y="639976"/>
                </a:lnTo>
                <a:lnTo>
                  <a:pt x="47294" y="628032"/>
                </a:lnTo>
                <a:lnTo>
                  <a:pt x="43783" y="615925"/>
                </a:lnTo>
                <a:lnTo>
                  <a:pt x="40275" y="603992"/>
                </a:lnTo>
                <a:lnTo>
                  <a:pt x="36599" y="592178"/>
                </a:lnTo>
                <a:lnTo>
                  <a:pt x="32448" y="580170"/>
                </a:lnTo>
                <a:lnTo>
                  <a:pt x="27695" y="567789"/>
                </a:lnTo>
                <a:lnTo>
                  <a:pt x="22536" y="555013"/>
                </a:lnTo>
                <a:lnTo>
                  <a:pt x="17382" y="541896"/>
                </a:lnTo>
                <a:lnTo>
                  <a:pt x="12464" y="528578"/>
                </a:lnTo>
                <a:lnTo>
                  <a:pt x="7601" y="517452"/>
                </a:lnTo>
                <a:lnTo>
                  <a:pt x="3280" y="512046"/>
                </a:lnTo>
                <a:lnTo>
                  <a:pt x="748" y="512228"/>
                </a:lnTo>
                <a:lnTo>
                  <a:pt x="0" y="516322"/>
                </a:lnTo>
                <a:lnTo>
                  <a:pt x="605" y="523034"/>
                </a:lnTo>
                <a:lnTo>
                  <a:pt x="2157" y="531718"/>
                </a:lnTo>
                <a:lnTo>
                  <a:pt x="4358" y="541920"/>
                </a:lnTo>
                <a:lnTo>
                  <a:pt x="7161" y="553094"/>
                </a:lnTo>
                <a:lnTo>
                  <a:pt x="10731" y="564621"/>
                </a:lnTo>
                <a:lnTo>
                  <a:pt x="15096" y="576130"/>
                </a:lnTo>
                <a:lnTo>
                  <a:pt x="19997" y="587476"/>
                </a:lnTo>
                <a:lnTo>
                  <a:pt x="24979" y="598630"/>
                </a:lnTo>
                <a:lnTo>
                  <a:pt x="29789" y="609599"/>
                </a:lnTo>
                <a:lnTo>
                  <a:pt x="34831" y="619761"/>
                </a:lnTo>
                <a:lnTo>
                  <a:pt x="41042" y="627924"/>
                </a:lnTo>
                <a:lnTo>
                  <a:pt x="48846" y="633586"/>
                </a:lnTo>
                <a:lnTo>
                  <a:pt x="57868" y="636574"/>
                </a:lnTo>
                <a:lnTo>
                  <a:pt x="67235" y="636692"/>
                </a:lnTo>
                <a:lnTo>
                  <a:pt x="76387" y="634134"/>
                </a:lnTo>
                <a:lnTo>
                  <a:pt x="85123" y="629198"/>
                </a:lnTo>
                <a:lnTo>
                  <a:pt x="93436" y="622089"/>
                </a:lnTo>
                <a:lnTo>
                  <a:pt x="101392" y="613140"/>
                </a:lnTo>
                <a:lnTo>
                  <a:pt x="109072" y="603069"/>
                </a:lnTo>
                <a:lnTo>
                  <a:pt x="116550" y="592859"/>
                </a:lnTo>
                <a:lnTo>
                  <a:pt x="123884" y="583073"/>
                </a:lnTo>
                <a:lnTo>
                  <a:pt x="131117" y="573879"/>
                </a:lnTo>
                <a:lnTo>
                  <a:pt x="138281" y="565243"/>
                </a:lnTo>
                <a:lnTo>
                  <a:pt x="145388" y="557073"/>
                </a:lnTo>
                <a:lnTo>
                  <a:pt x="152152" y="549559"/>
                </a:lnTo>
                <a:lnTo>
                  <a:pt x="158653" y="542456"/>
                </a:lnTo>
                <a:lnTo>
                  <a:pt x="165463" y="535138"/>
                </a:lnTo>
                <a:lnTo>
                  <a:pt x="173672" y="5264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600166" y="1063378"/>
            <a:ext cx="221887" cy="786649"/>
          </a:xfrm>
          <a:custGeom>
            <a:avLst/>
            <a:gdLst/>
            <a:ahLst/>
            <a:cxnLst/>
            <a:rect l="0" t="0" r="0" b="0"/>
            <a:pathLst>
              <a:path w="221887" h="786649">
                <a:moveTo>
                  <a:pt x="42901" y="0"/>
                </a:moveTo>
                <a:lnTo>
                  <a:pt x="40101" y="8801"/>
                </a:lnTo>
                <a:lnTo>
                  <a:pt x="38600" y="17148"/>
                </a:lnTo>
                <a:lnTo>
                  <a:pt x="38288" y="25856"/>
                </a:lnTo>
                <a:lnTo>
                  <a:pt x="38795" y="35322"/>
                </a:lnTo>
                <a:lnTo>
                  <a:pt x="39614" y="46114"/>
                </a:lnTo>
                <a:lnTo>
                  <a:pt x="40435" y="58412"/>
                </a:lnTo>
                <a:lnTo>
                  <a:pt x="41291" y="72077"/>
                </a:lnTo>
                <a:lnTo>
                  <a:pt x="42466" y="86844"/>
                </a:lnTo>
                <a:lnTo>
                  <a:pt x="44100" y="102443"/>
                </a:lnTo>
                <a:lnTo>
                  <a:pt x="46028" y="118644"/>
                </a:lnTo>
                <a:lnTo>
                  <a:pt x="47868" y="135270"/>
                </a:lnTo>
                <a:lnTo>
                  <a:pt x="49403" y="152192"/>
                </a:lnTo>
                <a:lnTo>
                  <a:pt x="50586" y="169317"/>
                </a:lnTo>
                <a:lnTo>
                  <a:pt x="51455" y="186580"/>
                </a:lnTo>
                <a:lnTo>
                  <a:pt x="52079" y="203941"/>
                </a:lnTo>
                <a:lnTo>
                  <a:pt x="52684" y="221534"/>
                </a:lnTo>
                <a:lnTo>
                  <a:pt x="53630" y="239644"/>
                </a:lnTo>
                <a:lnTo>
                  <a:pt x="55083" y="258383"/>
                </a:lnTo>
                <a:lnTo>
                  <a:pt x="56874" y="277544"/>
                </a:lnTo>
                <a:lnTo>
                  <a:pt x="58615" y="296715"/>
                </a:lnTo>
                <a:lnTo>
                  <a:pt x="60085" y="315639"/>
                </a:lnTo>
                <a:lnTo>
                  <a:pt x="61393" y="333922"/>
                </a:lnTo>
                <a:lnTo>
                  <a:pt x="62877" y="350973"/>
                </a:lnTo>
                <a:lnTo>
                  <a:pt x="64722" y="366597"/>
                </a:lnTo>
                <a:lnTo>
                  <a:pt x="66793" y="381240"/>
                </a:lnTo>
                <a:lnTo>
                  <a:pt x="68730" y="395769"/>
                </a:lnTo>
                <a:lnTo>
                  <a:pt x="70329" y="410700"/>
                </a:lnTo>
                <a:lnTo>
                  <a:pt x="71555" y="426191"/>
                </a:lnTo>
                <a:lnTo>
                  <a:pt x="72453" y="442209"/>
                </a:lnTo>
                <a:lnTo>
                  <a:pt x="73092" y="458659"/>
                </a:lnTo>
                <a:lnTo>
                  <a:pt x="73537" y="475436"/>
                </a:lnTo>
                <a:lnTo>
                  <a:pt x="73844" y="492451"/>
                </a:lnTo>
                <a:lnTo>
                  <a:pt x="74054" y="509629"/>
                </a:lnTo>
                <a:lnTo>
                  <a:pt x="74196" y="526756"/>
                </a:lnTo>
                <a:lnTo>
                  <a:pt x="74291" y="543488"/>
                </a:lnTo>
                <a:lnTo>
                  <a:pt x="74360" y="559665"/>
                </a:lnTo>
                <a:lnTo>
                  <a:pt x="74577" y="575138"/>
                </a:lnTo>
                <a:lnTo>
                  <a:pt x="75254" y="589690"/>
                </a:lnTo>
                <a:lnTo>
                  <a:pt x="76522" y="603304"/>
                </a:lnTo>
                <a:lnTo>
                  <a:pt x="78187" y="616430"/>
                </a:lnTo>
                <a:lnTo>
                  <a:pt x="79845" y="629858"/>
                </a:lnTo>
                <a:lnTo>
                  <a:pt x="81253" y="644007"/>
                </a:lnTo>
                <a:lnTo>
                  <a:pt x="82350" y="658785"/>
                </a:lnTo>
                <a:lnTo>
                  <a:pt x="83160" y="673784"/>
                </a:lnTo>
                <a:lnTo>
                  <a:pt x="83740" y="688728"/>
                </a:lnTo>
                <a:lnTo>
                  <a:pt x="84146" y="703508"/>
                </a:lnTo>
                <a:lnTo>
                  <a:pt x="84426" y="718111"/>
                </a:lnTo>
                <a:lnTo>
                  <a:pt x="84608" y="732552"/>
                </a:lnTo>
                <a:lnTo>
                  <a:pt x="84393" y="746535"/>
                </a:lnTo>
                <a:lnTo>
                  <a:pt x="83184" y="759479"/>
                </a:lnTo>
                <a:lnTo>
                  <a:pt x="80714" y="771120"/>
                </a:lnTo>
                <a:lnTo>
                  <a:pt x="76241" y="780475"/>
                </a:lnTo>
                <a:lnTo>
                  <a:pt x="69745" y="785769"/>
                </a:lnTo>
                <a:lnTo>
                  <a:pt x="62999" y="786648"/>
                </a:lnTo>
                <a:lnTo>
                  <a:pt x="56783" y="783986"/>
                </a:lnTo>
                <a:lnTo>
                  <a:pt x="51212" y="778790"/>
                </a:lnTo>
                <a:lnTo>
                  <a:pt x="46040" y="771850"/>
                </a:lnTo>
                <a:lnTo>
                  <a:pt x="40832" y="763728"/>
                </a:lnTo>
                <a:lnTo>
                  <a:pt x="35346" y="754811"/>
                </a:lnTo>
                <a:lnTo>
                  <a:pt x="29684" y="745360"/>
                </a:lnTo>
                <a:lnTo>
                  <a:pt x="24187" y="735551"/>
                </a:lnTo>
                <a:lnTo>
                  <a:pt x="19040" y="725503"/>
                </a:lnTo>
                <a:lnTo>
                  <a:pt x="14110" y="715295"/>
                </a:lnTo>
                <a:lnTo>
                  <a:pt x="9041" y="704981"/>
                </a:lnTo>
                <a:lnTo>
                  <a:pt x="3687" y="694673"/>
                </a:lnTo>
                <a:lnTo>
                  <a:pt x="0" y="687152"/>
                </a:lnTo>
                <a:lnTo>
                  <a:pt x="402" y="685857"/>
                </a:lnTo>
                <a:lnTo>
                  <a:pt x="4095" y="689732"/>
                </a:lnTo>
                <a:lnTo>
                  <a:pt x="9867" y="696950"/>
                </a:lnTo>
                <a:lnTo>
                  <a:pt x="16676" y="705991"/>
                </a:lnTo>
                <a:lnTo>
                  <a:pt x="23901" y="715916"/>
                </a:lnTo>
                <a:lnTo>
                  <a:pt x="31404" y="726076"/>
                </a:lnTo>
                <a:lnTo>
                  <a:pt x="39366" y="735927"/>
                </a:lnTo>
                <a:lnTo>
                  <a:pt x="47880" y="745229"/>
                </a:lnTo>
                <a:lnTo>
                  <a:pt x="56906" y="753805"/>
                </a:lnTo>
                <a:lnTo>
                  <a:pt x="66354" y="761432"/>
                </a:lnTo>
                <a:lnTo>
                  <a:pt x="76127" y="768077"/>
                </a:lnTo>
                <a:lnTo>
                  <a:pt x="86302" y="773542"/>
                </a:lnTo>
                <a:lnTo>
                  <a:pt x="97118" y="777392"/>
                </a:lnTo>
                <a:lnTo>
                  <a:pt x="108646" y="779532"/>
                </a:lnTo>
                <a:lnTo>
                  <a:pt x="120488" y="780005"/>
                </a:lnTo>
                <a:lnTo>
                  <a:pt x="131905" y="778809"/>
                </a:lnTo>
                <a:lnTo>
                  <a:pt x="142508" y="776118"/>
                </a:lnTo>
                <a:lnTo>
                  <a:pt x="152253" y="772210"/>
                </a:lnTo>
                <a:lnTo>
                  <a:pt x="161260" y="767380"/>
                </a:lnTo>
                <a:lnTo>
                  <a:pt x="169688" y="761871"/>
                </a:lnTo>
                <a:lnTo>
                  <a:pt x="177688" y="755717"/>
                </a:lnTo>
                <a:lnTo>
                  <a:pt x="185382" y="748756"/>
                </a:lnTo>
                <a:lnTo>
                  <a:pt x="192851" y="740970"/>
                </a:lnTo>
                <a:lnTo>
                  <a:pt x="199861" y="732731"/>
                </a:lnTo>
                <a:lnTo>
                  <a:pt x="206555" y="723804"/>
                </a:lnTo>
                <a:lnTo>
                  <a:pt x="213524" y="712288"/>
                </a:lnTo>
                <a:lnTo>
                  <a:pt x="221886" y="6948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6222039" y="1042321"/>
            <a:ext cx="231931" cy="776406"/>
          </a:xfrm>
          <a:custGeom>
            <a:avLst/>
            <a:gdLst/>
            <a:ahLst/>
            <a:cxnLst/>
            <a:rect l="0" t="0" r="0" b="0"/>
            <a:pathLst>
              <a:path w="231931" h="776406">
                <a:moveTo>
                  <a:pt x="147702" y="0"/>
                </a:moveTo>
                <a:lnTo>
                  <a:pt x="144835" y="11735"/>
                </a:lnTo>
                <a:lnTo>
                  <a:pt x="142693" y="22864"/>
                </a:lnTo>
                <a:lnTo>
                  <a:pt x="141090" y="34462"/>
                </a:lnTo>
                <a:lnTo>
                  <a:pt x="139909" y="46623"/>
                </a:lnTo>
                <a:lnTo>
                  <a:pt x="139061" y="59283"/>
                </a:lnTo>
                <a:lnTo>
                  <a:pt x="138468" y="72335"/>
                </a:lnTo>
                <a:lnTo>
                  <a:pt x="138227" y="85514"/>
                </a:lnTo>
                <a:lnTo>
                  <a:pt x="138590" y="98431"/>
                </a:lnTo>
                <a:lnTo>
                  <a:pt x="139646" y="110902"/>
                </a:lnTo>
                <a:lnTo>
                  <a:pt x="141167" y="123241"/>
                </a:lnTo>
                <a:lnTo>
                  <a:pt x="142728" y="136131"/>
                </a:lnTo>
                <a:lnTo>
                  <a:pt x="144071" y="149925"/>
                </a:lnTo>
                <a:lnTo>
                  <a:pt x="145125" y="164801"/>
                </a:lnTo>
                <a:lnTo>
                  <a:pt x="145906" y="180932"/>
                </a:lnTo>
                <a:lnTo>
                  <a:pt x="146466" y="198271"/>
                </a:lnTo>
                <a:lnTo>
                  <a:pt x="146859" y="216628"/>
                </a:lnTo>
                <a:lnTo>
                  <a:pt x="147131" y="235774"/>
                </a:lnTo>
                <a:lnTo>
                  <a:pt x="147316" y="255502"/>
                </a:lnTo>
                <a:lnTo>
                  <a:pt x="147442" y="275646"/>
                </a:lnTo>
                <a:lnTo>
                  <a:pt x="147528" y="296081"/>
                </a:lnTo>
                <a:lnTo>
                  <a:pt x="147585" y="316721"/>
                </a:lnTo>
                <a:lnTo>
                  <a:pt x="147624" y="337667"/>
                </a:lnTo>
                <a:lnTo>
                  <a:pt x="147650" y="359181"/>
                </a:lnTo>
                <a:lnTo>
                  <a:pt x="147667" y="381354"/>
                </a:lnTo>
                <a:lnTo>
                  <a:pt x="147679" y="403805"/>
                </a:lnTo>
                <a:lnTo>
                  <a:pt x="147686" y="425805"/>
                </a:lnTo>
                <a:lnTo>
                  <a:pt x="147691" y="446977"/>
                </a:lnTo>
                <a:lnTo>
                  <a:pt x="147695" y="467449"/>
                </a:lnTo>
                <a:lnTo>
                  <a:pt x="147697" y="487649"/>
                </a:lnTo>
                <a:lnTo>
                  <a:pt x="147698" y="507860"/>
                </a:lnTo>
                <a:lnTo>
                  <a:pt x="147700" y="527876"/>
                </a:lnTo>
                <a:lnTo>
                  <a:pt x="147700" y="547103"/>
                </a:lnTo>
                <a:lnTo>
                  <a:pt x="147701" y="565268"/>
                </a:lnTo>
                <a:lnTo>
                  <a:pt x="147701" y="582569"/>
                </a:lnTo>
                <a:lnTo>
                  <a:pt x="147701" y="599488"/>
                </a:lnTo>
                <a:lnTo>
                  <a:pt x="147697" y="616349"/>
                </a:lnTo>
                <a:lnTo>
                  <a:pt x="147524" y="633130"/>
                </a:lnTo>
                <a:lnTo>
                  <a:pt x="146876" y="649565"/>
                </a:lnTo>
                <a:lnTo>
                  <a:pt x="145628" y="665515"/>
                </a:lnTo>
                <a:lnTo>
                  <a:pt x="143975" y="680991"/>
                </a:lnTo>
                <a:lnTo>
                  <a:pt x="142327" y="696069"/>
                </a:lnTo>
                <a:lnTo>
                  <a:pt x="140919" y="710836"/>
                </a:lnTo>
                <a:lnTo>
                  <a:pt x="139654" y="725211"/>
                </a:lnTo>
                <a:lnTo>
                  <a:pt x="138198" y="738951"/>
                </a:lnTo>
                <a:lnTo>
                  <a:pt x="136362" y="751950"/>
                </a:lnTo>
                <a:lnTo>
                  <a:pt x="133936" y="763454"/>
                </a:lnTo>
                <a:lnTo>
                  <a:pt x="129900" y="771840"/>
                </a:lnTo>
                <a:lnTo>
                  <a:pt x="123956" y="776129"/>
                </a:lnTo>
                <a:lnTo>
                  <a:pt x="117497" y="776405"/>
                </a:lnTo>
                <a:lnTo>
                  <a:pt x="110959" y="773468"/>
                </a:lnTo>
                <a:lnTo>
                  <a:pt x="104362" y="768172"/>
                </a:lnTo>
                <a:lnTo>
                  <a:pt x="97685" y="761214"/>
                </a:lnTo>
                <a:lnTo>
                  <a:pt x="90927" y="753099"/>
                </a:lnTo>
                <a:lnTo>
                  <a:pt x="84099" y="744029"/>
                </a:lnTo>
                <a:lnTo>
                  <a:pt x="77216" y="733949"/>
                </a:lnTo>
                <a:lnTo>
                  <a:pt x="70292" y="722907"/>
                </a:lnTo>
                <a:lnTo>
                  <a:pt x="63338" y="711219"/>
                </a:lnTo>
                <a:lnTo>
                  <a:pt x="56363" y="699371"/>
                </a:lnTo>
                <a:lnTo>
                  <a:pt x="49374" y="687661"/>
                </a:lnTo>
                <a:lnTo>
                  <a:pt x="42375" y="676186"/>
                </a:lnTo>
                <a:lnTo>
                  <a:pt x="35370" y="664948"/>
                </a:lnTo>
                <a:lnTo>
                  <a:pt x="28360" y="653912"/>
                </a:lnTo>
                <a:lnTo>
                  <a:pt x="21347" y="643195"/>
                </a:lnTo>
                <a:lnTo>
                  <a:pt x="14332" y="633064"/>
                </a:lnTo>
                <a:lnTo>
                  <a:pt x="7360" y="623695"/>
                </a:lnTo>
                <a:lnTo>
                  <a:pt x="1993" y="617752"/>
                </a:lnTo>
                <a:lnTo>
                  <a:pt x="0" y="617898"/>
                </a:lnTo>
                <a:lnTo>
                  <a:pt x="472" y="622077"/>
                </a:lnTo>
                <a:lnTo>
                  <a:pt x="2513" y="628610"/>
                </a:lnTo>
                <a:lnTo>
                  <a:pt x="5783" y="636575"/>
                </a:lnTo>
                <a:lnTo>
                  <a:pt x="10059" y="645440"/>
                </a:lnTo>
                <a:lnTo>
                  <a:pt x="15123" y="654881"/>
                </a:lnTo>
                <a:lnTo>
                  <a:pt x="20774" y="664695"/>
                </a:lnTo>
                <a:lnTo>
                  <a:pt x="26850" y="674752"/>
                </a:lnTo>
                <a:lnTo>
                  <a:pt x="33224" y="684969"/>
                </a:lnTo>
                <a:lnTo>
                  <a:pt x="39805" y="695290"/>
                </a:lnTo>
                <a:lnTo>
                  <a:pt x="46533" y="705682"/>
                </a:lnTo>
                <a:lnTo>
                  <a:pt x="53526" y="716119"/>
                </a:lnTo>
                <a:lnTo>
                  <a:pt x="61060" y="726587"/>
                </a:lnTo>
                <a:lnTo>
                  <a:pt x="69243" y="737066"/>
                </a:lnTo>
                <a:lnTo>
                  <a:pt x="78027" y="747222"/>
                </a:lnTo>
                <a:lnTo>
                  <a:pt x="87302" y="756436"/>
                </a:lnTo>
                <a:lnTo>
                  <a:pt x="96946" y="764432"/>
                </a:lnTo>
                <a:lnTo>
                  <a:pt x="106692" y="770783"/>
                </a:lnTo>
                <a:lnTo>
                  <a:pt x="116156" y="774769"/>
                </a:lnTo>
                <a:lnTo>
                  <a:pt x="125148" y="776213"/>
                </a:lnTo>
                <a:lnTo>
                  <a:pt x="133660" y="775080"/>
                </a:lnTo>
                <a:lnTo>
                  <a:pt x="141763" y="771212"/>
                </a:lnTo>
                <a:lnTo>
                  <a:pt x="149544" y="764796"/>
                </a:lnTo>
                <a:lnTo>
                  <a:pt x="156923" y="756272"/>
                </a:lnTo>
                <a:lnTo>
                  <a:pt x="163660" y="746125"/>
                </a:lnTo>
                <a:lnTo>
                  <a:pt x="169680" y="734788"/>
                </a:lnTo>
                <a:lnTo>
                  <a:pt x="175215" y="722604"/>
                </a:lnTo>
                <a:lnTo>
                  <a:pt x="180700" y="709829"/>
                </a:lnTo>
                <a:lnTo>
                  <a:pt x="186392" y="696649"/>
                </a:lnTo>
                <a:lnTo>
                  <a:pt x="192370" y="683360"/>
                </a:lnTo>
                <a:lnTo>
                  <a:pt x="198615" y="670357"/>
                </a:lnTo>
                <a:lnTo>
                  <a:pt x="205070" y="657845"/>
                </a:lnTo>
                <a:lnTo>
                  <a:pt x="211378" y="646285"/>
                </a:lnTo>
                <a:lnTo>
                  <a:pt x="217515" y="635348"/>
                </a:lnTo>
                <a:lnTo>
                  <a:pt x="224021" y="624074"/>
                </a:lnTo>
                <a:lnTo>
                  <a:pt x="231930" y="6106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3663917" y="2621595"/>
            <a:ext cx="284270" cy="326385"/>
            <a:chOff x="3663917" y="2621595"/>
            <a:chExt cx="284270" cy="326385"/>
          </a:xfrm>
        </p:grpSpPr>
        <p:sp>
          <p:nvSpPr>
            <p:cNvPr id="23" name="Freeform 22"/>
            <p:cNvSpPr/>
            <p:nvPr/>
          </p:nvSpPr>
          <p:spPr>
            <a:xfrm>
              <a:off x="3824558" y="2621595"/>
              <a:ext cx="7816" cy="326385"/>
            </a:xfrm>
            <a:custGeom>
              <a:avLst/>
              <a:gdLst/>
              <a:ahLst/>
              <a:cxnLst/>
              <a:rect l="0" t="0" r="0" b="0"/>
              <a:pathLst>
                <a:path w="7816" h="326385">
                  <a:moveTo>
                    <a:pt x="7815" y="0"/>
                  </a:moveTo>
                  <a:lnTo>
                    <a:pt x="4948" y="9003"/>
                  </a:lnTo>
                  <a:lnTo>
                    <a:pt x="2806" y="19270"/>
                  </a:lnTo>
                  <a:lnTo>
                    <a:pt x="1208" y="31850"/>
                  </a:lnTo>
                  <a:lnTo>
                    <a:pt x="200" y="46204"/>
                  </a:lnTo>
                  <a:lnTo>
                    <a:pt x="0" y="61352"/>
                  </a:lnTo>
                  <a:lnTo>
                    <a:pt x="650" y="76650"/>
                  </a:lnTo>
                  <a:lnTo>
                    <a:pt x="1889" y="92303"/>
                  </a:lnTo>
                  <a:lnTo>
                    <a:pt x="3253" y="109150"/>
                  </a:lnTo>
                  <a:lnTo>
                    <a:pt x="4462" y="127586"/>
                  </a:lnTo>
                  <a:lnTo>
                    <a:pt x="5424" y="147389"/>
                  </a:lnTo>
                  <a:lnTo>
                    <a:pt x="6144" y="167992"/>
                  </a:lnTo>
                  <a:lnTo>
                    <a:pt x="6663" y="188959"/>
                  </a:lnTo>
                  <a:lnTo>
                    <a:pt x="7028" y="209734"/>
                  </a:lnTo>
                  <a:lnTo>
                    <a:pt x="7281" y="229596"/>
                  </a:lnTo>
                  <a:lnTo>
                    <a:pt x="7455" y="248230"/>
                  </a:lnTo>
                  <a:lnTo>
                    <a:pt x="7572" y="265283"/>
                  </a:lnTo>
                  <a:lnTo>
                    <a:pt x="7665" y="281949"/>
                  </a:lnTo>
                  <a:lnTo>
                    <a:pt x="7741" y="300809"/>
                  </a:lnTo>
                  <a:lnTo>
                    <a:pt x="7815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63917" y="2800580"/>
              <a:ext cx="284270" cy="73700"/>
            </a:xfrm>
            <a:custGeom>
              <a:avLst/>
              <a:gdLst/>
              <a:ahLst/>
              <a:cxnLst/>
              <a:rect l="0" t="0" r="0" b="0"/>
              <a:pathLst>
                <a:path w="284270" h="73700">
                  <a:moveTo>
                    <a:pt x="284269" y="0"/>
                  </a:moveTo>
                  <a:lnTo>
                    <a:pt x="275401" y="3001"/>
                  </a:lnTo>
                  <a:lnTo>
                    <a:pt x="266414" y="6423"/>
                  </a:lnTo>
                  <a:lnTo>
                    <a:pt x="256414" y="10615"/>
                  </a:lnTo>
                  <a:lnTo>
                    <a:pt x="245261" y="15342"/>
                  </a:lnTo>
                  <a:lnTo>
                    <a:pt x="232801" y="20175"/>
                  </a:lnTo>
                  <a:lnTo>
                    <a:pt x="219098" y="24852"/>
                  </a:lnTo>
                  <a:lnTo>
                    <a:pt x="204680" y="29288"/>
                  </a:lnTo>
                  <a:lnTo>
                    <a:pt x="190400" y="33490"/>
                  </a:lnTo>
                  <a:lnTo>
                    <a:pt x="176705" y="37498"/>
                  </a:lnTo>
                  <a:lnTo>
                    <a:pt x="162886" y="41359"/>
                  </a:lnTo>
                  <a:lnTo>
                    <a:pt x="147331" y="45111"/>
                  </a:lnTo>
                  <a:lnTo>
                    <a:pt x="129282" y="48787"/>
                  </a:lnTo>
                  <a:lnTo>
                    <a:pt x="109428" y="52410"/>
                  </a:lnTo>
                  <a:lnTo>
                    <a:pt x="89396" y="55996"/>
                  </a:lnTo>
                  <a:lnTo>
                    <a:pt x="70200" y="59552"/>
                  </a:lnTo>
                  <a:lnTo>
                    <a:pt x="52731" y="62936"/>
                  </a:lnTo>
                  <a:lnTo>
                    <a:pt x="36366" y="66188"/>
                  </a:lnTo>
                  <a:lnTo>
                    <a:pt x="19684" y="6959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348477" y="2516310"/>
            <a:ext cx="221099" cy="315856"/>
            <a:chOff x="5348477" y="2516310"/>
            <a:chExt cx="221099" cy="315856"/>
          </a:xfrm>
        </p:grpSpPr>
        <p:sp>
          <p:nvSpPr>
            <p:cNvPr id="26" name="Freeform 25"/>
            <p:cNvSpPr/>
            <p:nvPr/>
          </p:nvSpPr>
          <p:spPr>
            <a:xfrm>
              <a:off x="5474818" y="251631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7729" y="8802"/>
                  </a:lnTo>
                  <a:lnTo>
                    <a:pt x="6227" y="17149"/>
                  </a:lnTo>
                  <a:lnTo>
                    <a:pt x="5916" y="25861"/>
                  </a:lnTo>
                  <a:lnTo>
                    <a:pt x="6423" y="35500"/>
                  </a:lnTo>
                  <a:lnTo>
                    <a:pt x="7242" y="46940"/>
                  </a:lnTo>
                  <a:lnTo>
                    <a:pt x="8058" y="60487"/>
                  </a:lnTo>
                  <a:lnTo>
                    <a:pt x="8742" y="75805"/>
                  </a:lnTo>
                  <a:lnTo>
                    <a:pt x="9268" y="92220"/>
                  </a:lnTo>
                  <a:lnTo>
                    <a:pt x="9649" y="109221"/>
                  </a:lnTo>
                  <a:lnTo>
                    <a:pt x="9751" y="126515"/>
                  </a:lnTo>
                  <a:lnTo>
                    <a:pt x="9295" y="143950"/>
                  </a:lnTo>
                  <a:lnTo>
                    <a:pt x="8178" y="161450"/>
                  </a:lnTo>
                  <a:lnTo>
                    <a:pt x="6616" y="178980"/>
                  </a:lnTo>
                  <a:lnTo>
                    <a:pt x="5029" y="196522"/>
                  </a:lnTo>
                  <a:lnTo>
                    <a:pt x="3667" y="214061"/>
                  </a:lnTo>
                  <a:lnTo>
                    <a:pt x="2599" y="231412"/>
                  </a:lnTo>
                  <a:lnTo>
                    <a:pt x="1693" y="250243"/>
                  </a:lnTo>
                  <a:lnTo>
                    <a:pt x="872" y="27556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48477" y="2653181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9363" y="67"/>
                  </a:lnTo>
                  <a:lnTo>
                    <a:pt x="198234" y="707"/>
                  </a:lnTo>
                  <a:lnTo>
                    <a:pt x="186627" y="2004"/>
                  </a:lnTo>
                  <a:lnTo>
                    <a:pt x="174120" y="3863"/>
                  </a:lnTo>
                  <a:lnTo>
                    <a:pt x="160163" y="6180"/>
                  </a:lnTo>
                  <a:lnTo>
                    <a:pt x="144596" y="8842"/>
                  </a:lnTo>
                  <a:lnTo>
                    <a:pt x="127420" y="11593"/>
                  </a:lnTo>
                  <a:lnTo>
                    <a:pt x="108613" y="14052"/>
                  </a:lnTo>
                  <a:lnTo>
                    <a:pt x="88365" y="16033"/>
                  </a:lnTo>
                  <a:lnTo>
                    <a:pt x="68015" y="17536"/>
                  </a:lnTo>
                  <a:lnTo>
                    <a:pt x="47951" y="18788"/>
                  </a:lnTo>
                  <a:lnTo>
                    <a:pt x="26415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338362" y="2505782"/>
            <a:ext cx="200043" cy="126343"/>
            <a:chOff x="7338362" y="2505782"/>
            <a:chExt cx="200043" cy="126343"/>
          </a:xfrm>
        </p:grpSpPr>
        <p:sp>
          <p:nvSpPr>
            <p:cNvPr id="29" name="Freeform 28"/>
            <p:cNvSpPr/>
            <p:nvPr/>
          </p:nvSpPr>
          <p:spPr>
            <a:xfrm>
              <a:off x="7348891" y="2505782"/>
              <a:ext cx="178986" cy="15138"/>
            </a:xfrm>
            <a:custGeom>
              <a:avLst/>
              <a:gdLst/>
              <a:ahLst/>
              <a:cxnLst/>
              <a:rect l="0" t="0" r="0" b="0"/>
              <a:pathLst>
                <a:path w="178986" h="15138">
                  <a:moveTo>
                    <a:pt x="178985" y="10528"/>
                  </a:moveTo>
                  <a:lnTo>
                    <a:pt x="170115" y="13328"/>
                  </a:lnTo>
                  <a:lnTo>
                    <a:pt x="161129" y="14830"/>
                  </a:lnTo>
                  <a:lnTo>
                    <a:pt x="151134" y="15137"/>
                  </a:lnTo>
                  <a:lnTo>
                    <a:pt x="140154" y="14457"/>
                  </a:lnTo>
                  <a:lnTo>
                    <a:pt x="128343" y="12990"/>
                  </a:lnTo>
                  <a:lnTo>
                    <a:pt x="115884" y="10925"/>
                  </a:lnTo>
                  <a:lnTo>
                    <a:pt x="102946" y="8589"/>
                  </a:lnTo>
                  <a:lnTo>
                    <a:pt x="89665" y="6414"/>
                  </a:lnTo>
                  <a:lnTo>
                    <a:pt x="76151" y="4625"/>
                  </a:lnTo>
                  <a:lnTo>
                    <a:pt x="62703" y="3254"/>
                  </a:lnTo>
                  <a:lnTo>
                    <a:pt x="48276" y="2105"/>
                  </a:lnTo>
                  <a:lnTo>
                    <a:pt x="29367" y="10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38362" y="2600538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31586"/>
                  </a:moveTo>
                  <a:lnTo>
                    <a:pt x="185439" y="31519"/>
                  </a:lnTo>
                  <a:lnTo>
                    <a:pt x="172168" y="30879"/>
                  </a:lnTo>
                  <a:lnTo>
                    <a:pt x="158972" y="29582"/>
                  </a:lnTo>
                  <a:lnTo>
                    <a:pt x="145803" y="27723"/>
                  </a:lnTo>
                  <a:lnTo>
                    <a:pt x="132943" y="25406"/>
                  </a:lnTo>
                  <a:lnTo>
                    <a:pt x="120529" y="22744"/>
                  </a:lnTo>
                  <a:lnTo>
                    <a:pt x="108071" y="19993"/>
                  </a:lnTo>
                  <a:lnTo>
                    <a:pt x="94572" y="17534"/>
                  </a:lnTo>
                  <a:lnTo>
                    <a:pt x="79583" y="15548"/>
                  </a:lnTo>
                  <a:lnTo>
                    <a:pt x="63847" y="13844"/>
                  </a:lnTo>
                  <a:lnTo>
                    <a:pt x="47390" y="11690"/>
                  </a:lnTo>
                  <a:lnTo>
                    <a:pt x="27641" y="77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2611067" y="2389969"/>
            <a:ext cx="707720" cy="694881"/>
          </a:xfrm>
          <a:custGeom>
            <a:avLst/>
            <a:gdLst/>
            <a:ahLst/>
            <a:cxnLst/>
            <a:rect l="0" t="0" r="0" b="0"/>
            <a:pathLst>
              <a:path w="707720" h="694881">
                <a:moveTo>
                  <a:pt x="505368" y="0"/>
                </a:moveTo>
                <a:lnTo>
                  <a:pt x="496634" y="5867"/>
                </a:lnTo>
                <a:lnTo>
                  <a:pt x="488927" y="11432"/>
                </a:lnTo>
                <a:lnTo>
                  <a:pt x="481525" y="17231"/>
                </a:lnTo>
                <a:lnTo>
                  <a:pt x="474264" y="23311"/>
                </a:lnTo>
                <a:lnTo>
                  <a:pt x="467085" y="29641"/>
                </a:lnTo>
                <a:lnTo>
                  <a:pt x="459955" y="36174"/>
                </a:lnTo>
                <a:lnTo>
                  <a:pt x="452692" y="43023"/>
                </a:lnTo>
                <a:lnTo>
                  <a:pt x="444977" y="50454"/>
                </a:lnTo>
                <a:lnTo>
                  <a:pt x="436673" y="58560"/>
                </a:lnTo>
                <a:lnTo>
                  <a:pt x="427807" y="67122"/>
                </a:lnTo>
                <a:lnTo>
                  <a:pt x="418477" y="75715"/>
                </a:lnTo>
                <a:lnTo>
                  <a:pt x="408797" y="84092"/>
                </a:lnTo>
                <a:lnTo>
                  <a:pt x="399026" y="92343"/>
                </a:lnTo>
                <a:lnTo>
                  <a:pt x="389546" y="100796"/>
                </a:lnTo>
                <a:lnTo>
                  <a:pt x="380539" y="109622"/>
                </a:lnTo>
                <a:lnTo>
                  <a:pt x="371848" y="118516"/>
                </a:lnTo>
                <a:lnTo>
                  <a:pt x="363092" y="126808"/>
                </a:lnTo>
                <a:lnTo>
                  <a:pt x="354054" y="134168"/>
                </a:lnTo>
                <a:lnTo>
                  <a:pt x="344848" y="140753"/>
                </a:lnTo>
                <a:lnTo>
                  <a:pt x="335813" y="147018"/>
                </a:lnTo>
                <a:lnTo>
                  <a:pt x="327136" y="153223"/>
                </a:lnTo>
                <a:lnTo>
                  <a:pt x="318713" y="157853"/>
                </a:lnTo>
                <a:lnTo>
                  <a:pt x="311168" y="158528"/>
                </a:lnTo>
                <a:lnTo>
                  <a:pt x="306134" y="155560"/>
                </a:lnTo>
                <a:lnTo>
                  <a:pt x="304351" y="150376"/>
                </a:lnTo>
                <a:lnTo>
                  <a:pt x="305672" y="144069"/>
                </a:lnTo>
                <a:lnTo>
                  <a:pt x="309560" y="137086"/>
                </a:lnTo>
                <a:lnTo>
                  <a:pt x="315411" y="129422"/>
                </a:lnTo>
                <a:lnTo>
                  <a:pt x="322702" y="121088"/>
                </a:lnTo>
                <a:lnTo>
                  <a:pt x="331182" y="112339"/>
                </a:lnTo>
                <a:lnTo>
                  <a:pt x="340847" y="103604"/>
                </a:lnTo>
                <a:lnTo>
                  <a:pt x="351598" y="95128"/>
                </a:lnTo>
                <a:lnTo>
                  <a:pt x="362917" y="86977"/>
                </a:lnTo>
                <a:lnTo>
                  <a:pt x="373983" y="79121"/>
                </a:lnTo>
                <a:lnTo>
                  <a:pt x="384360" y="71504"/>
                </a:lnTo>
                <a:lnTo>
                  <a:pt x="394293" y="64066"/>
                </a:lnTo>
                <a:lnTo>
                  <a:pt x="404491" y="56758"/>
                </a:lnTo>
                <a:lnTo>
                  <a:pt x="415355" y="49546"/>
                </a:lnTo>
                <a:lnTo>
                  <a:pt x="426960" y="42566"/>
                </a:lnTo>
                <a:lnTo>
                  <a:pt x="439215" y="36105"/>
                </a:lnTo>
                <a:lnTo>
                  <a:pt x="451985" y="30283"/>
                </a:lnTo>
                <a:lnTo>
                  <a:pt x="465138" y="25221"/>
                </a:lnTo>
                <a:lnTo>
                  <a:pt x="478567" y="21120"/>
                </a:lnTo>
                <a:lnTo>
                  <a:pt x="492185" y="17996"/>
                </a:lnTo>
                <a:lnTo>
                  <a:pt x="505768" y="15881"/>
                </a:lnTo>
                <a:lnTo>
                  <a:pt x="518967" y="14903"/>
                </a:lnTo>
                <a:lnTo>
                  <a:pt x="531624" y="15022"/>
                </a:lnTo>
                <a:lnTo>
                  <a:pt x="543751" y="16067"/>
                </a:lnTo>
                <a:lnTo>
                  <a:pt x="555435" y="17830"/>
                </a:lnTo>
                <a:lnTo>
                  <a:pt x="566765" y="20143"/>
                </a:lnTo>
                <a:lnTo>
                  <a:pt x="577340" y="23509"/>
                </a:lnTo>
                <a:lnTo>
                  <a:pt x="586311" y="29043"/>
                </a:lnTo>
                <a:lnTo>
                  <a:pt x="593339" y="37175"/>
                </a:lnTo>
                <a:lnTo>
                  <a:pt x="598397" y="47554"/>
                </a:lnTo>
                <a:lnTo>
                  <a:pt x="601508" y="59427"/>
                </a:lnTo>
                <a:lnTo>
                  <a:pt x="602892" y="72190"/>
                </a:lnTo>
                <a:lnTo>
                  <a:pt x="602721" y="85469"/>
                </a:lnTo>
                <a:lnTo>
                  <a:pt x="601028" y="99047"/>
                </a:lnTo>
                <a:lnTo>
                  <a:pt x="597969" y="112792"/>
                </a:lnTo>
                <a:lnTo>
                  <a:pt x="593800" y="126308"/>
                </a:lnTo>
                <a:lnTo>
                  <a:pt x="588786" y="138936"/>
                </a:lnTo>
                <a:lnTo>
                  <a:pt x="583156" y="150396"/>
                </a:lnTo>
                <a:lnTo>
                  <a:pt x="577089" y="160736"/>
                </a:lnTo>
                <a:lnTo>
                  <a:pt x="570717" y="170150"/>
                </a:lnTo>
                <a:lnTo>
                  <a:pt x="564127" y="178856"/>
                </a:lnTo>
                <a:lnTo>
                  <a:pt x="557057" y="187045"/>
                </a:lnTo>
                <a:lnTo>
                  <a:pt x="548939" y="194865"/>
                </a:lnTo>
                <a:lnTo>
                  <a:pt x="539551" y="202429"/>
                </a:lnTo>
                <a:lnTo>
                  <a:pt x="529143" y="209817"/>
                </a:lnTo>
                <a:lnTo>
                  <a:pt x="518239" y="217084"/>
                </a:lnTo>
                <a:lnTo>
                  <a:pt x="507201" y="224270"/>
                </a:lnTo>
                <a:lnTo>
                  <a:pt x="496197" y="231401"/>
                </a:lnTo>
                <a:lnTo>
                  <a:pt x="485283" y="238495"/>
                </a:lnTo>
                <a:lnTo>
                  <a:pt x="474551" y="245524"/>
                </a:lnTo>
                <a:lnTo>
                  <a:pt x="467047" y="251102"/>
                </a:lnTo>
                <a:lnTo>
                  <a:pt x="466796" y="253770"/>
                </a:lnTo>
                <a:lnTo>
                  <a:pt x="473014" y="254583"/>
                </a:lnTo>
                <a:lnTo>
                  <a:pt x="483789" y="254897"/>
                </a:lnTo>
                <a:lnTo>
                  <a:pt x="497369" y="255874"/>
                </a:lnTo>
                <a:lnTo>
                  <a:pt x="512581" y="258020"/>
                </a:lnTo>
                <a:lnTo>
                  <a:pt x="528732" y="261526"/>
                </a:lnTo>
                <a:lnTo>
                  <a:pt x="545431" y="266518"/>
                </a:lnTo>
                <a:lnTo>
                  <a:pt x="562439" y="272894"/>
                </a:lnTo>
                <a:lnTo>
                  <a:pt x="579138" y="280252"/>
                </a:lnTo>
                <a:lnTo>
                  <a:pt x="594530" y="288016"/>
                </a:lnTo>
                <a:lnTo>
                  <a:pt x="608182" y="295828"/>
                </a:lnTo>
                <a:lnTo>
                  <a:pt x="620165" y="303696"/>
                </a:lnTo>
                <a:lnTo>
                  <a:pt x="630766" y="311891"/>
                </a:lnTo>
                <a:lnTo>
                  <a:pt x="640308" y="320553"/>
                </a:lnTo>
                <a:lnTo>
                  <a:pt x="649075" y="329676"/>
                </a:lnTo>
                <a:lnTo>
                  <a:pt x="657293" y="339186"/>
                </a:lnTo>
                <a:lnTo>
                  <a:pt x="665123" y="348996"/>
                </a:lnTo>
                <a:lnTo>
                  <a:pt x="672520" y="359025"/>
                </a:lnTo>
                <a:lnTo>
                  <a:pt x="679263" y="369211"/>
                </a:lnTo>
                <a:lnTo>
                  <a:pt x="685278" y="379506"/>
                </a:lnTo>
                <a:lnTo>
                  <a:pt x="690639" y="389877"/>
                </a:lnTo>
                <a:lnTo>
                  <a:pt x="695473" y="400299"/>
                </a:lnTo>
                <a:lnTo>
                  <a:pt x="699902" y="410756"/>
                </a:lnTo>
                <a:lnTo>
                  <a:pt x="703707" y="421236"/>
                </a:lnTo>
                <a:lnTo>
                  <a:pt x="706359" y="431733"/>
                </a:lnTo>
                <a:lnTo>
                  <a:pt x="707659" y="442249"/>
                </a:lnTo>
                <a:lnTo>
                  <a:pt x="707719" y="453109"/>
                </a:lnTo>
                <a:lnTo>
                  <a:pt x="706771" y="464924"/>
                </a:lnTo>
                <a:lnTo>
                  <a:pt x="705059" y="477943"/>
                </a:lnTo>
                <a:lnTo>
                  <a:pt x="702793" y="491773"/>
                </a:lnTo>
                <a:lnTo>
                  <a:pt x="700134" y="505595"/>
                </a:lnTo>
                <a:lnTo>
                  <a:pt x="697193" y="518928"/>
                </a:lnTo>
                <a:lnTo>
                  <a:pt x="693729" y="531640"/>
                </a:lnTo>
                <a:lnTo>
                  <a:pt x="689186" y="543784"/>
                </a:lnTo>
                <a:lnTo>
                  <a:pt x="683352" y="555463"/>
                </a:lnTo>
                <a:lnTo>
                  <a:pt x="676482" y="566628"/>
                </a:lnTo>
                <a:lnTo>
                  <a:pt x="669107" y="577067"/>
                </a:lnTo>
                <a:lnTo>
                  <a:pt x="661587" y="586720"/>
                </a:lnTo>
                <a:lnTo>
                  <a:pt x="653929" y="595510"/>
                </a:lnTo>
                <a:lnTo>
                  <a:pt x="645883" y="603269"/>
                </a:lnTo>
                <a:lnTo>
                  <a:pt x="637324" y="610006"/>
                </a:lnTo>
                <a:lnTo>
                  <a:pt x="628271" y="615870"/>
                </a:lnTo>
                <a:lnTo>
                  <a:pt x="618808" y="621050"/>
                </a:lnTo>
                <a:lnTo>
                  <a:pt x="609013" y="625724"/>
                </a:lnTo>
                <a:lnTo>
                  <a:pt x="598314" y="630035"/>
                </a:lnTo>
                <a:lnTo>
                  <a:pt x="585549" y="634090"/>
                </a:lnTo>
                <a:lnTo>
                  <a:pt x="570247" y="637965"/>
                </a:lnTo>
                <a:lnTo>
                  <a:pt x="552408" y="641552"/>
                </a:lnTo>
                <a:lnTo>
                  <a:pt x="532156" y="644582"/>
                </a:lnTo>
                <a:lnTo>
                  <a:pt x="509843" y="646950"/>
                </a:lnTo>
                <a:lnTo>
                  <a:pt x="486557" y="648710"/>
                </a:lnTo>
                <a:lnTo>
                  <a:pt x="463940" y="649973"/>
                </a:lnTo>
                <a:lnTo>
                  <a:pt x="442855" y="650861"/>
                </a:lnTo>
                <a:lnTo>
                  <a:pt x="423432" y="651474"/>
                </a:lnTo>
                <a:lnTo>
                  <a:pt x="405459" y="651894"/>
                </a:lnTo>
                <a:lnTo>
                  <a:pt x="388621" y="652180"/>
                </a:lnTo>
                <a:lnTo>
                  <a:pt x="372462" y="652373"/>
                </a:lnTo>
                <a:lnTo>
                  <a:pt x="356436" y="652503"/>
                </a:lnTo>
                <a:lnTo>
                  <a:pt x="340230" y="652594"/>
                </a:lnTo>
                <a:lnTo>
                  <a:pt x="323747" y="652826"/>
                </a:lnTo>
                <a:lnTo>
                  <a:pt x="306995" y="653513"/>
                </a:lnTo>
                <a:lnTo>
                  <a:pt x="290020" y="654788"/>
                </a:lnTo>
                <a:lnTo>
                  <a:pt x="272875" y="656458"/>
                </a:lnTo>
                <a:lnTo>
                  <a:pt x="255606" y="658118"/>
                </a:lnTo>
                <a:lnTo>
                  <a:pt x="238249" y="659534"/>
                </a:lnTo>
                <a:lnTo>
                  <a:pt x="220832" y="660805"/>
                </a:lnTo>
                <a:lnTo>
                  <a:pt x="203372" y="662264"/>
                </a:lnTo>
                <a:lnTo>
                  <a:pt x="185883" y="664098"/>
                </a:lnTo>
                <a:lnTo>
                  <a:pt x="168376" y="666330"/>
                </a:lnTo>
                <a:lnTo>
                  <a:pt x="150855" y="668907"/>
                </a:lnTo>
                <a:lnTo>
                  <a:pt x="133334" y="671755"/>
                </a:lnTo>
                <a:lnTo>
                  <a:pt x="116145" y="674803"/>
                </a:lnTo>
                <a:lnTo>
                  <a:pt x="99901" y="677995"/>
                </a:lnTo>
                <a:lnTo>
                  <a:pt x="84865" y="681284"/>
                </a:lnTo>
                <a:lnTo>
                  <a:pt x="70842" y="684486"/>
                </a:lnTo>
                <a:lnTo>
                  <a:pt x="55670" y="687596"/>
                </a:lnTo>
                <a:lnTo>
                  <a:pt x="34663" y="690886"/>
                </a:lnTo>
                <a:lnTo>
                  <a:pt x="0" y="69488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4622010" y="2421554"/>
            <a:ext cx="31587" cy="884395"/>
          </a:xfrm>
          <a:custGeom>
            <a:avLst/>
            <a:gdLst/>
            <a:ahLst/>
            <a:cxnLst/>
            <a:rect l="0" t="0" r="0" b="0"/>
            <a:pathLst>
              <a:path w="31587" h="884395">
                <a:moveTo>
                  <a:pt x="31586" y="0"/>
                </a:moveTo>
                <a:lnTo>
                  <a:pt x="28719" y="8935"/>
                </a:lnTo>
                <a:lnTo>
                  <a:pt x="26577" y="18562"/>
                </a:lnTo>
                <a:lnTo>
                  <a:pt x="24973" y="29850"/>
                </a:lnTo>
                <a:lnTo>
                  <a:pt x="23793" y="42517"/>
                </a:lnTo>
                <a:lnTo>
                  <a:pt x="22944" y="55997"/>
                </a:lnTo>
                <a:lnTo>
                  <a:pt x="22347" y="69887"/>
                </a:lnTo>
                <a:lnTo>
                  <a:pt x="21933" y="84614"/>
                </a:lnTo>
                <a:lnTo>
                  <a:pt x="21649" y="101299"/>
                </a:lnTo>
                <a:lnTo>
                  <a:pt x="21455" y="120395"/>
                </a:lnTo>
                <a:lnTo>
                  <a:pt x="21324" y="141099"/>
                </a:lnTo>
                <a:lnTo>
                  <a:pt x="21236" y="161774"/>
                </a:lnTo>
                <a:lnTo>
                  <a:pt x="21177" y="181460"/>
                </a:lnTo>
                <a:lnTo>
                  <a:pt x="21137" y="200066"/>
                </a:lnTo>
                <a:lnTo>
                  <a:pt x="21110" y="218000"/>
                </a:lnTo>
                <a:lnTo>
                  <a:pt x="21093" y="235619"/>
                </a:lnTo>
                <a:lnTo>
                  <a:pt x="21081" y="253283"/>
                </a:lnTo>
                <a:lnTo>
                  <a:pt x="21073" y="271389"/>
                </a:lnTo>
                <a:lnTo>
                  <a:pt x="21068" y="290105"/>
                </a:lnTo>
                <a:lnTo>
                  <a:pt x="21064" y="309408"/>
                </a:lnTo>
                <a:lnTo>
                  <a:pt x="21062" y="329199"/>
                </a:lnTo>
                <a:lnTo>
                  <a:pt x="21055" y="349364"/>
                </a:lnTo>
                <a:lnTo>
                  <a:pt x="20882" y="369803"/>
                </a:lnTo>
                <a:lnTo>
                  <a:pt x="20233" y="390436"/>
                </a:lnTo>
                <a:lnTo>
                  <a:pt x="18983" y="411205"/>
                </a:lnTo>
                <a:lnTo>
                  <a:pt x="17330" y="432067"/>
                </a:lnTo>
                <a:lnTo>
                  <a:pt x="15682" y="452992"/>
                </a:lnTo>
                <a:lnTo>
                  <a:pt x="14275" y="473965"/>
                </a:lnTo>
                <a:lnTo>
                  <a:pt x="13009" y="495136"/>
                </a:lnTo>
                <a:lnTo>
                  <a:pt x="11552" y="516802"/>
                </a:lnTo>
                <a:lnTo>
                  <a:pt x="9725" y="539086"/>
                </a:lnTo>
                <a:lnTo>
                  <a:pt x="7668" y="561950"/>
                </a:lnTo>
                <a:lnTo>
                  <a:pt x="5740" y="585292"/>
                </a:lnTo>
                <a:lnTo>
                  <a:pt x="4146" y="608997"/>
                </a:lnTo>
                <a:lnTo>
                  <a:pt x="2924" y="632967"/>
                </a:lnTo>
                <a:lnTo>
                  <a:pt x="2029" y="657125"/>
                </a:lnTo>
                <a:lnTo>
                  <a:pt x="1391" y="681409"/>
                </a:lnTo>
                <a:lnTo>
                  <a:pt x="947" y="705615"/>
                </a:lnTo>
                <a:lnTo>
                  <a:pt x="640" y="729407"/>
                </a:lnTo>
                <a:lnTo>
                  <a:pt x="431" y="752626"/>
                </a:lnTo>
                <a:lnTo>
                  <a:pt x="290" y="774965"/>
                </a:lnTo>
                <a:lnTo>
                  <a:pt x="195" y="795900"/>
                </a:lnTo>
                <a:lnTo>
                  <a:pt x="130" y="815260"/>
                </a:lnTo>
                <a:lnTo>
                  <a:pt x="87" y="832606"/>
                </a:lnTo>
                <a:lnTo>
                  <a:pt x="53" y="848759"/>
                </a:lnTo>
                <a:lnTo>
                  <a:pt x="26" y="865136"/>
                </a:lnTo>
                <a:lnTo>
                  <a:pt x="0" y="88439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6082830" y="2284683"/>
            <a:ext cx="401657" cy="968623"/>
            <a:chOff x="6082830" y="2284683"/>
            <a:chExt cx="401657" cy="968623"/>
          </a:xfrm>
        </p:grpSpPr>
        <p:sp>
          <p:nvSpPr>
            <p:cNvPr id="34" name="Freeform 33"/>
            <p:cNvSpPr/>
            <p:nvPr/>
          </p:nvSpPr>
          <p:spPr>
            <a:xfrm>
              <a:off x="6453969" y="2284683"/>
              <a:ext cx="30518" cy="968623"/>
            </a:xfrm>
            <a:custGeom>
              <a:avLst/>
              <a:gdLst/>
              <a:ahLst/>
              <a:cxnLst/>
              <a:rect l="0" t="0" r="0" b="0"/>
              <a:pathLst>
                <a:path w="30518" h="968623">
                  <a:moveTo>
                    <a:pt x="10528" y="0"/>
                  </a:moveTo>
                  <a:lnTo>
                    <a:pt x="11970" y="8670"/>
                  </a:lnTo>
                  <a:lnTo>
                    <a:pt x="13884" y="20845"/>
                  </a:lnTo>
                  <a:lnTo>
                    <a:pt x="15707" y="34374"/>
                  </a:lnTo>
                  <a:lnTo>
                    <a:pt x="17206" y="48389"/>
                  </a:lnTo>
                  <a:lnTo>
                    <a:pt x="18349" y="62721"/>
                  </a:lnTo>
                  <a:lnTo>
                    <a:pt x="19182" y="77555"/>
                  </a:lnTo>
                  <a:lnTo>
                    <a:pt x="19777" y="92985"/>
                  </a:lnTo>
                  <a:lnTo>
                    <a:pt x="20361" y="109296"/>
                  </a:lnTo>
                  <a:lnTo>
                    <a:pt x="21292" y="127003"/>
                  </a:lnTo>
                  <a:lnTo>
                    <a:pt x="22734" y="146257"/>
                  </a:lnTo>
                  <a:lnTo>
                    <a:pt x="24517" y="166903"/>
                  </a:lnTo>
                  <a:lnTo>
                    <a:pt x="26253" y="188665"/>
                  </a:lnTo>
                  <a:lnTo>
                    <a:pt x="27715" y="211276"/>
                  </a:lnTo>
                  <a:lnTo>
                    <a:pt x="28848" y="234831"/>
                  </a:lnTo>
                  <a:lnTo>
                    <a:pt x="29682" y="259767"/>
                  </a:lnTo>
                  <a:lnTo>
                    <a:pt x="30273" y="286215"/>
                  </a:lnTo>
                  <a:lnTo>
                    <a:pt x="30517" y="314180"/>
                  </a:lnTo>
                  <a:lnTo>
                    <a:pt x="30156" y="343702"/>
                  </a:lnTo>
                  <a:lnTo>
                    <a:pt x="29104" y="374641"/>
                  </a:lnTo>
                  <a:lnTo>
                    <a:pt x="27585" y="406741"/>
                  </a:lnTo>
                  <a:lnTo>
                    <a:pt x="26026" y="439727"/>
                  </a:lnTo>
                  <a:lnTo>
                    <a:pt x="24680" y="473355"/>
                  </a:lnTo>
                  <a:lnTo>
                    <a:pt x="23455" y="507275"/>
                  </a:lnTo>
                  <a:lnTo>
                    <a:pt x="22026" y="541041"/>
                  </a:lnTo>
                  <a:lnTo>
                    <a:pt x="20217" y="574412"/>
                  </a:lnTo>
                  <a:lnTo>
                    <a:pt x="18171" y="607025"/>
                  </a:lnTo>
                  <a:lnTo>
                    <a:pt x="16252" y="638318"/>
                  </a:lnTo>
                  <a:lnTo>
                    <a:pt x="14664" y="668106"/>
                  </a:lnTo>
                  <a:lnTo>
                    <a:pt x="13445" y="696365"/>
                  </a:lnTo>
                  <a:lnTo>
                    <a:pt x="12552" y="723052"/>
                  </a:lnTo>
                  <a:lnTo>
                    <a:pt x="11916" y="748301"/>
                  </a:lnTo>
                  <a:lnTo>
                    <a:pt x="11473" y="772210"/>
                  </a:lnTo>
                  <a:lnTo>
                    <a:pt x="11167" y="794748"/>
                  </a:lnTo>
                  <a:lnTo>
                    <a:pt x="10954" y="816024"/>
                  </a:lnTo>
                  <a:lnTo>
                    <a:pt x="10641" y="836094"/>
                  </a:lnTo>
                  <a:lnTo>
                    <a:pt x="9897" y="854894"/>
                  </a:lnTo>
                  <a:lnTo>
                    <a:pt x="8584" y="872503"/>
                  </a:lnTo>
                  <a:lnTo>
                    <a:pt x="6880" y="889098"/>
                  </a:lnTo>
                  <a:lnTo>
                    <a:pt x="5019" y="906815"/>
                  </a:lnTo>
                  <a:lnTo>
                    <a:pt x="2838" y="930569"/>
                  </a:lnTo>
                  <a:lnTo>
                    <a:pt x="0" y="9686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82830" y="2347854"/>
              <a:ext cx="392197" cy="628396"/>
            </a:xfrm>
            <a:custGeom>
              <a:avLst/>
              <a:gdLst/>
              <a:ahLst/>
              <a:cxnLst/>
              <a:rect l="0" t="0" r="0" b="0"/>
              <a:pathLst>
                <a:path w="392197" h="628396">
                  <a:moveTo>
                    <a:pt x="392196" y="357969"/>
                  </a:moveTo>
                  <a:lnTo>
                    <a:pt x="383461" y="360970"/>
                  </a:lnTo>
                  <a:lnTo>
                    <a:pt x="375754" y="364393"/>
                  </a:lnTo>
                  <a:lnTo>
                    <a:pt x="368343" y="368593"/>
                  </a:lnTo>
                  <a:lnTo>
                    <a:pt x="360737" y="373666"/>
                  </a:lnTo>
                  <a:lnTo>
                    <a:pt x="352261" y="379796"/>
                  </a:lnTo>
                  <a:lnTo>
                    <a:pt x="342639" y="386980"/>
                  </a:lnTo>
                  <a:lnTo>
                    <a:pt x="332243" y="395067"/>
                  </a:lnTo>
                  <a:lnTo>
                    <a:pt x="321880" y="403862"/>
                  </a:lnTo>
                  <a:lnTo>
                    <a:pt x="312019" y="413178"/>
                  </a:lnTo>
                  <a:lnTo>
                    <a:pt x="302620" y="422702"/>
                  </a:lnTo>
                  <a:lnTo>
                    <a:pt x="293323" y="432015"/>
                  </a:lnTo>
                  <a:lnTo>
                    <a:pt x="283885" y="440906"/>
                  </a:lnTo>
                  <a:lnTo>
                    <a:pt x="274224" y="449349"/>
                  </a:lnTo>
                  <a:lnTo>
                    <a:pt x="264345" y="457407"/>
                  </a:lnTo>
                  <a:lnTo>
                    <a:pt x="254285" y="465167"/>
                  </a:lnTo>
                  <a:lnTo>
                    <a:pt x="244087" y="472872"/>
                  </a:lnTo>
                  <a:lnTo>
                    <a:pt x="233787" y="480891"/>
                  </a:lnTo>
                  <a:lnTo>
                    <a:pt x="223414" y="489399"/>
                  </a:lnTo>
                  <a:lnTo>
                    <a:pt x="212993" y="498234"/>
                  </a:lnTo>
                  <a:lnTo>
                    <a:pt x="202536" y="507011"/>
                  </a:lnTo>
                  <a:lnTo>
                    <a:pt x="192056" y="515506"/>
                  </a:lnTo>
                  <a:lnTo>
                    <a:pt x="181560" y="523668"/>
                  </a:lnTo>
                  <a:lnTo>
                    <a:pt x="171053" y="531528"/>
                  </a:lnTo>
                  <a:lnTo>
                    <a:pt x="160544" y="539147"/>
                  </a:lnTo>
                  <a:lnTo>
                    <a:pt x="150199" y="546586"/>
                  </a:lnTo>
                  <a:lnTo>
                    <a:pt x="140325" y="553895"/>
                  </a:lnTo>
                  <a:lnTo>
                    <a:pt x="131049" y="561111"/>
                  </a:lnTo>
                  <a:lnTo>
                    <a:pt x="122176" y="568264"/>
                  </a:lnTo>
                  <a:lnTo>
                    <a:pt x="113298" y="575374"/>
                  </a:lnTo>
                  <a:lnTo>
                    <a:pt x="104169" y="582454"/>
                  </a:lnTo>
                  <a:lnTo>
                    <a:pt x="94561" y="589514"/>
                  </a:lnTo>
                  <a:lnTo>
                    <a:pt x="84193" y="596560"/>
                  </a:lnTo>
                  <a:lnTo>
                    <a:pt x="72995" y="603593"/>
                  </a:lnTo>
                  <a:lnTo>
                    <a:pt x="61219" y="610452"/>
                  </a:lnTo>
                  <a:lnTo>
                    <a:pt x="49321" y="616830"/>
                  </a:lnTo>
                  <a:lnTo>
                    <a:pt x="37594" y="622579"/>
                  </a:lnTo>
                  <a:lnTo>
                    <a:pt x="26622" y="626912"/>
                  </a:lnTo>
                  <a:lnTo>
                    <a:pt x="17318" y="628395"/>
                  </a:lnTo>
                  <a:lnTo>
                    <a:pt x="10034" y="626498"/>
                  </a:lnTo>
                  <a:lnTo>
                    <a:pt x="4790" y="621645"/>
                  </a:lnTo>
                  <a:lnTo>
                    <a:pt x="1546" y="614726"/>
                  </a:lnTo>
                  <a:lnTo>
                    <a:pt x="66" y="606484"/>
                  </a:lnTo>
                  <a:lnTo>
                    <a:pt x="0" y="597414"/>
                  </a:lnTo>
                  <a:lnTo>
                    <a:pt x="1001" y="587824"/>
                  </a:lnTo>
                  <a:lnTo>
                    <a:pt x="2778" y="577903"/>
                  </a:lnTo>
                  <a:lnTo>
                    <a:pt x="5101" y="567771"/>
                  </a:lnTo>
                  <a:lnTo>
                    <a:pt x="7806" y="557503"/>
                  </a:lnTo>
                  <a:lnTo>
                    <a:pt x="10770" y="547141"/>
                  </a:lnTo>
                  <a:lnTo>
                    <a:pt x="13914" y="536553"/>
                  </a:lnTo>
                  <a:lnTo>
                    <a:pt x="17177" y="525451"/>
                  </a:lnTo>
                  <a:lnTo>
                    <a:pt x="20521" y="513724"/>
                  </a:lnTo>
                  <a:lnTo>
                    <a:pt x="23921" y="501576"/>
                  </a:lnTo>
                  <a:lnTo>
                    <a:pt x="27356" y="489421"/>
                  </a:lnTo>
                  <a:lnTo>
                    <a:pt x="30816" y="477500"/>
                  </a:lnTo>
                  <a:lnTo>
                    <a:pt x="34293" y="465715"/>
                  </a:lnTo>
                  <a:lnTo>
                    <a:pt x="37781" y="453737"/>
                  </a:lnTo>
                  <a:lnTo>
                    <a:pt x="41275" y="441377"/>
                  </a:lnTo>
                  <a:lnTo>
                    <a:pt x="44775" y="428448"/>
                  </a:lnTo>
                  <a:lnTo>
                    <a:pt x="48278" y="414697"/>
                  </a:lnTo>
                  <a:lnTo>
                    <a:pt x="51783" y="400074"/>
                  </a:lnTo>
                  <a:lnTo>
                    <a:pt x="55291" y="384846"/>
                  </a:lnTo>
                  <a:lnTo>
                    <a:pt x="58797" y="369478"/>
                  </a:lnTo>
                  <a:lnTo>
                    <a:pt x="62305" y="354245"/>
                  </a:lnTo>
                  <a:lnTo>
                    <a:pt x="65814" y="338915"/>
                  </a:lnTo>
                  <a:lnTo>
                    <a:pt x="69323" y="322871"/>
                  </a:lnTo>
                  <a:lnTo>
                    <a:pt x="72832" y="305820"/>
                  </a:lnTo>
                  <a:lnTo>
                    <a:pt x="76341" y="287943"/>
                  </a:lnTo>
                  <a:lnTo>
                    <a:pt x="79851" y="269711"/>
                  </a:lnTo>
                  <a:lnTo>
                    <a:pt x="83356" y="251439"/>
                  </a:lnTo>
                  <a:lnTo>
                    <a:pt x="86692" y="233100"/>
                  </a:lnTo>
                  <a:lnTo>
                    <a:pt x="89553" y="214423"/>
                  </a:lnTo>
                  <a:lnTo>
                    <a:pt x="91814" y="195271"/>
                  </a:lnTo>
                  <a:lnTo>
                    <a:pt x="93671" y="175816"/>
                  </a:lnTo>
                  <a:lnTo>
                    <a:pt x="95532" y="156443"/>
                  </a:lnTo>
                  <a:lnTo>
                    <a:pt x="97634" y="137374"/>
                  </a:lnTo>
                  <a:lnTo>
                    <a:pt x="99878" y="118823"/>
                  </a:lnTo>
                  <a:lnTo>
                    <a:pt x="101931" y="101059"/>
                  </a:lnTo>
                  <a:lnTo>
                    <a:pt x="103609" y="84157"/>
                  </a:lnTo>
                  <a:lnTo>
                    <a:pt x="104891" y="68239"/>
                  </a:lnTo>
                  <a:lnTo>
                    <a:pt x="105965" y="51794"/>
                  </a:lnTo>
                  <a:lnTo>
                    <a:pt x="106923" y="31141"/>
                  </a:lnTo>
                  <a:lnTo>
                    <a:pt x="10792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676850" y="1853015"/>
            <a:ext cx="1415989" cy="1473316"/>
            <a:chOff x="7676850" y="1853015"/>
            <a:chExt cx="1415989" cy="1473316"/>
          </a:xfrm>
        </p:grpSpPr>
        <p:sp>
          <p:nvSpPr>
            <p:cNvPr id="37" name="Freeform 36"/>
            <p:cNvSpPr/>
            <p:nvPr/>
          </p:nvSpPr>
          <p:spPr>
            <a:xfrm>
              <a:off x="8171312" y="2110520"/>
              <a:ext cx="398886" cy="916391"/>
            </a:xfrm>
            <a:custGeom>
              <a:avLst/>
              <a:gdLst/>
              <a:ahLst/>
              <a:cxnLst/>
              <a:rect l="0" t="0" r="0" b="0"/>
              <a:pathLst>
                <a:path w="398886" h="916391">
                  <a:moveTo>
                    <a:pt x="398885" y="195221"/>
                  </a:moveTo>
                  <a:lnTo>
                    <a:pt x="390084" y="204156"/>
                  </a:lnTo>
                  <a:lnTo>
                    <a:pt x="381737" y="213783"/>
                  </a:lnTo>
                  <a:lnTo>
                    <a:pt x="373042" y="225066"/>
                  </a:lnTo>
                  <a:lnTo>
                    <a:pt x="364095" y="237560"/>
                  </a:lnTo>
                  <a:lnTo>
                    <a:pt x="355248" y="250392"/>
                  </a:lnTo>
                  <a:lnTo>
                    <a:pt x="346709" y="263010"/>
                  </a:lnTo>
                  <a:lnTo>
                    <a:pt x="338520" y="275220"/>
                  </a:lnTo>
                  <a:lnTo>
                    <a:pt x="330643" y="287015"/>
                  </a:lnTo>
                  <a:lnTo>
                    <a:pt x="323013" y="298465"/>
                  </a:lnTo>
                  <a:lnTo>
                    <a:pt x="315567" y="309813"/>
                  </a:lnTo>
                  <a:lnTo>
                    <a:pt x="308254" y="321439"/>
                  </a:lnTo>
                  <a:lnTo>
                    <a:pt x="301029" y="333529"/>
                  </a:lnTo>
                  <a:lnTo>
                    <a:pt x="293701" y="346092"/>
                  </a:lnTo>
                  <a:lnTo>
                    <a:pt x="285942" y="359059"/>
                  </a:lnTo>
                  <a:lnTo>
                    <a:pt x="277613" y="372339"/>
                  </a:lnTo>
                  <a:lnTo>
                    <a:pt x="268900" y="385850"/>
                  </a:lnTo>
                  <a:lnTo>
                    <a:pt x="260205" y="399526"/>
                  </a:lnTo>
                  <a:lnTo>
                    <a:pt x="251759" y="413323"/>
                  </a:lnTo>
                  <a:lnTo>
                    <a:pt x="243462" y="427366"/>
                  </a:lnTo>
                  <a:lnTo>
                    <a:pt x="234978" y="441940"/>
                  </a:lnTo>
                  <a:lnTo>
                    <a:pt x="226122" y="457151"/>
                  </a:lnTo>
                  <a:lnTo>
                    <a:pt x="216870" y="472791"/>
                  </a:lnTo>
                  <a:lnTo>
                    <a:pt x="207272" y="488443"/>
                  </a:lnTo>
                  <a:lnTo>
                    <a:pt x="197409" y="503861"/>
                  </a:lnTo>
                  <a:lnTo>
                    <a:pt x="187514" y="518977"/>
                  </a:lnTo>
                  <a:lnTo>
                    <a:pt x="177951" y="533812"/>
                  </a:lnTo>
                  <a:lnTo>
                    <a:pt x="168891" y="548422"/>
                  </a:lnTo>
                  <a:lnTo>
                    <a:pt x="160333" y="562860"/>
                  </a:lnTo>
                  <a:lnTo>
                    <a:pt x="152200" y="577175"/>
                  </a:lnTo>
                  <a:lnTo>
                    <a:pt x="144390" y="591402"/>
                  </a:lnTo>
                  <a:lnTo>
                    <a:pt x="136651" y="605569"/>
                  </a:lnTo>
                  <a:lnTo>
                    <a:pt x="128609" y="619693"/>
                  </a:lnTo>
                  <a:lnTo>
                    <a:pt x="120091" y="633790"/>
                  </a:lnTo>
                  <a:lnTo>
                    <a:pt x="111419" y="647867"/>
                  </a:lnTo>
                  <a:lnTo>
                    <a:pt x="103283" y="661931"/>
                  </a:lnTo>
                  <a:lnTo>
                    <a:pt x="96032" y="675987"/>
                  </a:lnTo>
                  <a:lnTo>
                    <a:pt x="89520" y="690036"/>
                  </a:lnTo>
                  <a:lnTo>
                    <a:pt x="83306" y="704082"/>
                  </a:lnTo>
                  <a:lnTo>
                    <a:pt x="77093" y="718135"/>
                  </a:lnTo>
                  <a:lnTo>
                    <a:pt x="70919" y="732522"/>
                  </a:lnTo>
                  <a:lnTo>
                    <a:pt x="65067" y="747859"/>
                  </a:lnTo>
                  <a:lnTo>
                    <a:pt x="59691" y="764395"/>
                  </a:lnTo>
                  <a:lnTo>
                    <a:pt x="55113" y="781740"/>
                  </a:lnTo>
                  <a:lnTo>
                    <a:pt x="51876" y="799075"/>
                  </a:lnTo>
                  <a:lnTo>
                    <a:pt x="50158" y="815915"/>
                  </a:lnTo>
                  <a:lnTo>
                    <a:pt x="50142" y="831966"/>
                  </a:lnTo>
                  <a:lnTo>
                    <a:pt x="52178" y="846972"/>
                  </a:lnTo>
                  <a:lnTo>
                    <a:pt x="56261" y="860904"/>
                  </a:lnTo>
                  <a:lnTo>
                    <a:pt x="62428" y="873580"/>
                  </a:lnTo>
                  <a:lnTo>
                    <a:pt x="70909" y="884584"/>
                  </a:lnTo>
                  <a:lnTo>
                    <a:pt x="81619" y="893837"/>
                  </a:lnTo>
                  <a:lnTo>
                    <a:pt x="94367" y="901393"/>
                  </a:lnTo>
                  <a:lnTo>
                    <a:pt x="109044" y="907260"/>
                  </a:lnTo>
                  <a:lnTo>
                    <a:pt x="125383" y="911612"/>
                  </a:lnTo>
                  <a:lnTo>
                    <a:pt x="142555" y="914571"/>
                  </a:lnTo>
                  <a:lnTo>
                    <a:pt x="159308" y="916124"/>
                  </a:lnTo>
                  <a:lnTo>
                    <a:pt x="174976" y="916390"/>
                  </a:lnTo>
                  <a:lnTo>
                    <a:pt x="189442" y="915436"/>
                  </a:lnTo>
                  <a:lnTo>
                    <a:pt x="202852" y="913201"/>
                  </a:lnTo>
                  <a:lnTo>
                    <a:pt x="215430" y="909771"/>
                  </a:lnTo>
                  <a:lnTo>
                    <a:pt x="227387" y="905351"/>
                  </a:lnTo>
                  <a:lnTo>
                    <a:pt x="238899" y="900167"/>
                  </a:lnTo>
                  <a:lnTo>
                    <a:pt x="250098" y="894422"/>
                  </a:lnTo>
                  <a:lnTo>
                    <a:pt x="261082" y="888278"/>
                  </a:lnTo>
                  <a:lnTo>
                    <a:pt x="271918" y="881855"/>
                  </a:lnTo>
                  <a:lnTo>
                    <a:pt x="282649" y="875235"/>
                  </a:lnTo>
                  <a:lnTo>
                    <a:pt x="293143" y="868315"/>
                  </a:lnTo>
                  <a:lnTo>
                    <a:pt x="303116" y="860830"/>
                  </a:lnTo>
                  <a:lnTo>
                    <a:pt x="312453" y="852685"/>
                  </a:lnTo>
                  <a:lnTo>
                    <a:pt x="321198" y="844095"/>
                  </a:lnTo>
                  <a:lnTo>
                    <a:pt x="329457" y="835483"/>
                  </a:lnTo>
                  <a:lnTo>
                    <a:pt x="337349" y="827089"/>
                  </a:lnTo>
                  <a:lnTo>
                    <a:pt x="344971" y="818656"/>
                  </a:lnTo>
                  <a:lnTo>
                    <a:pt x="352404" y="809549"/>
                  </a:lnTo>
                  <a:lnTo>
                    <a:pt x="359699" y="799460"/>
                  </a:lnTo>
                  <a:lnTo>
                    <a:pt x="366735" y="788565"/>
                  </a:lnTo>
                  <a:lnTo>
                    <a:pt x="373233" y="777327"/>
                  </a:lnTo>
                  <a:lnTo>
                    <a:pt x="379080" y="766057"/>
                  </a:lnTo>
                  <a:lnTo>
                    <a:pt x="384159" y="754726"/>
                  </a:lnTo>
                  <a:lnTo>
                    <a:pt x="388271" y="743060"/>
                  </a:lnTo>
                  <a:lnTo>
                    <a:pt x="391407" y="730918"/>
                  </a:lnTo>
                  <a:lnTo>
                    <a:pt x="393698" y="718306"/>
                  </a:lnTo>
                  <a:lnTo>
                    <a:pt x="395328" y="705301"/>
                  </a:lnTo>
                  <a:lnTo>
                    <a:pt x="396465" y="691992"/>
                  </a:lnTo>
                  <a:lnTo>
                    <a:pt x="397247" y="678460"/>
                  </a:lnTo>
                  <a:lnTo>
                    <a:pt x="397782" y="664770"/>
                  </a:lnTo>
                  <a:lnTo>
                    <a:pt x="398134" y="650968"/>
                  </a:lnTo>
                  <a:lnTo>
                    <a:pt x="398033" y="637090"/>
                  </a:lnTo>
                  <a:lnTo>
                    <a:pt x="396901" y="623160"/>
                  </a:lnTo>
                  <a:lnTo>
                    <a:pt x="394509" y="609199"/>
                  </a:lnTo>
                  <a:lnTo>
                    <a:pt x="391104" y="595383"/>
                  </a:lnTo>
                  <a:lnTo>
                    <a:pt x="387209" y="582026"/>
                  </a:lnTo>
                  <a:lnTo>
                    <a:pt x="383179" y="569258"/>
                  </a:lnTo>
                  <a:lnTo>
                    <a:pt x="379016" y="556887"/>
                  </a:lnTo>
                  <a:lnTo>
                    <a:pt x="374471" y="544507"/>
                  </a:lnTo>
                  <a:lnTo>
                    <a:pt x="369415" y="531883"/>
                  </a:lnTo>
                  <a:lnTo>
                    <a:pt x="363868" y="519115"/>
                  </a:lnTo>
                  <a:lnTo>
                    <a:pt x="357912" y="506536"/>
                  </a:lnTo>
                  <a:lnTo>
                    <a:pt x="351639" y="494332"/>
                  </a:lnTo>
                  <a:lnTo>
                    <a:pt x="344967" y="482525"/>
                  </a:lnTo>
                  <a:lnTo>
                    <a:pt x="337656" y="471064"/>
                  </a:lnTo>
                  <a:lnTo>
                    <a:pt x="329626" y="459874"/>
                  </a:lnTo>
                  <a:lnTo>
                    <a:pt x="320945" y="448884"/>
                  </a:lnTo>
                  <a:lnTo>
                    <a:pt x="311740" y="438039"/>
                  </a:lnTo>
                  <a:lnTo>
                    <a:pt x="302139" y="427294"/>
                  </a:lnTo>
                  <a:lnTo>
                    <a:pt x="292252" y="416619"/>
                  </a:lnTo>
                  <a:lnTo>
                    <a:pt x="282162" y="405992"/>
                  </a:lnTo>
                  <a:lnTo>
                    <a:pt x="271932" y="395401"/>
                  </a:lnTo>
                  <a:lnTo>
                    <a:pt x="261605" y="385001"/>
                  </a:lnTo>
                  <a:lnTo>
                    <a:pt x="251212" y="375091"/>
                  </a:lnTo>
                  <a:lnTo>
                    <a:pt x="240774" y="365795"/>
                  </a:lnTo>
                  <a:lnTo>
                    <a:pt x="230306" y="357079"/>
                  </a:lnTo>
                  <a:lnTo>
                    <a:pt x="219819" y="348838"/>
                  </a:lnTo>
                  <a:lnTo>
                    <a:pt x="209312" y="340956"/>
                  </a:lnTo>
                  <a:lnTo>
                    <a:pt x="198629" y="333169"/>
                  </a:lnTo>
                  <a:lnTo>
                    <a:pt x="187465" y="325093"/>
                  </a:lnTo>
                  <a:lnTo>
                    <a:pt x="175696" y="316548"/>
                  </a:lnTo>
                  <a:lnTo>
                    <a:pt x="163520" y="307689"/>
                  </a:lnTo>
                  <a:lnTo>
                    <a:pt x="151347" y="298896"/>
                  </a:lnTo>
                  <a:lnTo>
                    <a:pt x="139423" y="290389"/>
                  </a:lnTo>
                  <a:lnTo>
                    <a:pt x="127975" y="282221"/>
                  </a:lnTo>
                  <a:lnTo>
                    <a:pt x="117289" y="274356"/>
                  </a:lnTo>
                  <a:lnTo>
                    <a:pt x="107431" y="266733"/>
                  </a:lnTo>
                  <a:lnTo>
                    <a:pt x="98152" y="259292"/>
                  </a:lnTo>
                  <a:lnTo>
                    <a:pt x="88992" y="251982"/>
                  </a:lnTo>
                  <a:lnTo>
                    <a:pt x="79680" y="244765"/>
                  </a:lnTo>
                  <a:lnTo>
                    <a:pt x="70288" y="237611"/>
                  </a:lnTo>
                  <a:lnTo>
                    <a:pt x="61128" y="230501"/>
                  </a:lnTo>
                  <a:lnTo>
                    <a:pt x="52371" y="223411"/>
                  </a:lnTo>
                  <a:lnTo>
                    <a:pt x="44033" y="216006"/>
                  </a:lnTo>
                  <a:lnTo>
                    <a:pt x="36054" y="207663"/>
                  </a:lnTo>
                  <a:lnTo>
                    <a:pt x="28360" y="198119"/>
                  </a:lnTo>
                  <a:lnTo>
                    <a:pt x="21040" y="187436"/>
                  </a:lnTo>
                  <a:lnTo>
                    <a:pt x="14344" y="175816"/>
                  </a:lnTo>
                  <a:lnTo>
                    <a:pt x="8370" y="163479"/>
                  </a:lnTo>
                  <a:lnTo>
                    <a:pt x="3544" y="150620"/>
                  </a:lnTo>
                  <a:lnTo>
                    <a:pt x="666" y="137390"/>
                  </a:lnTo>
                  <a:lnTo>
                    <a:pt x="0" y="123901"/>
                  </a:lnTo>
                  <a:lnTo>
                    <a:pt x="1503" y="110234"/>
                  </a:lnTo>
                  <a:lnTo>
                    <a:pt x="5095" y="96446"/>
                  </a:lnTo>
                  <a:lnTo>
                    <a:pt x="10516" y="82586"/>
                  </a:lnTo>
                  <a:lnTo>
                    <a:pt x="17560" y="69006"/>
                  </a:lnTo>
                  <a:lnTo>
                    <a:pt x="26175" y="56340"/>
                  </a:lnTo>
                  <a:lnTo>
                    <a:pt x="36182" y="44864"/>
                  </a:lnTo>
                  <a:lnTo>
                    <a:pt x="47153" y="34683"/>
                  </a:lnTo>
                  <a:lnTo>
                    <a:pt x="58507" y="25909"/>
                  </a:lnTo>
                  <a:lnTo>
                    <a:pt x="69888" y="18456"/>
                  </a:lnTo>
                  <a:lnTo>
                    <a:pt x="81308" y="12263"/>
                  </a:lnTo>
                  <a:lnTo>
                    <a:pt x="93041" y="7385"/>
                  </a:lnTo>
                  <a:lnTo>
                    <a:pt x="105242" y="3734"/>
                  </a:lnTo>
                  <a:lnTo>
                    <a:pt x="118233" y="1262"/>
                  </a:lnTo>
                  <a:lnTo>
                    <a:pt x="132560" y="44"/>
                  </a:lnTo>
                  <a:lnTo>
                    <a:pt x="148378" y="0"/>
                  </a:lnTo>
                  <a:lnTo>
                    <a:pt x="165054" y="936"/>
                  </a:lnTo>
                  <a:lnTo>
                    <a:pt x="181400" y="2627"/>
                  </a:lnTo>
                  <a:lnTo>
                    <a:pt x="196759" y="4874"/>
                  </a:lnTo>
                  <a:lnTo>
                    <a:pt x="211001" y="7516"/>
                  </a:lnTo>
                  <a:lnTo>
                    <a:pt x="224253" y="10435"/>
                  </a:lnTo>
                  <a:lnTo>
                    <a:pt x="236720" y="13549"/>
                  </a:lnTo>
                  <a:lnTo>
                    <a:pt x="248602" y="16961"/>
                  </a:lnTo>
                  <a:lnTo>
                    <a:pt x="260064" y="20938"/>
                  </a:lnTo>
                  <a:lnTo>
                    <a:pt x="271232" y="25584"/>
                  </a:lnTo>
                  <a:lnTo>
                    <a:pt x="282365" y="31010"/>
                  </a:lnTo>
                  <a:lnTo>
                    <a:pt x="293833" y="37410"/>
                  </a:lnTo>
                  <a:lnTo>
                    <a:pt x="305800" y="44788"/>
                  </a:lnTo>
                  <a:lnTo>
                    <a:pt x="317941" y="52844"/>
                  </a:lnTo>
                  <a:lnTo>
                    <a:pt x="329557" y="61090"/>
                  </a:lnTo>
                  <a:lnTo>
                    <a:pt x="340290" y="69230"/>
                  </a:lnTo>
                  <a:lnTo>
                    <a:pt x="349953" y="77321"/>
                  </a:lnTo>
                  <a:lnTo>
                    <a:pt x="358371" y="85666"/>
                  </a:lnTo>
                  <a:lnTo>
                    <a:pt x="365581" y="94420"/>
                  </a:lnTo>
                  <a:lnTo>
                    <a:pt x="371627" y="103328"/>
                  </a:lnTo>
                  <a:lnTo>
                    <a:pt x="377053" y="112784"/>
                  </a:lnTo>
                  <a:lnTo>
                    <a:pt x="382339" y="124741"/>
                  </a:lnTo>
                  <a:lnTo>
                    <a:pt x="388357" y="1425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76850" y="1853015"/>
              <a:ext cx="1415989" cy="1473316"/>
            </a:xfrm>
            <a:custGeom>
              <a:avLst/>
              <a:gdLst/>
              <a:ahLst/>
              <a:cxnLst/>
              <a:rect l="0" t="0" r="0" b="0"/>
              <a:pathLst>
                <a:path w="1415989" h="1473316">
                  <a:moveTo>
                    <a:pt x="714362" y="0"/>
                  </a:moveTo>
                  <a:lnTo>
                    <a:pt x="702628" y="67"/>
                  </a:lnTo>
                  <a:lnTo>
                    <a:pt x="691498" y="707"/>
                  </a:lnTo>
                  <a:lnTo>
                    <a:pt x="679895" y="2004"/>
                  </a:lnTo>
                  <a:lnTo>
                    <a:pt x="667561" y="3864"/>
                  </a:lnTo>
                  <a:lnTo>
                    <a:pt x="654253" y="6180"/>
                  </a:lnTo>
                  <a:lnTo>
                    <a:pt x="639944" y="8847"/>
                  </a:lnTo>
                  <a:lnTo>
                    <a:pt x="624766" y="11770"/>
                  </a:lnTo>
                  <a:lnTo>
                    <a:pt x="608904" y="14877"/>
                  </a:lnTo>
                  <a:lnTo>
                    <a:pt x="592528" y="18117"/>
                  </a:lnTo>
                  <a:lnTo>
                    <a:pt x="575619" y="21614"/>
                  </a:lnTo>
                  <a:lnTo>
                    <a:pt x="557976" y="25647"/>
                  </a:lnTo>
                  <a:lnTo>
                    <a:pt x="539555" y="30335"/>
                  </a:lnTo>
                  <a:lnTo>
                    <a:pt x="520608" y="35959"/>
                  </a:lnTo>
                  <a:lnTo>
                    <a:pt x="501582" y="43024"/>
                  </a:lnTo>
                  <a:lnTo>
                    <a:pt x="482741" y="51666"/>
                  </a:lnTo>
                  <a:lnTo>
                    <a:pt x="464005" y="61555"/>
                  </a:lnTo>
                  <a:lnTo>
                    <a:pt x="445051" y="72102"/>
                  </a:lnTo>
                  <a:lnTo>
                    <a:pt x="425712" y="82902"/>
                  </a:lnTo>
                  <a:lnTo>
                    <a:pt x="406129" y="93913"/>
                  </a:lnTo>
                  <a:lnTo>
                    <a:pt x="386670" y="105364"/>
                  </a:lnTo>
                  <a:lnTo>
                    <a:pt x="367539" y="117367"/>
                  </a:lnTo>
                  <a:lnTo>
                    <a:pt x="348777" y="130055"/>
                  </a:lnTo>
                  <a:lnTo>
                    <a:pt x="330337" y="143643"/>
                  </a:lnTo>
                  <a:lnTo>
                    <a:pt x="312160" y="158162"/>
                  </a:lnTo>
                  <a:lnTo>
                    <a:pt x="294343" y="173490"/>
                  </a:lnTo>
                  <a:lnTo>
                    <a:pt x="277138" y="189458"/>
                  </a:lnTo>
                  <a:lnTo>
                    <a:pt x="260632" y="205902"/>
                  </a:lnTo>
                  <a:lnTo>
                    <a:pt x="244596" y="222690"/>
                  </a:lnTo>
                  <a:lnTo>
                    <a:pt x="228602" y="239719"/>
                  </a:lnTo>
                  <a:lnTo>
                    <a:pt x="212397" y="256919"/>
                  </a:lnTo>
                  <a:lnTo>
                    <a:pt x="196073" y="274402"/>
                  </a:lnTo>
                  <a:lnTo>
                    <a:pt x="179953" y="292438"/>
                  </a:lnTo>
                  <a:lnTo>
                    <a:pt x="164221" y="311136"/>
                  </a:lnTo>
                  <a:lnTo>
                    <a:pt x="149064" y="330610"/>
                  </a:lnTo>
                  <a:lnTo>
                    <a:pt x="134733" y="351055"/>
                  </a:lnTo>
                  <a:lnTo>
                    <a:pt x="121280" y="372474"/>
                  </a:lnTo>
                  <a:lnTo>
                    <a:pt x="108602" y="394572"/>
                  </a:lnTo>
                  <a:lnTo>
                    <a:pt x="96540" y="416857"/>
                  </a:lnTo>
                  <a:lnTo>
                    <a:pt x="84945" y="439041"/>
                  </a:lnTo>
                  <a:lnTo>
                    <a:pt x="73850" y="461344"/>
                  </a:lnTo>
                  <a:lnTo>
                    <a:pt x="63465" y="484376"/>
                  </a:lnTo>
                  <a:lnTo>
                    <a:pt x="53852" y="508426"/>
                  </a:lnTo>
                  <a:lnTo>
                    <a:pt x="45091" y="533307"/>
                  </a:lnTo>
                  <a:lnTo>
                    <a:pt x="37352" y="558550"/>
                  </a:lnTo>
                  <a:lnTo>
                    <a:pt x="30629" y="583831"/>
                  </a:lnTo>
                  <a:lnTo>
                    <a:pt x="24774" y="609011"/>
                  </a:lnTo>
                  <a:lnTo>
                    <a:pt x="19601" y="634056"/>
                  </a:lnTo>
                  <a:lnTo>
                    <a:pt x="14936" y="658977"/>
                  </a:lnTo>
                  <a:lnTo>
                    <a:pt x="10800" y="683796"/>
                  </a:lnTo>
                  <a:lnTo>
                    <a:pt x="7394" y="708540"/>
                  </a:lnTo>
                  <a:lnTo>
                    <a:pt x="4768" y="733233"/>
                  </a:lnTo>
                  <a:lnTo>
                    <a:pt x="2836" y="758056"/>
                  </a:lnTo>
                  <a:lnTo>
                    <a:pt x="1455" y="783327"/>
                  </a:lnTo>
                  <a:lnTo>
                    <a:pt x="494" y="809176"/>
                  </a:lnTo>
                  <a:lnTo>
                    <a:pt x="0" y="835249"/>
                  </a:lnTo>
                  <a:lnTo>
                    <a:pt x="194" y="860833"/>
                  </a:lnTo>
                  <a:lnTo>
                    <a:pt x="1138" y="885565"/>
                  </a:lnTo>
                  <a:lnTo>
                    <a:pt x="2754" y="909579"/>
                  </a:lnTo>
                  <a:lnTo>
                    <a:pt x="4911" y="933310"/>
                  </a:lnTo>
                  <a:lnTo>
                    <a:pt x="7472" y="957051"/>
                  </a:lnTo>
                  <a:lnTo>
                    <a:pt x="10327" y="980759"/>
                  </a:lnTo>
                  <a:lnTo>
                    <a:pt x="13389" y="1004150"/>
                  </a:lnTo>
                  <a:lnTo>
                    <a:pt x="16599" y="1027078"/>
                  </a:lnTo>
                  <a:lnTo>
                    <a:pt x="20077" y="1049544"/>
                  </a:lnTo>
                  <a:lnTo>
                    <a:pt x="24096" y="1071623"/>
                  </a:lnTo>
                  <a:lnTo>
                    <a:pt x="28771" y="1093397"/>
                  </a:lnTo>
                  <a:lnTo>
                    <a:pt x="34217" y="1114782"/>
                  </a:lnTo>
                  <a:lnTo>
                    <a:pt x="40630" y="1135535"/>
                  </a:lnTo>
                  <a:lnTo>
                    <a:pt x="48021" y="1155573"/>
                  </a:lnTo>
                  <a:lnTo>
                    <a:pt x="56256" y="1174963"/>
                  </a:lnTo>
                  <a:lnTo>
                    <a:pt x="65153" y="1193831"/>
                  </a:lnTo>
                  <a:lnTo>
                    <a:pt x="74549" y="1212299"/>
                  </a:lnTo>
                  <a:lnTo>
                    <a:pt x="84468" y="1230313"/>
                  </a:lnTo>
                  <a:lnTo>
                    <a:pt x="95110" y="1247649"/>
                  </a:lnTo>
                  <a:lnTo>
                    <a:pt x="106529" y="1264241"/>
                  </a:lnTo>
                  <a:lnTo>
                    <a:pt x="118639" y="1280163"/>
                  </a:lnTo>
                  <a:lnTo>
                    <a:pt x="131301" y="1295549"/>
                  </a:lnTo>
                  <a:lnTo>
                    <a:pt x="144379" y="1310527"/>
                  </a:lnTo>
                  <a:lnTo>
                    <a:pt x="157926" y="1325044"/>
                  </a:lnTo>
                  <a:lnTo>
                    <a:pt x="172158" y="1338879"/>
                  </a:lnTo>
                  <a:lnTo>
                    <a:pt x="187140" y="1351962"/>
                  </a:lnTo>
                  <a:lnTo>
                    <a:pt x="202795" y="1364206"/>
                  </a:lnTo>
                  <a:lnTo>
                    <a:pt x="218989" y="1375437"/>
                  </a:lnTo>
                  <a:lnTo>
                    <a:pt x="235594" y="1385658"/>
                  </a:lnTo>
                  <a:lnTo>
                    <a:pt x="252659" y="1395014"/>
                  </a:lnTo>
                  <a:lnTo>
                    <a:pt x="270408" y="1403692"/>
                  </a:lnTo>
                  <a:lnTo>
                    <a:pt x="288905" y="1411868"/>
                  </a:lnTo>
                  <a:lnTo>
                    <a:pt x="308073" y="1419683"/>
                  </a:lnTo>
                  <a:lnTo>
                    <a:pt x="327780" y="1427245"/>
                  </a:lnTo>
                  <a:lnTo>
                    <a:pt x="347885" y="1434627"/>
                  </a:lnTo>
                  <a:lnTo>
                    <a:pt x="368117" y="1441721"/>
                  </a:lnTo>
                  <a:lnTo>
                    <a:pt x="388079" y="1448259"/>
                  </a:lnTo>
                  <a:lnTo>
                    <a:pt x="407583" y="1454133"/>
                  </a:lnTo>
                  <a:lnTo>
                    <a:pt x="426784" y="1459228"/>
                  </a:lnTo>
                  <a:lnTo>
                    <a:pt x="446054" y="1463353"/>
                  </a:lnTo>
                  <a:lnTo>
                    <a:pt x="465617" y="1466497"/>
                  </a:lnTo>
                  <a:lnTo>
                    <a:pt x="485518" y="1468794"/>
                  </a:lnTo>
                  <a:lnTo>
                    <a:pt x="505725" y="1470427"/>
                  </a:lnTo>
                  <a:lnTo>
                    <a:pt x="526176" y="1471566"/>
                  </a:lnTo>
                  <a:lnTo>
                    <a:pt x="546810" y="1472349"/>
                  </a:lnTo>
                  <a:lnTo>
                    <a:pt x="567575" y="1472885"/>
                  </a:lnTo>
                  <a:lnTo>
                    <a:pt x="588433" y="1473243"/>
                  </a:lnTo>
                  <a:lnTo>
                    <a:pt x="609353" y="1473315"/>
                  </a:lnTo>
                  <a:lnTo>
                    <a:pt x="630320" y="1472831"/>
                  </a:lnTo>
                  <a:lnTo>
                    <a:pt x="651316" y="1471684"/>
                  </a:lnTo>
                  <a:lnTo>
                    <a:pt x="672331" y="1469759"/>
                  </a:lnTo>
                  <a:lnTo>
                    <a:pt x="693361" y="1466864"/>
                  </a:lnTo>
                  <a:lnTo>
                    <a:pt x="714399" y="1462992"/>
                  </a:lnTo>
                  <a:lnTo>
                    <a:pt x="735445" y="1458443"/>
                  </a:lnTo>
                  <a:lnTo>
                    <a:pt x="756493" y="1453705"/>
                  </a:lnTo>
                  <a:lnTo>
                    <a:pt x="777540" y="1449073"/>
                  </a:lnTo>
                  <a:lnTo>
                    <a:pt x="798421" y="1444491"/>
                  </a:lnTo>
                  <a:lnTo>
                    <a:pt x="818826" y="1439656"/>
                  </a:lnTo>
                  <a:lnTo>
                    <a:pt x="838633" y="1434397"/>
                  </a:lnTo>
                  <a:lnTo>
                    <a:pt x="858036" y="1428543"/>
                  </a:lnTo>
                  <a:lnTo>
                    <a:pt x="877444" y="1421848"/>
                  </a:lnTo>
                  <a:lnTo>
                    <a:pt x="897094" y="1414265"/>
                  </a:lnTo>
                  <a:lnTo>
                    <a:pt x="916884" y="1405899"/>
                  </a:lnTo>
                  <a:lnTo>
                    <a:pt x="936485" y="1396912"/>
                  </a:lnTo>
                  <a:lnTo>
                    <a:pt x="955710" y="1387457"/>
                  </a:lnTo>
                  <a:lnTo>
                    <a:pt x="974536" y="1377499"/>
                  </a:lnTo>
                  <a:lnTo>
                    <a:pt x="993017" y="1366829"/>
                  </a:lnTo>
                  <a:lnTo>
                    <a:pt x="1011228" y="1355392"/>
                  </a:lnTo>
                  <a:lnTo>
                    <a:pt x="1029237" y="1343270"/>
                  </a:lnTo>
                  <a:lnTo>
                    <a:pt x="1047101" y="1330601"/>
                  </a:lnTo>
                  <a:lnTo>
                    <a:pt x="1064861" y="1317522"/>
                  </a:lnTo>
                  <a:lnTo>
                    <a:pt x="1082382" y="1304145"/>
                  </a:lnTo>
                  <a:lnTo>
                    <a:pt x="1099380" y="1290559"/>
                  </a:lnTo>
                  <a:lnTo>
                    <a:pt x="1115741" y="1276823"/>
                  </a:lnTo>
                  <a:lnTo>
                    <a:pt x="1131508" y="1262820"/>
                  </a:lnTo>
                  <a:lnTo>
                    <a:pt x="1146789" y="1248273"/>
                  </a:lnTo>
                  <a:lnTo>
                    <a:pt x="1161700" y="1233076"/>
                  </a:lnTo>
                  <a:lnTo>
                    <a:pt x="1176343" y="1217275"/>
                  </a:lnTo>
                  <a:lnTo>
                    <a:pt x="1190795" y="1200982"/>
                  </a:lnTo>
                  <a:lnTo>
                    <a:pt x="1205110" y="1184312"/>
                  </a:lnTo>
                  <a:lnTo>
                    <a:pt x="1219165" y="1167202"/>
                  </a:lnTo>
                  <a:lnTo>
                    <a:pt x="1232683" y="1149424"/>
                  </a:lnTo>
                  <a:lnTo>
                    <a:pt x="1245558" y="1130911"/>
                  </a:lnTo>
                  <a:lnTo>
                    <a:pt x="1258003" y="1111903"/>
                  </a:lnTo>
                  <a:lnTo>
                    <a:pt x="1270430" y="1092836"/>
                  </a:lnTo>
                  <a:lnTo>
                    <a:pt x="1283082" y="1073968"/>
                  </a:lnTo>
                  <a:lnTo>
                    <a:pt x="1295698" y="1055213"/>
                  </a:lnTo>
                  <a:lnTo>
                    <a:pt x="1307643" y="1036248"/>
                  </a:lnTo>
                  <a:lnTo>
                    <a:pt x="1318604" y="1016891"/>
                  </a:lnTo>
                  <a:lnTo>
                    <a:pt x="1328591" y="996957"/>
                  </a:lnTo>
                  <a:lnTo>
                    <a:pt x="1337760" y="976197"/>
                  </a:lnTo>
                  <a:lnTo>
                    <a:pt x="1346297" y="954562"/>
                  </a:lnTo>
                  <a:lnTo>
                    <a:pt x="1354370" y="932318"/>
                  </a:lnTo>
                  <a:lnTo>
                    <a:pt x="1362113" y="909934"/>
                  </a:lnTo>
                  <a:lnTo>
                    <a:pt x="1369619" y="887693"/>
                  </a:lnTo>
                  <a:lnTo>
                    <a:pt x="1376799" y="865691"/>
                  </a:lnTo>
                  <a:lnTo>
                    <a:pt x="1383393" y="843926"/>
                  </a:lnTo>
                  <a:lnTo>
                    <a:pt x="1389311" y="822354"/>
                  </a:lnTo>
                  <a:lnTo>
                    <a:pt x="1394604" y="800764"/>
                  </a:lnTo>
                  <a:lnTo>
                    <a:pt x="1399396" y="778809"/>
                  </a:lnTo>
                  <a:lnTo>
                    <a:pt x="1403800" y="756333"/>
                  </a:lnTo>
                  <a:lnTo>
                    <a:pt x="1407758" y="733507"/>
                  </a:lnTo>
                  <a:lnTo>
                    <a:pt x="1411044" y="710723"/>
                  </a:lnTo>
                  <a:lnTo>
                    <a:pt x="1413585" y="688211"/>
                  </a:lnTo>
                  <a:lnTo>
                    <a:pt x="1415292" y="666025"/>
                  </a:lnTo>
                  <a:lnTo>
                    <a:pt x="1415988" y="644137"/>
                  </a:lnTo>
                  <a:lnTo>
                    <a:pt x="1415676" y="622485"/>
                  </a:lnTo>
                  <a:lnTo>
                    <a:pt x="1414502" y="601013"/>
                  </a:lnTo>
                  <a:lnTo>
                    <a:pt x="1412648" y="579669"/>
                  </a:lnTo>
                  <a:lnTo>
                    <a:pt x="1410290" y="558416"/>
                  </a:lnTo>
                  <a:lnTo>
                    <a:pt x="1407404" y="537226"/>
                  </a:lnTo>
                  <a:lnTo>
                    <a:pt x="1403787" y="516079"/>
                  </a:lnTo>
                  <a:lnTo>
                    <a:pt x="1399392" y="494962"/>
                  </a:lnTo>
                  <a:lnTo>
                    <a:pt x="1394305" y="473864"/>
                  </a:lnTo>
                  <a:lnTo>
                    <a:pt x="1388666" y="452780"/>
                  </a:lnTo>
                  <a:lnTo>
                    <a:pt x="1382607" y="431710"/>
                  </a:lnTo>
                  <a:lnTo>
                    <a:pt x="1376082" y="410813"/>
                  </a:lnTo>
                  <a:lnTo>
                    <a:pt x="1368870" y="390397"/>
                  </a:lnTo>
                  <a:lnTo>
                    <a:pt x="1360906" y="370587"/>
                  </a:lnTo>
                  <a:lnTo>
                    <a:pt x="1352271" y="351352"/>
                  </a:lnTo>
                  <a:lnTo>
                    <a:pt x="1343095" y="332589"/>
                  </a:lnTo>
                  <a:lnTo>
                    <a:pt x="1333513" y="314187"/>
                  </a:lnTo>
                  <a:lnTo>
                    <a:pt x="1323640" y="296047"/>
                  </a:lnTo>
                  <a:lnTo>
                    <a:pt x="1313560" y="278094"/>
                  </a:lnTo>
                  <a:lnTo>
                    <a:pt x="1303330" y="260280"/>
                  </a:lnTo>
                  <a:lnTo>
                    <a:pt x="1292835" y="242891"/>
                  </a:lnTo>
                  <a:lnTo>
                    <a:pt x="1281796" y="226515"/>
                  </a:lnTo>
                  <a:lnTo>
                    <a:pt x="1270102" y="211385"/>
                  </a:lnTo>
                  <a:lnTo>
                    <a:pt x="1257637" y="197259"/>
                  </a:lnTo>
                  <a:lnTo>
                    <a:pt x="1244206" y="183618"/>
                  </a:lnTo>
                  <a:lnTo>
                    <a:pt x="1229800" y="170109"/>
                  </a:lnTo>
                  <a:lnTo>
                    <a:pt x="1214719" y="156728"/>
                  </a:lnTo>
                  <a:lnTo>
                    <a:pt x="1199450" y="143730"/>
                  </a:lnTo>
                  <a:lnTo>
                    <a:pt x="1184289" y="131241"/>
                  </a:lnTo>
                  <a:lnTo>
                    <a:pt x="1169176" y="119242"/>
                  </a:lnTo>
                  <a:lnTo>
                    <a:pt x="1153811" y="107651"/>
                  </a:lnTo>
                  <a:lnTo>
                    <a:pt x="1138025" y="96378"/>
                  </a:lnTo>
                  <a:lnTo>
                    <a:pt x="1121642" y="85503"/>
                  </a:lnTo>
                  <a:lnTo>
                    <a:pt x="1104417" y="75267"/>
                  </a:lnTo>
                  <a:lnTo>
                    <a:pt x="1086310" y="65749"/>
                  </a:lnTo>
                  <a:lnTo>
                    <a:pt x="1067589" y="56882"/>
                  </a:lnTo>
                  <a:lnTo>
                    <a:pt x="1048722" y="48540"/>
                  </a:lnTo>
                  <a:lnTo>
                    <a:pt x="1029992" y="40597"/>
                  </a:lnTo>
                  <a:lnTo>
                    <a:pt x="1011331" y="33110"/>
                  </a:lnTo>
                  <a:lnTo>
                    <a:pt x="992430" y="26301"/>
                  </a:lnTo>
                  <a:lnTo>
                    <a:pt x="973119" y="20242"/>
                  </a:lnTo>
                  <a:lnTo>
                    <a:pt x="953387" y="15020"/>
                  </a:lnTo>
                  <a:lnTo>
                    <a:pt x="933294" y="10811"/>
                  </a:lnTo>
                  <a:lnTo>
                    <a:pt x="912916" y="7610"/>
                  </a:lnTo>
                  <a:lnTo>
                    <a:pt x="892161" y="5274"/>
                  </a:lnTo>
                  <a:lnTo>
                    <a:pt x="870783" y="3616"/>
                  </a:lnTo>
                  <a:lnTo>
                    <a:pt x="848694" y="2459"/>
                  </a:lnTo>
                  <a:lnTo>
                    <a:pt x="825964" y="1664"/>
                  </a:lnTo>
                  <a:lnTo>
                    <a:pt x="802712" y="1121"/>
                  </a:lnTo>
                  <a:lnTo>
                    <a:pt x="779071" y="762"/>
                  </a:lnTo>
                  <a:lnTo>
                    <a:pt x="755314" y="860"/>
                  </a:lnTo>
                  <a:lnTo>
                    <a:pt x="731832" y="1990"/>
                  </a:lnTo>
                  <a:lnTo>
                    <a:pt x="708806" y="4384"/>
                  </a:lnTo>
                  <a:lnTo>
                    <a:pt x="685919" y="7960"/>
                  </a:lnTo>
                  <a:lnTo>
                    <a:pt x="662486" y="12503"/>
                  </a:lnTo>
                  <a:lnTo>
                    <a:pt x="638164" y="17786"/>
                  </a:lnTo>
                  <a:lnTo>
                    <a:pt x="613099" y="23773"/>
                  </a:lnTo>
                  <a:lnTo>
                    <a:pt x="587732" y="30615"/>
                  </a:lnTo>
                  <a:lnTo>
                    <a:pt x="562364" y="38331"/>
                  </a:lnTo>
                  <a:lnTo>
                    <a:pt x="536955" y="46970"/>
                  </a:lnTo>
                  <a:lnTo>
                    <a:pt x="511224" y="56678"/>
                  </a:lnTo>
                  <a:lnTo>
                    <a:pt x="485020" y="67439"/>
                  </a:lnTo>
                  <a:lnTo>
                    <a:pt x="458186" y="79260"/>
                  </a:lnTo>
                  <a:lnTo>
                    <a:pt x="430486" y="92251"/>
                  </a:lnTo>
                  <a:lnTo>
                    <a:pt x="401922" y="106339"/>
                  </a:lnTo>
                  <a:lnTo>
                    <a:pt x="373973" y="120583"/>
                  </a:lnTo>
                  <a:lnTo>
                    <a:pt x="346747" y="134666"/>
                  </a:lnTo>
                  <a:lnTo>
                    <a:pt x="317854" y="149825"/>
                  </a:lnTo>
                  <a:lnTo>
                    <a:pt x="282694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200041" y="186767"/>
            <a:ext cx="8496498" cy="728841"/>
            <a:chOff x="200041" y="186767"/>
            <a:chExt cx="8496498" cy="728841"/>
          </a:xfrm>
        </p:grpSpPr>
        <p:sp>
          <p:nvSpPr>
            <p:cNvPr id="2" name="Freeform 1"/>
            <p:cNvSpPr/>
            <p:nvPr/>
          </p:nvSpPr>
          <p:spPr>
            <a:xfrm>
              <a:off x="410611" y="33691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2"/>
                  </a:lnTo>
                  <a:lnTo>
                    <a:pt x="0" y="126791"/>
                  </a:lnTo>
                  <a:lnTo>
                    <a:pt x="0" y="140681"/>
                  </a:lnTo>
                  <a:lnTo>
                    <a:pt x="4" y="154620"/>
                  </a:lnTo>
                  <a:lnTo>
                    <a:pt x="177" y="168591"/>
                  </a:lnTo>
                  <a:lnTo>
                    <a:pt x="826" y="182585"/>
                  </a:lnTo>
                  <a:lnTo>
                    <a:pt x="2074" y="196593"/>
                  </a:lnTo>
                  <a:lnTo>
                    <a:pt x="3727" y="210611"/>
                  </a:lnTo>
                  <a:lnTo>
                    <a:pt x="5375" y="224635"/>
                  </a:lnTo>
                  <a:lnTo>
                    <a:pt x="6778" y="238655"/>
                  </a:lnTo>
                  <a:lnTo>
                    <a:pt x="7873" y="252448"/>
                  </a:lnTo>
                  <a:lnTo>
                    <a:pt x="8801" y="267146"/>
                  </a:lnTo>
                  <a:lnTo>
                    <a:pt x="9640" y="286276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0041" y="294797"/>
              <a:ext cx="431669" cy="63172"/>
            </a:xfrm>
            <a:custGeom>
              <a:avLst/>
              <a:gdLst/>
              <a:ahLst/>
              <a:cxnLst/>
              <a:rect l="0" t="0" r="0" b="0"/>
              <a:pathLst>
                <a:path w="431669" h="63172">
                  <a:moveTo>
                    <a:pt x="431668" y="0"/>
                  </a:moveTo>
                  <a:lnTo>
                    <a:pt x="420000" y="67"/>
                  </a:lnTo>
                  <a:lnTo>
                    <a:pt x="409512" y="708"/>
                  </a:lnTo>
                  <a:lnTo>
                    <a:pt x="399205" y="2000"/>
                  </a:lnTo>
                  <a:lnTo>
                    <a:pt x="388731" y="3687"/>
                  </a:lnTo>
                  <a:lnTo>
                    <a:pt x="377739" y="5355"/>
                  </a:lnTo>
                  <a:lnTo>
                    <a:pt x="366101" y="6772"/>
                  </a:lnTo>
                  <a:lnTo>
                    <a:pt x="354020" y="8043"/>
                  </a:lnTo>
                  <a:lnTo>
                    <a:pt x="341914" y="9502"/>
                  </a:lnTo>
                  <a:lnTo>
                    <a:pt x="330022" y="11330"/>
                  </a:lnTo>
                  <a:lnTo>
                    <a:pt x="318088" y="13389"/>
                  </a:lnTo>
                  <a:lnTo>
                    <a:pt x="305478" y="15317"/>
                  </a:lnTo>
                  <a:lnTo>
                    <a:pt x="291885" y="16915"/>
                  </a:lnTo>
                  <a:lnTo>
                    <a:pt x="277484" y="18311"/>
                  </a:lnTo>
                  <a:lnTo>
                    <a:pt x="262738" y="19855"/>
                  </a:lnTo>
                  <a:lnTo>
                    <a:pt x="247959" y="21745"/>
                  </a:lnTo>
                  <a:lnTo>
                    <a:pt x="233120" y="24015"/>
                  </a:lnTo>
                  <a:lnTo>
                    <a:pt x="217945" y="26618"/>
                  </a:lnTo>
                  <a:lnTo>
                    <a:pt x="202294" y="29478"/>
                  </a:lnTo>
                  <a:lnTo>
                    <a:pt x="186173" y="32365"/>
                  </a:lnTo>
                  <a:lnTo>
                    <a:pt x="169659" y="34917"/>
                  </a:lnTo>
                  <a:lnTo>
                    <a:pt x="152845" y="36967"/>
                  </a:lnTo>
                  <a:lnTo>
                    <a:pt x="135977" y="38680"/>
                  </a:lnTo>
                  <a:lnTo>
                    <a:pt x="119425" y="40445"/>
                  </a:lnTo>
                  <a:lnTo>
                    <a:pt x="103372" y="42487"/>
                  </a:lnTo>
                  <a:lnTo>
                    <a:pt x="87983" y="44860"/>
                  </a:lnTo>
                  <a:lnTo>
                    <a:pt x="73488" y="47532"/>
                  </a:lnTo>
                  <a:lnTo>
                    <a:pt x="59931" y="50440"/>
                  </a:lnTo>
                  <a:lnTo>
                    <a:pt x="47452" y="53370"/>
                  </a:lnTo>
                  <a:lnTo>
                    <a:pt x="35045" y="56260"/>
                  </a:lnTo>
                  <a:lnTo>
                    <a:pt x="20503" y="593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7481" y="284269"/>
              <a:ext cx="305328" cy="365654"/>
            </a:xfrm>
            <a:custGeom>
              <a:avLst/>
              <a:gdLst/>
              <a:ahLst/>
              <a:cxnLst/>
              <a:rect l="0" t="0" r="0" b="0"/>
              <a:pathLst>
                <a:path w="305328" h="36565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39"/>
                  </a:lnTo>
                  <a:lnTo>
                    <a:pt x="3727" y="85691"/>
                  </a:lnTo>
                  <a:lnTo>
                    <a:pt x="5376" y="99257"/>
                  </a:lnTo>
                  <a:lnTo>
                    <a:pt x="6778" y="112972"/>
                  </a:lnTo>
                  <a:lnTo>
                    <a:pt x="7871" y="126791"/>
                  </a:lnTo>
                  <a:lnTo>
                    <a:pt x="8679" y="140681"/>
                  </a:lnTo>
                  <a:lnTo>
                    <a:pt x="9257" y="154619"/>
                  </a:lnTo>
                  <a:lnTo>
                    <a:pt x="9662" y="168591"/>
                  </a:lnTo>
                  <a:lnTo>
                    <a:pt x="9942" y="182584"/>
                  </a:lnTo>
                  <a:lnTo>
                    <a:pt x="10133" y="196592"/>
                  </a:lnTo>
                  <a:lnTo>
                    <a:pt x="10263" y="210610"/>
                  </a:lnTo>
                  <a:lnTo>
                    <a:pt x="10350" y="224635"/>
                  </a:lnTo>
                  <a:lnTo>
                    <a:pt x="10409" y="238664"/>
                  </a:lnTo>
                  <a:lnTo>
                    <a:pt x="10449" y="252696"/>
                  </a:lnTo>
                  <a:lnTo>
                    <a:pt x="10475" y="266730"/>
                  </a:lnTo>
                  <a:lnTo>
                    <a:pt x="10498" y="280761"/>
                  </a:lnTo>
                  <a:lnTo>
                    <a:pt x="10682" y="294624"/>
                  </a:lnTo>
                  <a:lnTo>
                    <a:pt x="11339" y="308012"/>
                  </a:lnTo>
                  <a:lnTo>
                    <a:pt x="12573" y="320722"/>
                  </a:lnTo>
                  <a:lnTo>
                    <a:pt x="13528" y="330165"/>
                  </a:lnTo>
                  <a:lnTo>
                    <a:pt x="13382" y="333003"/>
                  </a:lnTo>
                  <a:lnTo>
                    <a:pt x="12821" y="330136"/>
                  </a:lnTo>
                  <a:lnTo>
                    <a:pt x="12410" y="323509"/>
                  </a:lnTo>
                  <a:lnTo>
                    <a:pt x="12576" y="314804"/>
                  </a:lnTo>
                  <a:lnTo>
                    <a:pt x="13463" y="305064"/>
                  </a:lnTo>
                  <a:lnTo>
                    <a:pt x="15024" y="294842"/>
                  </a:lnTo>
                  <a:lnTo>
                    <a:pt x="17133" y="284407"/>
                  </a:lnTo>
                  <a:lnTo>
                    <a:pt x="19664" y="273891"/>
                  </a:lnTo>
                  <a:lnTo>
                    <a:pt x="22667" y="263513"/>
                  </a:lnTo>
                  <a:lnTo>
                    <a:pt x="26359" y="253605"/>
                  </a:lnTo>
                  <a:lnTo>
                    <a:pt x="30814" y="244318"/>
                  </a:lnTo>
                  <a:lnTo>
                    <a:pt x="36281" y="236113"/>
                  </a:lnTo>
                  <a:lnTo>
                    <a:pt x="43240" y="229811"/>
                  </a:lnTo>
                  <a:lnTo>
                    <a:pt x="51802" y="225697"/>
                  </a:lnTo>
                  <a:lnTo>
                    <a:pt x="61297" y="223901"/>
                  </a:lnTo>
                  <a:lnTo>
                    <a:pt x="70516" y="224658"/>
                  </a:lnTo>
                  <a:lnTo>
                    <a:pt x="78787" y="227835"/>
                  </a:lnTo>
                  <a:lnTo>
                    <a:pt x="86134" y="233033"/>
                  </a:lnTo>
                  <a:lnTo>
                    <a:pt x="92982" y="239793"/>
                  </a:lnTo>
                  <a:lnTo>
                    <a:pt x="99652" y="247708"/>
                  </a:lnTo>
                  <a:lnTo>
                    <a:pt x="105980" y="256611"/>
                  </a:lnTo>
                  <a:lnTo>
                    <a:pt x="111412" y="266563"/>
                  </a:lnTo>
                  <a:lnTo>
                    <a:pt x="115706" y="277511"/>
                  </a:lnTo>
                  <a:lnTo>
                    <a:pt x="119082" y="289133"/>
                  </a:lnTo>
                  <a:lnTo>
                    <a:pt x="122040" y="300934"/>
                  </a:lnTo>
                  <a:lnTo>
                    <a:pt x="124932" y="312582"/>
                  </a:lnTo>
                  <a:lnTo>
                    <a:pt x="128364" y="322836"/>
                  </a:lnTo>
                  <a:lnTo>
                    <a:pt x="132953" y="328547"/>
                  </a:lnTo>
                  <a:lnTo>
                    <a:pt x="138042" y="328391"/>
                  </a:lnTo>
                  <a:lnTo>
                    <a:pt x="142691" y="324419"/>
                  </a:lnTo>
                  <a:lnTo>
                    <a:pt x="147175" y="318305"/>
                  </a:lnTo>
                  <a:lnTo>
                    <a:pt x="152299" y="311209"/>
                  </a:lnTo>
                  <a:lnTo>
                    <a:pt x="158466" y="303777"/>
                  </a:lnTo>
                  <a:lnTo>
                    <a:pt x="165695" y="296465"/>
                  </a:lnTo>
                  <a:lnTo>
                    <a:pt x="173828" y="289689"/>
                  </a:lnTo>
                  <a:lnTo>
                    <a:pt x="182665" y="283607"/>
                  </a:lnTo>
                  <a:lnTo>
                    <a:pt x="192188" y="278180"/>
                  </a:lnTo>
                  <a:lnTo>
                    <a:pt x="202556" y="273290"/>
                  </a:lnTo>
                  <a:lnTo>
                    <a:pt x="213782" y="268806"/>
                  </a:lnTo>
                  <a:lnTo>
                    <a:pt x="225589" y="264451"/>
                  </a:lnTo>
                  <a:lnTo>
                    <a:pt x="237514" y="259833"/>
                  </a:lnTo>
                  <a:lnTo>
                    <a:pt x="249263" y="254749"/>
                  </a:lnTo>
                  <a:lnTo>
                    <a:pt x="260252" y="248856"/>
                  </a:lnTo>
                  <a:lnTo>
                    <a:pt x="269567" y="241611"/>
                  </a:lnTo>
                  <a:lnTo>
                    <a:pt x="276850" y="232857"/>
                  </a:lnTo>
                  <a:lnTo>
                    <a:pt x="281754" y="223233"/>
                  </a:lnTo>
                  <a:lnTo>
                    <a:pt x="283705" y="213928"/>
                  </a:lnTo>
                  <a:lnTo>
                    <a:pt x="282677" y="205603"/>
                  </a:lnTo>
                  <a:lnTo>
                    <a:pt x="278921" y="198391"/>
                  </a:lnTo>
                  <a:lnTo>
                    <a:pt x="272679" y="192165"/>
                  </a:lnTo>
                  <a:lnTo>
                    <a:pt x="264343" y="186735"/>
                  </a:lnTo>
                  <a:lnTo>
                    <a:pt x="254531" y="182394"/>
                  </a:lnTo>
                  <a:lnTo>
                    <a:pt x="243970" y="179900"/>
                  </a:lnTo>
                  <a:lnTo>
                    <a:pt x="233139" y="179524"/>
                  </a:lnTo>
                  <a:lnTo>
                    <a:pt x="222429" y="181406"/>
                  </a:lnTo>
                  <a:lnTo>
                    <a:pt x="212239" y="185793"/>
                  </a:lnTo>
                  <a:lnTo>
                    <a:pt x="202723" y="192557"/>
                  </a:lnTo>
                  <a:lnTo>
                    <a:pt x="194012" y="201150"/>
                  </a:lnTo>
                  <a:lnTo>
                    <a:pt x="186298" y="210811"/>
                  </a:lnTo>
                  <a:lnTo>
                    <a:pt x="179592" y="221013"/>
                  </a:lnTo>
                  <a:lnTo>
                    <a:pt x="173917" y="231790"/>
                  </a:lnTo>
                  <a:lnTo>
                    <a:pt x="169395" y="243616"/>
                  </a:lnTo>
                  <a:lnTo>
                    <a:pt x="165985" y="256678"/>
                  </a:lnTo>
                  <a:lnTo>
                    <a:pt x="163677" y="270723"/>
                  </a:lnTo>
                  <a:lnTo>
                    <a:pt x="162569" y="285229"/>
                  </a:lnTo>
                  <a:lnTo>
                    <a:pt x="162604" y="299832"/>
                  </a:lnTo>
                  <a:lnTo>
                    <a:pt x="163763" y="314046"/>
                  </a:lnTo>
                  <a:lnTo>
                    <a:pt x="166135" y="327203"/>
                  </a:lnTo>
                  <a:lnTo>
                    <a:pt x="169666" y="339034"/>
                  </a:lnTo>
                  <a:lnTo>
                    <a:pt x="174494" y="349127"/>
                  </a:lnTo>
                  <a:lnTo>
                    <a:pt x="181016" y="356786"/>
                  </a:lnTo>
                  <a:lnTo>
                    <a:pt x="189290" y="361862"/>
                  </a:lnTo>
                  <a:lnTo>
                    <a:pt x="198931" y="364662"/>
                  </a:lnTo>
                  <a:lnTo>
                    <a:pt x="209311" y="365653"/>
                  </a:lnTo>
                  <a:lnTo>
                    <a:pt x="219994" y="365285"/>
                  </a:lnTo>
                  <a:lnTo>
                    <a:pt x="230758" y="363772"/>
                  </a:lnTo>
                  <a:lnTo>
                    <a:pt x="241510" y="361096"/>
                  </a:lnTo>
                  <a:lnTo>
                    <a:pt x="252212" y="357343"/>
                  </a:lnTo>
                  <a:lnTo>
                    <a:pt x="262599" y="352811"/>
                  </a:lnTo>
                  <a:lnTo>
                    <a:pt x="273291" y="347389"/>
                  </a:lnTo>
                  <a:lnTo>
                    <a:pt x="286345" y="339486"/>
                  </a:lnTo>
                  <a:lnTo>
                    <a:pt x="30532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0312" y="463253"/>
              <a:ext cx="129937" cy="131684"/>
            </a:xfrm>
            <a:custGeom>
              <a:avLst/>
              <a:gdLst/>
              <a:ahLst/>
              <a:cxnLst/>
              <a:rect l="0" t="0" r="0" b="0"/>
              <a:pathLst>
                <a:path w="129937" h="131684">
                  <a:moveTo>
                    <a:pt x="3594" y="63171"/>
                  </a:moveTo>
                  <a:lnTo>
                    <a:pt x="862" y="71973"/>
                  </a:lnTo>
                  <a:lnTo>
                    <a:pt x="0" y="80319"/>
                  </a:lnTo>
                  <a:lnTo>
                    <a:pt x="985" y="89023"/>
                  </a:lnTo>
                  <a:lnTo>
                    <a:pt x="3352" y="98316"/>
                  </a:lnTo>
                  <a:lnTo>
                    <a:pt x="6488" y="108460"/>
                  </a:lnTo>
                  <a:lnTo>
                    <a:pt x="9946" y="119430"/>
                  </a:lnTo>
                  <a:lnTo>
                    <a:pt x="12669" y="128479"/>
                  </a:lnTo>
                  <a:lnTo>
                    <a:pt x="13517" y="131683"/>
                  </a:lnTo>
                  <a:lnTo>
                    <a:pt x="12795" y="129235"/>
                  </a:lnTo>
                  <a:lnTo>
                    <a:pt x="11206" y="122569"/>
                  </a:lnTo>
                  <a:lnTo>
                    <a:pt x="9445" y="112766"/>
                  </a:lnTo>
                  <a:lnTo>
                    <a:pt x="7897" y="100658"/>
                  </a:lnTo>
                  <a:lnTo>
                    <a:pt x="7007" y="87382"/>
                  </a:lnTo>
                  <a:lnTo>
                    <a:pt x="7382" y="74349"/>
                  </a:lnTo>
                  <a:lnTo>
                    <a:pt x="9228" y="62312"/>
                  </a:lnTo>
                  <a:lnTo>
                    <a:pt x="12585" y="51595"/>
                  </a:lnTo>
                  <a:lnTo>
                    <a:pt x="17503" y="42381"/>
                  </a:lnTo>
                  <a:lnTo>
                    <a:pt x="23852" y="34594"/>
                  </a:lnTo>
                  <a:lnTo>
                    <a:pt x="31536" y="28158"/>
                  </a:lnTo>
                  <a:lnTo>
                    <a:pt x="40588" y="23108"/>
                  </a:lnTo>
                  <a:lnTo>
                    <a:pt x="50893" y="19328"/>
                  </a:lnTo>
                  <a:lnTo>
                    <a:pt x="62064" y="16428"/>
                  </a:lnTo>
                  <a:lnTo>
                    <a:pt x="73554" y="13857"/>
                  </a:lnTo>
                  <a:lnTo>
                    <a:pt x="85007" y="11275"/>
                  </a:lnTo>
                  <a:lnTo>
                    <a:pt x="95835" y="8697"/>
                  </a:lnTo>
                  <a:lnTo>
                    <a:pt x="106193" y="6146"/>
                  </a:lnTo>
                  <a:lnTo>
                    <a:pt x="116985" y="3394"/>
                  </a:lnTo>
                  <a:lnTo>
                    <a:pt x="129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0153" y="442196"/>
              <a:ext cx="131042" cy="178822"/>
            </a:xfrm>
            <a:custGeom>
              <a:avLst/>
              <a:gdLst/>
              <a:ahLst/>
              <a:cxnLst/>
              <a:rect l="0" t="0" r="0" b="0"/>
              <a:pathLst>
                <a:path w="131042" h="178822">
                  <a:moveTo>
                    <a:pt x="23266" y="52643"/>
                  </a:moveTo>
                  <a:lnTo>
                    <a:pt x="17466" y="58577"/>
                  </a:lnTo>
                  <a:lnTo>
                    <a:pt x="12541" y="64782"/>
                  </a:lnTo>
                  <a:lnTo>
                    <a:pt x="8048" y="71882"/>
                  </a:lnTo>
                  <a:lnTo>
                    <a:pt x="4173" y="79996"/>
                  </a:lnTo>
                  <a:lnTo>
                    <a:pt x="1456" y="89290"/>
                  </a:lnTo>
                  <a:lnTo>
                    <a:pt x="101" y="99734"/>
                  </a:lnTo>
                  <a:lnTo>
                    <a:pt x="0" y="110986"/>
                  </a:lnTo>
                  <a:lnTo>
                    <a:pt x="917" y="122524"/>
                  </a:lnTo>
                  <a:lnTo>
                    <a:pt x="2616" y="134010"/>
                  </a:lnTo>
                  <a:lnTo>
                    <a:pt x="5213" y="144991"/>
                  </a:lnTo>
                  <a:lnTo>
                    <a:pt x="9158" y="154832"/>
                  </a:lnTo>
                  <a:lnTo>
                    <a:pt x="14588" y="163289"/>
                  </a:lnTo>
                  <a:lnTo>
                    <a:pt x="21353" y="170136"/>
                  </a:lnTo>
                  <a:lnTo>
                    <a:pt x="29190" y="174994"/>
                  </a:lnTo>
                  <a:lnTo>
                    <a:pt x="37828" y="177850"/>
                  </a:lnTo>
                  <a:lnTo>
                    <a:pt x="46881" y="178821"/>
                  </a:lnTo>
                  <a:lnTo>
                    <a:pt x="55871" y="177969"/>
                  </a:lnTo>
                  <a:lnTo>
                    <a:pt x="64542" y="175511"/>
                  </a:lnTo>
                  <a:lnTo>
                    <a:pt x="72837" y="171762"/>
                  </a:lnTo>
                  <a:lnTo>
                    <a:pt x="80794" y="167039"/>
                  </a:lnTo>
                  <a:lnTo>
                    <a:pt x="88477" y="161602"/>
                  </a:lnTo>
                  <a:lnTo>
                    <a:pt x="95791" y="155496"/>
                  </a:lnTo>
                  <a:lnTo>
                    <a:pt x="102484" y="148567"/>
                  </a:lnTo>
                  <a:lnTo>
                    <a:pt x="108470" y="140794"/>
                  </a:lnTo>
                  <a:lnTo>
                    <a:pt x="113812" y="132285"/>
                  </a:lnTo>
                  <a:lnTo>
                    <a:pt x="118635" y="123195"/>
                  </a:lnTo>
                  <a:lnTo>
                    <a:pt x="123057" y="113671"/>
                  </a:lnTo>
                  <a:lnTo>
                    <a:pt x="126858" y="103835"/>
                  </a:lnTo>
                  <a:lnTo>
                    <a:pt x="129506" y="93779"/>
                  </a:lnTo>
                  <a:lnTo>
                    <a:pt x="130809" y="83567"/>
                  </a:lnTo>
                  <a:lnTo>
                    <a:pt x="131041" y="73082"/>
                  </a:lnTo>
                  <a:lnTo>
                    <a:pt x="130740" y="62051"/>
                  </a:lnTo>
                  <a:lnTo>
                    <a:pt x="130281" y="50385"/>
                  </a:lnTo>
                  <a:lnTo>
                    <a:pt x="129839" y="38743"/>
                  </a:lnTo>
                  <a:lnTo>
                    <a:pt x="129428" y="27292"/>
                  </a:lnTo>
                  <a:lnTo>
                    <a:pt x="129019" y="15027"/>
                  </a:lnTo>
                  <a:lnTo>
                    <a:pt x="1285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16739" y="315854"/>
              <a:ext cx="25666" cy="305328"/>
            </a:xfrm>
            <a:custGeom>
              <a:avLst/>
              <a:gdLst/>
              <a:ahLst/>
              <a:cxnLst/>
              <a:rect l="0" t="0" r="0" b="0"/>
              <a:pathLst>
                <a:path w="25666" h="305328">
                  <a:moveTo>
                    <a:pt x="4608" y="0"/>
                  </a:moveTo>
                  <a:lnTo>
                    <a:pt x="1808" y="11736"/>
                  </a:lnTo>
                  <a:lnTo>
                    <a:pt x="306" y="22865"/>
                  </a:lnTo>
                  <a:lnTo>
                    <a:pt x="0" y="34463"/>
                  </a:lnTo>
                  <a:lnTo>
                    <a:pt x="679" y="46624"/>
                  </a:lnTo>
                  <a:lnTo>
                    <a:pt x="2147" y="59284"/>
                  </a:lnTo>
                  <a:lnTo>
                    <a:pt x="4211" y="72345"/>
                  </a:lnTo>
                  <a:lnTo>
                    <a:pt x="6548" y="85869"/>
                  </a:lnTo>
                  <a:lnTo>
                    <a:pt x="8722" y="100083"/>
                  </a:lnTo>
                  <a:lnTo>
                    <a:pt x="10511" y="115047"/>
                  </a:lnTo>
                  <a:lnTo>
                    <a:pt x="11879" y="130518"/>
                  </a:lnTo>
                  <a:lnTo>
                    <a:pt x="12878" y="146057"/>
                  </a:lnTo>
                  <a:lnTo>
                    <a:pt x="13588" y="161398"/>
                  </a:lnTo>
                  <a:lnTo>
                    <a:pt x="14083" y="176462"/>
                  </a:lnTo>
                  <a:lnTo>
                    <a:pt x="14424" y="191263"/>
                  </a:lnTo>
                  <a:lnTo>
                    <a:pt x="14661" y="205845"/>
                  </a:lnTo>
                  <a:lnTo>
                    <a:pt x="14991" y="220095"/>
                  </a:lnTo>
                  <a:lnTo>
                    <a:pt x="15746" y="233751"/>
                  </a:lnTo>
                  <a:lnTo>
                    <a:pt x="17066" y="246709"/>
                  </a:lnTo>
                  <a:lnTo>
                    <a:pt x="18775" y="258769"/>
                  </a:lnTo>
                  <a:lnTo>
                    <a:pt x="20639" y="270840"/>
                  </a:lnTo>
                  <a:lnTo>
                    <a:pt x="22824" y="285101"/>
                  </a:lnTo>
                  <a:lnTo>
                    <a:pt x="2566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73989" y="477277"/>
              <a:ext cx="178986" cy="158534"/>
            </a:xfrm>
            <a:custGeom>
              <a:avLst/>
              <a:gdLst/>
              <a:ahLst/>
              <a:cxnLst/>
              <a:rect l="0" t="0" r="0" b="0"/>
              <a:pathLst>
                <a:path w="178986" h="158534">
                  <a:moveTo>
                    <a:pt x="0" y="101790"/>
                  </a:moveTo>
                  <a:lnTo>
                    <a:pt x="5935" y="95922"/>
                  </a:lnTo>
                  <a:lnTo>
                    <a:pt x="12140" y="90358"/>
                  </a:lnTo>
                  <a:lnTo>
                    <a:pt x="19240" y="84563"/>
                  </a:lnTo>
                  <a:lnTo>
                    <a:pt x="27353" y="78655"/>
                  </a:lnTo>
                  <a:lnTo>
                    <a:pt x="36648" y="72974"/>
                  </a:lnTo>
                  <a:lnTo>
                    <a:pt x="47091" y="67699"/>
                  </a:lnTo>
                  <a:lnTo>
                    <a:pt x="58343" y="62849"/>
                  </a:lnTo>
                  <a:lnTo>
                    <a:pt x="69881" y="58363"/>
                  </a:lnTo>
                  <a:lnTo>
                    <a:pt x="81372" y="54156"/>
                  </a:lnTo>
                  <a:lnTo>
                    <a:pt x="92526" y="49992"/>
                  </a:lnTo>
                  <a:lnTo>
                    <a:pt x="103015" y="45503"/>
                  </a:lnTo>
                  <a:lnTo>
                    <a:pt x="112716" y="40510"/>
                  </a:lnTo>
                  <a:lnTo>
                    <a:pt x="121043" y="34850"/>
                  </a:lnTo>
                  <a:lnTo>
                    <a:pt x="126901" y="28292"/>
                  </a:lnTo>
                  <a:lnTo>
                    <a:pt x="129902" y="20823"/>
                  </a:lnTo>
                  <a:lnTo>
                    <a:pt x="129968" y="13214"/>
                  </a:lnTo>
                  <a:lnTo>
                    <a:pt x="126978" y="6866"/>
                  </a:lnTo>
                  <a:lnTo>
                    <a:pt x="121194" y="2463"/>
                  </a:lnTo>
                  <a:lnTo>
                    <a:pt x="113279" y="173"/>
                  </a:lnTo>
                  <a:lnTo>
                    <a:pt x="104082" y="0"/>
                  </a:lnTo>
                  <a:lnTo>
                    <a:pt x="94205" y="1702"/>
                  </a:lnTo>
                  <a:lnTo>
                    <a:pt x="83985" y="4911"/>
                  </a:lnTo>
                  <a:lnTo>
                    <a:pt x="73600" y="9257"/>
                  </a:lnTo>
                  <a:lnTo>
                    <a:pt x="63145" y="14434"/>
                  </a:lnTo>
                  <a:lnTo>
                    <a:pt x="52989" y="20362"/>
                  </a:lnTo>
                  <a:lnTo>
                    <a:pt x="43767" y="27170"/>
                  </a:lnTo>
                  <a:lnTo>
                    <a:pt x="35753" y="34867"/>
                  </a:lnTo>
                  <a:lnTo>
                    <a:pt x="29049" y="43493"/>
                  </a:lnTo>
                  <a:lnTo>
                    <a:pt x="23761" y="53195"/>
                  </a:lnTo>
                  <a:lnTo>
                    <a:pt x="19801" y="63943"/>
                  </a:lnTo>
                  <a:lnTo>
                    <a:pt x="17107" y="75415"/>
                  </a:lnTo>
                  <a:lnTo>
                    <a:pt x="15731" y="87108"/>
                  </a:lnTo>
                  <a:lnTo>
                    <a:pt x="15589" y="98707"/>
                  </a:lnTo>
                  <a:lnTo>
                    <a:pt x="16796" y="109934"/>
                  </a:lnTo>
                  <a:lnTo>
                    <a:pt x="19733" y="120473"/>
                  </a:lnTo>
                  <a:lnTo>
                    <a:pt x="24456" y="130217"/>
                  </a:lnTo>
                  <a:lnTo>
                    <a:pt x="30899" y="138913"/>
                  </a:lnTo>
                  <a:lnTo>
                    <a:pt x="39043" y="146083"/>
                  </a:lnTo>
                  <a:lnTo>
                    <a:pt x="48703" y="151606"/>
                  </a:lnTo>
                  <a:lnTo>
                    <a:pt x="59426" y="155502"/>
                  </a:lnTo>
                  <a:lnTo>
                    <a:pt x="70606" y="157758"/>
                  </a:lnTo>
                  <a:lnTo>
                    <a:pt x="81862" y="158533"/>
                  </a:lnTo>
                  <a:lnTo>
                    <a:pt x="93028" y="157937"/>
                  </a:lnTo>
                  <a:lnTo>
                    <a:pt x="104057" y="155950"/>
                  </a:lnTo>
                  <a:lnTo>
                    <a:pt x="114953" y="152691"/>
                  </a:lnTo>
                  <a:lnTo>
                    <a:pt x="125576" y="148386"/>
                  </a:lnTo>
                  <a:lnTo>
                    <a:pt x="135644" y="143281"/>
                  </a:lnTo>
                  <a:lnTo>
                    <a:pt x="145039" y="137598"/>
                  </a:lnTo>
                  <a:lnTo>
                    <a:pt x="153513" y="131813"/>
                  </a:lnTo>
                  <a:lnTo>
                    <a:pt x="161431" y="126082"/>
                  </a:lnTo>
                  <a:lnTo>
                    <a:pt x="169487" y="119909"/>
                  </a:lnTo>
                  <a:lnTo>
                    <a:pt x="178985" y="112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7367" y="336911"/>
              <a:ext cx="10405" cy="284271"/>
            </a:xfrm>
            <a:custGeom>
              <a:avLst/>
              <a:gdLst/>
              <a:ahLst/>
              <a:cxnLst/>
              <a:rect l="0" t="0" r="0" b="0"/>
              <a:pathLst>
                <a:path w="10405" h="284271">
                  <a:moveTo>
                    <a:pt x="10404" y="0"/>
                  </a:moveTo>
                  <a:lnTo>
                    <a:pt x="7538" y="8869"/>
                  </a:lnTo>
                  <a:lnTo>
                    <a:pt x="5396" y="17856"/>
                  </a:lnTo>
                  <a:lnTo>
                    <a:pt x="3793" y="27856"/>
                  </a:lnTo>
                  <a:lnTo>
                    <a:pt x="2612" y="39009"/>
                  </a:lnTo>
                  <a:lnTo>
                    <a:pt x="1764" y="51469"/>
                  </a:lnTo>
                  <a:lnTo>
                    <a:pt x="1166" y="65180"/>
                  </a:lnTo>
                  <a:lnTo>
                    <a:pt x="752" y="79944"/>
                  </a:lnTo>
                  <a:lnTo>
                    <a:pt x="467" y="95521"/>
                  </a:lnTo>
                  <a:lnTo>
                    <a:pt x="274" y="111694"/>
                  </a:lnTo>
                  <a:lnTo>
                    <a:pt x="143" y="128128"/>
                  </a:lnTo>
                  <a:lnTo>
                    <a:pt x="55" y="144386"/>
                  </a:lnTo>
                  <a:lnTo>
                    <a:pt x="0" y="160242"/>
                  </a:lnTo>
                  <a:lnTo>
                    <a:pt x="133" y="175498"/>
                  </a:lnTo>
                  <a:lnTo>
                    <a:pt x="755" y="189904"/>
                  </a:lnTo>
                  <a:lnTo>
                    <a:pt x="1986" y="203410"/>
                  </a:lnTo>
                  <a:lnTo>
                    <a:pt x="3635" y="216253"/>
                  </a:lnTo>
                  <a:lnTo>
                    <a:pt x="5453" y="230432"/>
                  </a:lnTo>
                  <a:lnTo>
                    <a:pt x="7600" y="250546"/>
                  </a:lnTo>
                  <a:lnTo>
                    <a:pt x="1040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1429" y="452725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201635" y="2800"/>
                  </a:lnTo>
                  <a:lnTo>
                    <a:pt x="192008" y="4302"/>
                  </a:lnTo>
                  <a:lnTo>
                    <a:pt x="180720" y="4617"/>
                  </a:lnTo>
                  <a:lnTo>
                    <a:pt x="168053" y="4284"/>
                  </a:lnTo>
                  <a:lnTo>
                    <a:pt x="154573" y="4112"/>
                  </a:lnTo>
                  <a:lnTo>
                    <a:pt x="140702" y="4545"/>
                  </a:lnTo>
                  <a:lnTo>
                    <a:pt x="126666" y="5514"/>
                  </a:lnTo>
                  <a:lnTo>
                    <a:pt x="112574" y="6636"/>
                  </a:lnTo>
                  <a:lnTo>
                    <a:pt x="98473" y="7653"/>
                  </a:lnTo>
                  <a:lnTo>
                    <a:pt x="84379" y="8471"/>
                  </a:lnTo>
                  <a:lnTo>
                    <a:pt x="70297" y="9087"/>
                  </a:lnTo>
                  <a:lnTo>
                    <a:pt x="56245" y="9533"/>
                  </a:lnTo>
                  <a:lnTo>
                    <a:pt x="42826" y="9848"/>
                  </a:lnTo>
                  <a:lnTo>
                    <a:pt x="29908" y="10102"/>
                  </a:lnTo>
                  <a:lnTo>
                    <a:pt x="16355" y="103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42528" y="294797"/>
              <a:ext cx="136871" cy="326385"/>
            </a:xfrm>
            <a:custGeom>
              <a:avLst/>
              <a:gdLst/>
              <a:ahLst/>
              <a:cxnLst/>
              <a:rect l="0" t="0" r="0" b="0"/>
              <a:pathLst>
                <a:path w="136871" h="326385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3" y="46447"/>
                  </a:lnTo>
                  <a:lnTo>
                    <a:pt x="6180" y="58458"/>
                  </a:lnTo>
                  <a:lnTo>
                    <a:pt x="8846" y="70270"/>
                  </a:lnTo>
                  <a:lnTo>
                    <a:pt x="11770" y="82142"/>
                  </a:lnTo>
                  <a:lnTo>
                    <a:pt x="14877" y="94708"/>
                  </a:lnTo>
                  <a:lnTo>
                    <a:pt x="18108" y="108273"/>
                  </a:lnTo>
                  <a:lnTo>
                    <a:pt x="21259" y="122825"/>
                  </a:lnTo>
                  <a:lnTo>
                    <a:pt x="23995" y="138204"/>
                  </a:lnTo>
                  <a:lnTo>
                    <a:pt x="26167" y="154220"/>
                  </a:lnTo>
                  <a:lnTo>
                    <a:pt x="27795" y="170705"/>
                  </a:lnTo>
                  <a:lnTo>
                    <a:pt x="28970" y="187523"/>
                  </a:lnTo>
                  <a:lnTo>
                    <a:pt x="29803" y="204565"/>
                  </a:lnTo>
                  <a:lnTo>
                    <a:pt x="30550" y="221431"/>
                  </a:lnTo>
                  <a:lnTo>
                    <a:pt x="31592" y="237455"/>
                  </a:lnTo>
                  <a:lnTo>
                    <a:pt x="33104" y="252344"/>
                  </a:lnTo>
                  <a:lnTo>
                    <a:pt x="34765" y="266138"/>
                  </a:lnTo>
                  <a:lnTo>
                    <a:pt x="35887" y="279024"/>
                  </a:lnTo>
                  <a:lnTo>
                    <a:pt x="36096" y="291167"/>
                  </a:lnTo>
                  <a:lnTo>
                    <a:pt x="34618" y="301077"/>
                  </a:lnTo>
                  <a:lnTo>
                    <a:pt x="31509" y="306006"/>
                  </a:lnTo>
                  <a:lnTo>
                    <a:pt x="28524" y="305496"/>
                  </a:lnTo>
                  <a:lnTo>
                    <a:pt x="26234" y="300697"/>
                  </a:lnTo>
                  <a:lnTo>
                    <a:pt x="24766" y="293039"/>
                  </a:lnTo>
                  <a:lnTo>
                    <a:pt x="24275" y="283800"/>
                  </a:lnTo>
                  <a:lnTo>
                    <a:pt x="24749" y="273785"/>
                  </a:lnTo>
                  <a:lnTo>
                    <a:pt x="26046" y="263420"/>
                  </a:lnTo>
                  <a:lnTo>
                    <a:pt x="27985" y="252911"/>
                  </a:lnTo>
                  <a:lnTo>
                    <a:pt x="30405" y="242355"/>
                  </a:lnTo>
                  <a:lnTo>
                    <a:pt x="33335" y="231956"/>
                  </a:lnTo>
                  <a:lnTo>
                    <a:pt x="36980" y="222036"/>
                  </a:lnTo>
                  <a:lnTo>
                    <a:pt x="41400" y="212743"/>
                  </a:lnTo>
                  <a:lnTo>
                    <a:pt x="46673" y="204534"/>
                  </a:lnTo>
                  <a:lnTo>
                    <a:pt x="52970" y="198230"/>
                  </a:lnTo>
                  <a:lnTo>
                    <a:pt x="60278" y="194114"/>
                  </a:lnTo>
                  <a:lnTo>
                    <a:pt x="68287" y="192318"/>
                  </a:lnTo>
                  <a:lnTo>
                    <a:pt x="76502" y="193074"/>
                  </a:lnTo>
                  <a:lnTo>
                    <a:pt x="84612" y="196255"/>
                  </a:lnTo>
                  <a:lnTo>
                    <a:pt x="92344" y="201626"/>
                  </a:lnTo>
                  <a:lnTo>
                    <a:pt x="99383" y="209034"/>
                  </a:lnTo>
                  <a:lnTo>
                    <a:pt x="105629" y="218197"/>
                  </a:lnTo>
                  <a:lnTo>
                    <a:pt x="110991" y="228753"/>
                  </a:lnTo>
                  <a:lnTo>
                    <a:pt x="115303" y="240353"/>
                  </a:lnTo>
                  <a:lnTo>
                    <a:pt x="118580" y="252699"/>
                  </a:lnTo>
                  <a:lnTo>
                    <a:pt x="121173" y="265346"/>
                  </a:lnTo>
                  <a:lnTo>
                    <a:pt x="124030" y="279141"/>
                  </a:lnTo>
                  <a:lnTo>
                    <a:pt x="128522" y="297527"/>
                  </a:lnTo>
                  <a:lnTo>
                    <a:pt x="13687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27711" y="486708"/>
              <a:ext cx="214901" cy="145002"/>
            </a:xfrm>
            <a:custGeom>
              <a:avLst/>
              <a:gdLst/>
              <a:ahLst/>
              <a:cxnLst/>
              <a:rect l="0" t="0" r="0" b="0"/>
              <a:pathLst>
                <a:path w="214901" h="145002">
                  <a:moveTo>
                    <a:pt x="78030" y="60773"/>
                  </a:moveTo>
                  <a:lnTo>
                    <a:pt x="80829" y="51972"/>
                  </a:lnTo>
                  <a:lnTo>
                    <a:pt x="82331" y="43625"/>
                  </a:lnTo>
                  <a:lnTo>
                    <a:pt x="82628" y="34936"/>
                  </a:lnTo>
                  <a:lnTo>
                    <a:pt x="81604" y="26161"/>
                  </a:lnTo>
                  <a:lnTo>
                    <a:pt x="78839" y="17962"/>
                  </a:lnTo>
                  <a:lnTo>
                    <a:pt x="74263" y="10690"/>
                  </a:lnTo>
                  <a:lnTo>
                    <a:pt x="68103" y="4846"/>
                  </a:lnTo>
                  <a:lnTo>
                    <a:pt x="60687" y="1210"/>
                  </a:lnTo>
                  <a:lnTo>
                    <a:pt x="52338" y="0"/>
                  </a:lnTo>
                  <a:lnTo>
                    <a:pt x="43481" y="1122"/>
                  </a:lnTo>
                  <a:lnTo>
                    <a:pt x="34624" y="4451"/>
                  </a:lnTo>
                  <a:lnTo>
                    <a:pt x="26052" y="9691"/>
                  </a:lnTo>
                  <a:lnTo>
                    <a:pt x="18163" y="16613"/>
                  </a:lnTo>
                  <a:lnTo>
                    <a:pt x="11543" y="25144"/>
                  </a:lnTo>
                  <a:lnTo>
                    <a:pt x="6394" y="35095"/>
                  </a:lnTo>
                  <a:lnTo>
                    <a:pt x="2749" y="46029"/>
                  </a:lnTo>
                  <a:lnTo>
                    <a:pt x="661" y="57358"/>
                  </a:lnTo>
                  <a:lnTo>
                    <a:pt x="0" y="68713"/>
                  </a:lnTo>
                  <a:lnTo>
                    <a:pt x="672" y="79776"/>
                  </a:lnTo>
                  <a:lnTo>
                    <a:pt x="2710" y="90206"/>
                  </a:lnTo>
                  <a:lnTo>
                    <a:pt x="6012" y="99877"/>
                  </a:lnTo>
                  <a:lnTo>
                    <a:pt x="10685" y="108523"/>
                  </a:lnTo>
                  <a:lnTo>
                    <a:pt x="17102" y="115660"/>
                  </a:lnTo>
                  <a:lnTo>
                    <a:pt x="25302" y="121152"/>
                  </a:lnTo>
                  <a:lnTo>
                    <a:pt x="34722" y="124688"/>
                  </a:lnTo>
                  <a:lnTo>
                    <a:pt x="44423" y="125638"/>
                  </a:lnTo>
                  <a:lnTo>
                    <a:pt x="53827" y="123905"/>
                  </a:lnTo>
                  <a:lnTo>
                    <a:pt x="62578" y="119826"/>
                  </a:lnTo>
                  <a:lnTo>
                    <a:pt x="70376" y="113892"/>
                  </a:lnTo>
                  <a:lnTo>
                    <a:pt x="77167" y="106567"/>
                  </a:lnTo>
                  <a:lnTo>
                    <a:pt x="82913" y="98077"/>
                  </a:lnTo>
                  <a:lnTo>
                    <a:pt x="87490" y="88410"/>
                  </a:lnTo>
                  <a:lnTo>
                    <a:pt x="90971" y="77698"/>
                  </a:lnTo>
                  <a:lnTo>
                    <a:pt x="94472" y="67740"/>
                  </a:lnTo>
                  <a:lnTo>
                    <a:pt x="99077" y="61805"/>
                  </a:lnTo>
                  <a:lnTo>
                    <a:pt x="104273" y="60928"/>
                  </a:lnTo>
                  <a:lnTo>
                    <a:pt x="109856" y="64005"/>
                  </a:lnTo>
                  <a:lnTo>
                    <a:pt x="115778" y="69728"/>
                  </a:lnTo>
                  <a:lnTo>
                    <a:pt x="121990" y="76985"/>
                  </a:lnTo>
                  <a:lnTo>
                    <a:pt x="128432" y="84855"/>
                  </a:lnTo>
                  <a:lnTo>
                    <a:pt x="135052" y="92819"/>
                  </a:lnTo>
                  <a:lnTo>
                    <a:pt x="141965" y="100662"/>
                  </a:lnTo>
                  <a:lnTo>
                    <a:pt x="149441" y="108327"/>
                  </a:lnTo>
                  <a:lnTo>
                    <a:pt x="157579" y="115816"/>
                  </a:lnTo>
                  <a:lnTo>
                    <a:pt x="166254" y="122858"/>
                  </a:lnTo>
                  <a:lnTo>
                    <a:pt x="176265" y="129587"/>
                  </a:lnTo>
                  <a:lnTo>
                    <a:pt x="190728" y="136593"/>
                  </a:lnTo>
                  <a:lnTo>
                    <a:pt x="214900" y="145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69584" y="305326"/>
              <a:ext cx="15142" cy="347441"/>
            </a:xfrm>
            <a:custGeom>
              <a:avLst/>
              <a:gdLst/>
              <a:ahLst/>
              <a:cxnLst/>
              <a:rect l="0" t="0" r="0" b="0"/>
              <a:pathLst>
                <a:path w="15142" h="347441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6" y="50664"/>
                  </a:lnTo>
                  <a:lnTo>
                    <a:pt x="1326" y="66289"/>
                  </a:lnTo>
                  <a:lnTo>
                    <a:pt x="2142" y="83260"/>
                  </a:lnTo>
                  <a:lnTo>
                    <a:pt x="2825" y="101189"/>
                  </a:lnTo>
                  <a:lnTo>
                    <a:pt x="3352" y="119509"/>
                  </a:lnTo>
                  <a:lnTo>
                    <a:pt x="3742" y="137863"/>
                  </a:lnTo>
                  <a:lnTo>
                    <a:pt x="4190" y="156098"/>
                  </a:lnTo>
                  <a:lnTo>
                    <a:pt x="5030" y="174181"/>
                  </a:lnTo>
                  <a:lnTo>
                    <a:pt x="6410" y="192118"/>
                  </a:lnTo>
                  <a:lnTo>
                    <a:pt x="8154" y="209774"/>
                  </a:lnTo>
                  <a:lnTo>
                    <a:pt x="9863" y="226871"/>
                  </a:lnTo>
                  <a:lnTo>
                    <a:pt x="11307" y="243301"/>
                  </a:lnTo>
                  <a:lnTo>
                    <a:pt x="12427" y="259116"/>
                  </a:lnTo>
                  <a:lnTo>
                    <a:pt x="13254" y="274430"/>
                  </a:lnTo>
                  <a:lnTo>
                    <a:pt x="13844" y="289345"/>
                  </a:lnTo>
                  <a:lnTo>
                    <a:pt x="14258" y="303362"/>
                  </a:lnTo>
                  <a:lnTo>
                    <a:pt x="14589" y="316754"/>
                  </a:lnTo>
                  <a:lnTo>
                    <a:pt x="14867" y="330701"/>
                  </a:lnTo>
                  <a:lnTo>
                    <a:pt x="1514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7326" y="442196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48544" y="0"/>
                  </a:lnTo>
                  <a:lnTo>
                    <a:pt x="234632" y="0"/>
                  </a:lnTo>
                  <a:lnTo>
                    <a:pt x="220134" y="0"/>
                  </a:lnTo>
                  <a:lnTo>
                    <a:pt x="204933" y="0"/>
                  </a:lnTo>
                  <a:lnTo>
                    <a:pt x="189108" y="0"/>
                  </a:lnTo>
                  <a:lnTo>
                    <a:pt x="172783" y="0"/>
                  </a:lnTo>
                  <a:lnTo>
                    <a:pt x="155921" y="0"/>
                  </a:lnTo>
                  <a:lnTo>
                    <a:pt x="138316" y="0"/>
                  </a:lnTo>
                  <a:lnTo>
                    <a:pt x="119928" y="0"/>
                  </a:lnTo>
                  <a:lnTo>
                    <a:pt x="101174" y="0"/>
                  </a:lnTo>
                  <a:lnTo>
                    <a:pt x="82811" y="0"/>
                  </a:lnTo>
                  <a:lnTo>
                    <a:pt x="65257" y="0"/>
                  </a:lnTo>
                  <a:lnTo>
                    <a:pt x="49162" y="0"/>
                  </a:lnTo>
                  <a:lnTo>
                    <a:pt x="34002" y="0"/>
                  </a:lnTo>
                  <a:lnTo>
                    <a:pt x="1844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84808" y="452725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1" y="23843"/>
                  </a:lnTo>
                  <a:lnTo>
                    <a:pt x="23311" y="31104"/>
                  </a:lnTo>
                  <a:lnTo>
                    <a:pt x="29642" y="38283"/>
                  </a:lnTo>
                  <a:lnTo>
                    <a:pt x="36174" y="45413"/>
                  </a:lnTo>
                  <a:lnTo>
                    <a:pt x="43023" y="52676"/>
                  </a:lnTo>
                  <a:lnTo>
                    <a:pt x="50454" y="60391"/>
                  </a:lnTo>
                  <a:lnTo>
                    <a:pt x="58565" y="68686"/>
                  </a:lnTo>
                  <a:lnTo>
                    <a:pt x="67300" y="77206"/>
                  </a:lnTo>
                  <a:lnTo>
                    <a:pt x="76542" y="85239"/>
                  </a:lnTo>
                  <a:lnTo>
                    <a:pt x="86153" y="92413"/>
                  </a:lnTo>
                  <a:lnTo>
                    <a:pt x="95574" y="98551"/>
                  </a:lnTo>
                  <a:lnTo>
                    <a:pt x="104752" y="104107"/>
                  </a:lnTo>
                  <a:lnTo>
                    <a:pt x="114492" y="109564"/>
                  </a:lnTo>
                  <a:lnTo>
                    <a:pt x="126342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37450" y="421139"/>
              <a:ext cx="189514" cy="463255"/>
            </a:xfrm>
            <a:custGeom>
              <a:avLst/>
              <a:gdLst/>
              <a:ahLst/>
              <a:cxnLst/>
              <a:rect l="0" t="0" r="0" b="0"/>
              <a:pathLst>
                <a:path w="189514" h="463255">
                  <a:moveTo>
                    <a:pt x="189513" y="0"/>
                  </a:moveTo>
                  <a:lnTo>
                    <a:pt x="183646" y="6002"/>
                  </a:lnTo>
                  <a:lnTo>
                    <a:pt x="178081" y="12847"/>
                  </a:lnTo>
                  <a:lnTo>
                    <a:pt x="172282" y="21239"/>
                  </a:lnTo>
                  <a:lnTo>
                    <a:pt x="166202" y="31039"/>
                  </a:lnTo>
                  <a:lnTo>
                    <a:pt x="159872" y="42002"/>
                  </a:lnTo>
                  <a:lnTo>
                    <a:pt x="153343" y="53854"/>
                  </a:lnTo>
                  <a:lnTo>
                    <a:pt x="146667" y="66032"/>
                  </a:lnTo>
                  <a:lnTo>
                    <a:pt x="139885" y="77732"/>
                  </a:lnTo>
                  <a:lnTo>
                    <a:pt x="133032" y="88558"/>
                  </a:lnTo>
                  <a:lnTo>
                    <a:pt x="126296" y="98637"/>
                  </a:lnTo>
                  <a:lnTo>
                    <a:pt x="119999" y="108406"/>
                  </a:lnTo>
                  <a:lnTo>
                    <a:pt x="114278" y="118168"/>
                  </a:lnTo>
                  <a:lnTo>
                    <a:pt x="108945" y="128048"/>
                  </a:lnTo>
                  <a:lnTo>
                    <a:pt x="103596" y="138076"/>
                  </a:lnTo>
                  <a:lnTo>
                    <a:pt x="98000" y="148236"/>
                  </a:lnTo>
                  <a:lnTo>
                    <a:pt x="92257" y="158502"/>
                  </a:lnTo>
                  <a:lnTo>
                    <a:pt x="86701" y="168848"/>
                  </a:lnTo>
                  <a:lnTo>
                    <a:pt x="81517" y="179250"/>
                  </a:lnTo>
                  <a:lnTo>
                    <a:pt x="76732" y="189692"/>
                  </a:lnTo>
                  <a:lnTo>
                    <a:pt x="72291" y="200162"/>
                  </a:lnTo>
                  <a:lnTo>
                    <a:pt x="68116" y="210664"/>
                  </a:lnTo>
                  <a:lnTo>
                    <a:pt x="63973" y="221685"/>
                  </a:lnTo>
                  <a:lnTo>
                    <a:pt x="59498" y="234141"/>
                  </a:lnTo>
                  <a:lnTo>
                    <a:pt x="54524" y="248412"/>
                  </a:lnTo>
                  <a:lnTo>
                    <a:pt x="49215" y="264236"/>
                  </a:lnTo>
                  <a:lnTo>
                    <a:pt x="43959" y="281001"/>
                  </a:lnTo>
                  <a:lnTo>
                    <a:pt x="38980" y="298231"/>
                  </a:lnTo>
                  <a:lnTo>
                    <a:pt x="34334" y="315341"/>
                  </a:lnTo>
                  <a:lnTo>
                    <a:pt x="29986" y="331588"/>
                  </a:lnTo>
                  <a:lnTo>
                    <a:pt x="25879" y="346656"/>
                  </a:lnTo>
                  <a:lnTo>
                    <a:pt x="21951" y="360584"/>
                  </a:lnTo>
                  <a:lnTo>
                    <a:pt x="18153" y="373567"/>
                  </a:lnTo>
                  <a:lnTo>
                    <a:pt x="14451" y="385824"/>
                  </a:lnTo>
                  <a:lnTo>
                    <a:pt x="10968" y="397677"/>
                  </a:lnTo>
                  <a:lnTo>
                    <a:pt x="7638" y="411010"/>
                  </a:lnTo>
                  <a:lnTo>
                    <a:pt x="4168" y="43035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21220" y="505367"/>
              <a:ext cx="114802" cy="144122"/>
            </a:xfrm>
            <a:custGeom>
              <a:avLst/>
              <a:gdLst/>
              <a:ahLst/>
              <a:cxnLst/>
              <a:rect l="0" t="0" r="0" b="0"/>
              <a:pathLst>
                <a:path w="114802" h="144122">
                  <a:moveTo>
                    <a:pt x="79443" y="0"/>
                  </a:moveTo>
                  <a:lnTo>
                    <a:pt x="70641" y="3001"/>
                  </a:lnTo>
                  <a:lnTo>
                    <a:pt x="62295" y="6424"/>
                  </a:lnTo>
                  <a:lnTo>
                    <a:pt x="53605" y="10624"/>
                  </a:lnTo>
                  <a:lnTo>
                    <a:pt x="44830" y="15697"/>
                  </a:lnTo>
                  <a:lnTo>
                    <a:pt x="36632" y="21827"/>
                  </a:lnTo>
                  <a:lnTo>
                    <a:pt x="29346" y="29011"/>
                  </a:lnTo>
                  <a:lnTo>
                    <a:pt x="22983" y="37098"/>
                  </a:lnTo>
                  <a:lnTo>
                    <a:pt x="17402" y="45893"/>
                  </a:lnTo>
                  <a:lnTo>
                    <a:pt x="12432" y="55218"/>
                  </a:lnTo>
                  <a:lnTo>
                    <a:pt x="8078" y="65087"/>
                  </a:lnTo>
                  <a:lnTo>
                    <a:pt x="4517" y="75697"/>
                  </a:lnTo>
                  <a:lnTo>
                    <a:pt x="1794" y="87085"/>
                  </a:lnTo>
                  <a:lnTo>
                    <a:pt x="133" y="98834"/>
                  </a:lnTo>
                  <a:lnTo>
                    <a:pt x="0" y="110188"/>
                  </a:lnTo>
                  <a:lnTo>
                    <a:pt x="1516" y="120736"/>
                  </a:lnTo>
                  <a:lnTo>
                    <a:pt x="4823" y="129934"/>
                  </a:lnTo>
                  <a:lnTo>
                    <a:pt x="10242" y="136977"/>
                  </a:lnTo>
                  <a:lnTo>
                    <a:pt x="17741" y="141628"/>
                  </a:lnTo>
                  <a:lnTo>
                    <a:pt x="27013" y="143971"/>
                  </a:lnTo>
                  <a:lnTo>
                    <a:pt x="37670" y="144121"/>
                  </a:lnTo>
                  <a:lnTo>
                    <a:pt x="49344" y="142370"/>
                  </a:lnTo>
                  <a:lnTo>
                    <a:pt x="61416" y="138945"/>
                  </a:lnTo>
                  <a:lnTo>
                    <a:pt x="73053" y="133914"/>
                  </a:lnTo>
                  <a:lnTo>
                    <a:pt x="83827" y="127457"/>
                  </a:lnTo>
                  <a:lnTo>
                    <a:pt x="93363" y="119683"/>
                  </a:lnTo>
                  <a:lnTo>
                    <a:pt x="101172" y="110564"/>
                  </a:lnTo>
                  <a:lnTo>
                    <a:pt x="107159" y="100206"/>
                  </a:lnTo>
                  <a:lnTo>
                    <a:pt x="111384" y="88827"/>
                  </a:lnTo>
                  <a:lnTo>
                    <a:pt x="113869" y="76665"/>
                  </a:lnTo>
                  <a:lnTo>
                    <a:pt x="114801" y="63938"/>
                  </a:lnTo>
                  <a:lnTo>
                    <a:pt x="114312" y="51138"/>
                  </a:lnTo>
                  <a:lnTo>
                    <a:pt x="112398" y="39005"/>
                  </a:lnTo>
                  <a:lnTo>
                    <a:pt x="109183" y="27898"/>
                  </a:lnTo>
                  <a:lnTo>
                    <a:pt x="104738" y="18307"/>
                  </a:lnTo>
                  <a:lnTo>
                    <a:pt x="99007" y="10993"/>
                  </a:lnTo>
                  <a:lnTo>
                    <a:pt x="92043" y="6146"/>
                  </a:lnTo>
                  <a:lnTo>
                    <a:pt x="83897" y="2793"/>
                  </a:lnTo>
                  <a:lnTo>
                    <a:pt x="73350" y="827"/>
                  </a:lnTo>
                  <a:lnTo>
                    <a:pt x="583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22713" y="463253"/>
              <a:ext cx="132798" cy="154805"/>
            </a:xfrm>
            <a:custGeom>
              <a:avLst/>
              <a:gdLst/>
              <a:ahLst/>
              <a:cxnLst/>
              <a:rect l="0" t="0" r="0" b="0"/>
              <a:pathLst>
                <a:path w="132798" h="154805">
                  <a:moveTo>
                    <a:pt x="14820" y="0"/>
                  </a:moveTo>
                  <a:lnTo>
                    <a:pt x="11953" y="11803"/>
                  </a:lnTo>
                  <a:lnTo>
                    <a:pt x="9812" y="23572"/>
                  </a:lnTo>
                  <a:lnTo>
                    <a:pt x="8204" y="36457"/>
                  </a:lnTo>
                  <a:lnTo>
                    <a:pt x="6851" y="50133"/>
                  </a:lnTo>
                  <a:lnTo>
                    <a:pt x="5354" y="63812"/>
                  </a:lnTo>
                  <a:lnTo>
                    <a:pt x="3512" y="77028"/>
                  </a:lnTo>
                  <a:lnTo>
                    <a:pt x="1618" y="89653"/>
                  </a:lnTo>
                  <a:lnTo>
                    <a:pt x="334" y="101732"/>
                  </a:lnTo>
                  <a:lnTo>
                    <a:pt x="0" y="113362"/>
                  </a:lnTo>
                  <a:lnTo>
                    <a:pt x="948" y="124322"/>
                  </a:lnTo>
                  <a:lnTo>
                    <a:pt x="3645" y="134091"/>
                  </a:lnTo>
                  <a:lnTo>
                    <a:pt x="8165" y="142467"/>
                  </a:lnTo>
                  <a:lnTo>
                    <a:pt x="14117" y="149075"/>
                  </a:lnTo>
                  <a:lnTo>
                    <a:pt x="20860" y="153234"/>
                  </a:lnTo>
                  <a:lnTo>
                    <a:pt x="27949" y="154804"/>
                  </a:lnTo>
                  <a:lnTo>
                    <a:pt x="35314" y="154095"/>
                  </a:lnTo>
                  <a:lnTo>
                    <a:pt x="43164" y="151576"/>
                  </a:lnTo>
                  <a:lnTo>
                    <a:pt x="51590" y="147703"/>
                  </a:lnTo>
                  <a:lnTo>
                    <a:pt x="60554" y="142853"/>
                  </a:lnTo>
                  <a:lnTo>
                    <a:pt x="69957" y="137315"/>
                  </a:lnTo>
                  <a:lnTo>
                    <a:pt x="79684" y="131296"/>
                  </a:lnTo>
                  <a:lnTo>
                    <a:pt x="89319" y="124783"/>
                  </a:lnTo>
                  <a:lnTo>
                    <a:pt x="98176" y="117572"/>
                  </a:lnTo>
                  <a:lnTo>
                    <a:pt x="105943" y="109606"/>
                  </a:lnTo>
                  <a:lnTo>
                    <a:pt x="112649" y="100967"/>
                  </a:lnTo>
                  <a:lnTo>
                    <a:pt x="118468" y="91789"/>
                  </a:lnTo>
                  <a:lnTo>
                    <a:pt x="123597" y="82201"/>
                  </a:lnTo>
                  <a:lnTo>
                    <a:pt x="127891" y="72153"/>
                  </a:lnTo>
                  <a:lnTo>
                    <a:pt x="130878" y="61422"/>
                  </a:lnTo>
                  <a:lnTo>
                    <a:pt x="132413" y="49961"/>
                  </a:lnTo>
                  <a:lnTo>
                    <a:pt x="132797" y="38458"/>
                  </a:lnTo>
                  <a:lnTo>
                    <a:pt x="132648" y="27117"/>
                  </a:lnTo>
                  <a:lnTo>
                    <a:pt x="131953" y="14940"/>
                  </a:lnTo>
                  <a:lnTo>
                    <a:pt x="1306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02716" y="452725"/>
              <a:ext cx="161902" cy="165532"/>
            </a:xfrm>
            <a:custGeom>
              <a:avLst/>
              <a:gdLst/>
              <a:ahLst/>
              <a:cxnLst/>
              <a:rect l="0" t="0" r="0" b="0"/>
              <a:pathLst>
                <a:path w="161902" h="165532">
                  <a:moveTo>
                    <a:pt x="19128" y="10528"/>
                  </a:moveTo>
                  <a:lnTo>
                    <a:pt x="13394" y="19397"/>
                  </a:lnTo>
                  <a:lnTo>
                    <a:pt x="9111" y="28384"/>
                  </a:lnTo>
                  <a:lnTo>
                    <a:pt x="5905" y="38379"/>
                  </a:lnTo>
                  <a:lnTo>
                    <a:pt x="3543" y="49360"/>
                  </a:lnTo>
                  <a:lnTo>
                    <a:pt x="1846" y="61171"/>
                  </a:lnTo>
                  <a:lnTo>
                    <a:pt x="656" y="73625"/>
                  </a:lnTo>
                  <a:lnTo>
                    <a:pt x="0" y="86390"/>
                  </a:lnTo>
                  <a:lnTo>
                    <a:pt x="80" y="99022"/>
                  </a:lnTo>
                  <a:lnTo>
                    <a:pt x="951" y="111286"/>
                  </a:lnTo>
                  <a:lnTo>
                    <a:pt x="2688" y="122976"/>
                  </a:lnTo>
                  <a:lnTo>
                    <a:pt x="5456" y="133833"/>
                  </a:lnTo>
                  <a:lnTo>
                    <a:pt x="9256" y="143790"/>
                  </a:lnTo>
                  <a:lnTo>
                    <a:pt x="14266" y="152459"/>
                  </a:lnTo>
                  <a:lnTo>
                    <a:pt x="20911" y="159080"/>
                  </a:lnTo>
                  <a:lnTo>
                    <a:pt x="29267" y="163416"/>
                  </a:lnTo>
                  <a:lnTo>
                    <a:pt x="38963" y="165531"/>
                  </a:lnTo>
                  <a:lnTo>
                    <a:pt x="49380" y="165521"/>
                  </a:lnTo>
                  <a:lnTo>
                    <a:pt x="60088" y="163664"/>
                  </a:lnTo>
                  <a:lnTo>
                    <a:pt x="70868" y="160336"/>
                  </a:lnTo>
                  <a:lnTo>
                    <a:pt x="81632" y="155902"/>
                  </a:lnTo>
                  <a:lnTo>
                    <a:pt x="92346" y="150663"/>
                  </a:lnTo>
                  <a:lnTo>
                    <a:pt x="102844" y="144692"/>
                  </a:lnTo>
                  <a:lnTo>
                    <a:pt x="112828" y="137853"/>
                  </a:lnTo>
                  <a:lnTo>
                    <a:pt x="122172" y="130136"/>
                  </a:lnTo>
                  <a:lnTo>
                    <a:pt x="130753" y="121496"/>
                  </a:lnTo>
                  <a:lnTo>
                    <a:pt x="138371" y="111785"/>
                  </a:lnTo>
                  <a:lnTo>
                    <a:pt x="145010" y="101026"/>
                  </a:lnTo>
                  <a:lnTo>
                    <a:pt x="150637" y="89377"/>
                  </a:lnTo>
                  <a:lnTo>
                    <a:pt x="155128" y="77033"/>
                  </a:lnTo>
                  <a:lnTo>
                    <a:pt x="158515" y="64188"/>
                  </a:lnTo>
                  <a:lnTo>
                    <a:pt x="160785" y="51404"/>
                  </a:lnTo>
                  <a:lnTo>
                    <a:pt x="161901" y="38245"/>
                  </a:lnTo>
                  <a:lnTo>
                    <a:pt x="160847" y="22441"/>
                  </a:lnTo>
                  <a:lnTo>
                    <a:pt x="1559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07588" y="437588"/>
              <a:ext cx="152957" cy="166572"/>
            </a:xfrm>
            <a:custGeom>
              <a:avLst/>
              <a:gdLst/>
              <a:ahLst/>
              <a:cxnLst/>
              <a:rect l="0" t="0" r="0" b="0"/>
              <a:pathLst>
                <a:path w="152957" h="166572">
                  <a:moveTo>
                    <a:pt x="119583" y="4608"/>
                  </a:moveTo>
                  <a:lnTo>
                    <a:pt x="107848" y="1809"/>
                  </a:lnTo>
                  <a:lnTo>
                    <a:pt x="96719" y="307"/>
                  </a:lnTo>
                  <a:lnTo>
                    <a:pt x="85125" y="0"/>
                  </a:lnTo>
                  <a:lnTo>
                    <a:pt x="73136" y="680"/>
                  </a:lnTo>
                  <a:lnTo>
                    <a:pt x="61125" y="2147"/>
                  </a:lnTo>
                  <a:lnTo>
                    <a:pt x="49326" y="4221"/>
                  </a:lnTo>
                  <a:lnTo>
                    <a:pt x="37973" y="6903"/>
                  </a:lnTo>
                  <a:lnTo>
                    <a:pt x="27353" y="10374"/>
                  </a:lnTo>
                  <a:lnTo>
                    <a:pt x="17565" y="14670"/>
                  </a:lnTo>
                  <a:lnTo>
                    <a:pt x="9181" y="19688"/>
                  </a:lnTo>
                  <a:lnTo>
                    <a:pt x="3285" y="25281"/>
                  </a:lnTo>
                  <a:lnTo>
                    <a:pt x="254" y="31299"/>
                  </a:lnTo>
                  <a:lnTo>
                    <a:pt x="0" y="37457"/>
                  </a:lnTo>
                  <a:lnTo>
                    <a:pt x="2330" y="43359"/>
                  </a:lnTo>
                  <a:lnTo>
                    <a:pt x="6863" y="48801"/>
                  </a:lnTo>
                  <a:lnTo>
                    <a:pt x="13293" y="53607"/>
                  </a:lnTo>
                  <a:lnTo>
                    <a:pt x="21487" y="57536"/>
                  </a:lnTo>
                  <a:lnTo>
                    <a:pt x="31208" y="60554"/>
                  </a:lnTo>
                  <a:lnTo>
                    <a:pt x="41985" y="62937"/>
                  </a:lnTo>
                  <a:lnTo>
                    <a:pt x="53210" y="65159"/>
                  </a:lnTo>
                  <a:lnTo>
                    <a:pt x="64498" y="67512"/>
                  </a:lnTo>
                  <a:lnTo>
                    <a:pt x="75687" y="70096"/>
                  </a:lnTo>
                  <a:lnTo>
                    <a:pt x="86734" y="72910"/>
                  </a:lnTo>
                  <a:lnTo>
                    <a:pt x="97641" y="75921"/>
                  </a:lnTo>
                  <a:lnTo>
                    <a:pt x="108272" y="79250"/>
                  </a:lnTo>
                  <a:lnTo>
                    <a:pt x="118344" y="83162"/>
                  </a:lnTo>
                  <a:lnTo>
                    <a:pt x="127743" y="87765"/>
                  </a:lnTo>
                  <a:lnTo>
                    <a:pt x="136192" y="93331"/>
                  </a:lnTo>
                  <a:lnTo>
                    <a:pt x="143189" y="100357"/>
                  </a:lnTo>
                  <a:lnTo>
                    <a:pt x="148583" y="108967"/>
                  </a:lnTo>
                  <a:lnTo>
                    <a:pt x="152051" y="118665"/>
                  </a:lnTo>
                  <a:lnTo>
                    <a:pt x="152956" y="128552"/>
                  </a:lnTo>
                  <a:lnTo>
                    <a:pt x="151187" y="138076"/>
                  </a:lnTo>
                  <a:lnTo>
                    <a:pt x="146915" y="146739"/>
                  </a:lnTo>
                  <a:lnTo>
                    <a:pt x="140318" y="153944"/>
                  </a:lnTo>
                  <a:lnTo>
                    <a:pt x="131740" y="159520"/>
                  </a:lnTo>
                  <a:lnTo>
                    <a:pt x="121764" y="163465"/>
                  </a:lnTo>
                  <a:lnTo>
                    <a:pt x="111093" y="165762"/>
                  </a:lnTo>
                  <a:lnTo>
                    <a:pt x="100178" y="166571"/>
                  </a:lnTo>
                  <a:lnTo>
                    <a:pt x="89074" y="166170"/>
                  </a:lnTo>
                  <a:lnTo>
                    <a:pt x="77553" y="164846"/>
                  </a:lnTo>
                  <a:lnTo>
                    <a:pt x="65518" y="162856"/>
                  </a:lnTo>
                  <a:lnTo>
                    <a:pt x="53411" y="160546"/>
                  </a:lnTo>
                  <a:lnTo>
                    <a:pt x="40847" y="158141"/>
                  </a:lnTo>
                  <a:lnTo>
                    <a:pt x="25601" y="155434"/>
                  </a:lnTo>
                  <a:lnTo>
                    <a:pt x="3769" y="152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85845" y="448278"/>
              <a:ext cx="130840" cy="156041"/>
            </a:xfrm>
            <a:custGeom>
              <a:avLst/>
              <a:gdLst/>
              <a:ahLst/>
              <a:cxnLst/>
              <a:rect l="0" t="0" r="0" b="0"/>
              <a:pathLst>
                <a:path w="130840" h="156041">
                  <a:moveTo>
                    <a:pt x="15025" y="67618"/>
                  </a:moveTo>
                  <a:lnTo>
                    <a:pt x="26760" y="67551"/>
                  </a:lnTo>
                  <a:lnTo>
                    <a:pt x="37889" y="66911"/>
                  </a:lnTo>
                  <a:lnTo>
                    <a:pt x="49483" y="65614"/>
                  </a:lnTo>
                  <a:lnTo>
                    <a:pt x="61471" y="63754"/>
                  </a:lnTo>
                  <a:lnTo>
                    <a:pt x="73483" y="61438"/>
                  </a:lnTo>
                  <a:lnTo>
                    <a:pt x="85267" y="58758"/>
                  </a:lnTo>
                  <a:lnTo>
                    <a:pt x="96103" y="55316"/>
                  </a:lnTo>
                  <a:lnTo>
                    <a:pt x="104778" y="50264"/>
                  </a:lnTo>
                  <a:lnTo>
                    <a:pt x="110810" y="43282"/>
                  </a:lnTo>
                  <a:lnTo>
                    <a:pt x="113891" y="35000"/>
                  </a:lnTo>
                  <a:lnTo>
                    <a:pt x="113545" y="26671"/>
                  </a:lnTo>
                  <a:lnTo>
                    <a:pt x="109866" y="19042"/>
                  </a:lnTo>
                  <a:lnTo>
                    <a:pt x="103364" y="12483"/>
                  </a:lnTo>
                  <a:lnTo>
                    <a:pt x="94666" y="7236"/>
                  </a:lnTo>
                  <a:lnTo>
                    <a:pt x="84354" y="3280"/>
                  </a:lnTo>
                  <a:lnTo>
                    <a:pt x="73216" y="744"/>
                  </a:lnTo>
                  <a:lnTo>
                    <a:pt x="62216" y="0"/>
                  </a:lnTo>
                  <a:lnTo>
                    <a:pt x="51864" y="1087"/>
                  </a:lnTo>
                  <a:lnTo>
                    <a:pt x="42274" y="3763"/>
                  </a:lnTo>
                  <a:lnTo>
                    <a:pt x="33364" y="7691"/>
                  </a:lnTo>
                  <a:lnTo>
                    <a:pt x="25005" y="12562"/>
                  </a:lnTo>
                  <a:lnTo>
                    <a:pt x="17390" y="18441"/>
                  </a:lnTo>
                  <a:lnTo>
                    <a:pt x="11018" y="25743"/>
                  </a:lnTo>
                  <a:lnTo>
                    <a:pt x="6066" y="34576"/>
                  </a:lnTo>
                  <a:lnTo>
                    <a:pt x="2571" y="44609"/>
                  </a:lnTo>
                  <a:lnTo>
                    <a:pt x="590" y="55260"/>
                  </a:lnTo>
                  <a:lnTo>
                    <a:pt x="0" y="66129"/>
                  </a:lnTo>
                  <a:lnTo>
                    <a:pt x="552" y="77018"/>
                  </a:lnTo>
                  <a:lnTo>
                    <a:pt x="1977" y="87856"/>
                  </a:lnTo>
                  <a:lnTo>
                    <a:pt x="4045" y="98620"/>
                  </a:lnTo>
                  <a:lnTo>
                    <a:pt x="6736" y="109152"/>
                  </a:lnTo>
                  <a:lnTo>
                    <a:pt x="10220" y="119158"/>
                  </a:lnTo>
                  <a:lnTo>
                    <a:pt x="14535" y="128513"/>
                  </a:lnTo>
                  <a:lnTo>
                    <a:pt x="19908" y="136931"/>
                  </a:lnTo>
                  <a:lnTo>
                    <a:pt x="26805" y="143908"/>
                  </a:lnTo>
                  <a:lnTo>
                    <a:pt x="35334" y="149297"/>
                  </a:lnTo>
                  <a:lnTo>
                    <a:pt x="45147" y="153103"/>
                  </a:lnTo>
                  <a:lnTo>
                    <a:pt x="55644" y="155298"/>
                  </a:lnTo>
                  <a:lnTo>
                    <a:pt x="66400" y="156040"/>
                  </a:lnTo>
                  <a:lnTo>
                    <a:pt x="77139" y="155756"/>
                  </a:lnTo>
                  <a:lnTo>
                    <a:pt x="88907" y="155020"/>
                  </a:lnTo>
                  <a:lnTo>
                    <a:pt x="104967" y="153771"/>
                  </a:lnTo>
                  <a:lnTo>
                    <a:pt x="130839" y="151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31769" y="318432"/>
              <a:ext cx="132314" cy="302011"/>
            </a:xfrm>
            <a:custGeom>
              <a:avLst/>
              <a:gdLst/>
              <a:ahLst/>
              <a:cxnLst/>
              <a:rect l="0" t="0" r="0" b="0"/>
              <a:pathLst>
                <a:path w="132314" h="302011">
                  <a:moveTo>
                    <a:pt x="90200" y="239578"/>
                  </a:moveTo>
                  <a:lnTo>
                    <a:pt x="92999" y="230777"/>
                  </a:lnTo>
                  <a:lnTo>
                    <a:pt x="94501" y="222430"/>
                  </a:lnTo>
                  <a:lnTo>
                    <a:pt x="94799" y="213740"/>
                  </a:lnTo>
                  <a:lnTo>
                    <a:pt x="93774" y="204965"/>
                  </a:lnTo>
                  <a:lnTo>
                    <a:pt x="91009" y="196767"/>
                  </a:lnTo>
                  <a:lnTo>
                    <a:pt x="86434" y="189490"/>
                  </a:lnTo>
                  <a:lnTo>
                    <a:pt x="80273" y="183473"/>
                  </a:lnTo>
                  <a:lnTo>
                    <a:pt x="72857" y="179189"/>
                  </a:lnTo>
                  <a:lnTo>
                    <a:pt x="64508" y="176725"/>
                  </a:lnTo>
                  <a:lnTo>
                    <a:pt x="55651" y="176022"/>
                  </a:lnTo>
                  <a:lnTo>
                    <a:pt x="46795" y="177055"/>
                  </a:lnTo>
                  <a:lnTo>
                    <a:pt x="38218" y="179639"/>
                  </a:lnTo>
                  <a:lnTo>
                    <a:pt x="30157" y="183642"/>
                  </a:lnTo>
                  <a:lnTo>
                    <a:pt x="22888" y="189069"/>
                  </a:lnTo>
                  <a:lnTo>
                    <a:pt x="16484" y="195795"/>
                  </a:lnTo>
                  <a:lnTo>
                    <a:pt x="11015" y="203751"/>
                  </a:lnTo>
                  <a:lnTo>
                    <a:pt x="6630" y="212993"/>
                  </a:lnTo>
                  <a:lnTo>
                    <a:pt x="3313" y="223433"/>
                  </a:lnTo>
                  <a:lnTo>
                    <a:pt x="1067" y="234868"/>
                  </a:lnTo>
                  <a:lnTo>
                    <a:pt x="0" y="247067"/>
                  </a:lnTo>
                  <a:lnTo>
                    <a:pt x="73" y="259810"/>
                  </a:lnTo>
                  <a:lnTo>
                    <a:pt x="1595" y="272280"/>
                  </a:lnTo>
                  <a:lnTo>
                    <a:pt x="5277" y="283128"/>
                  </a:lnTo>
                  <a:lnTo>
                    <a:pt x="11304" y="291740"/>
                  </a:lnTo>
                  <a:lnTo>
                    <a:pt x="19097" y="297858"/>
                  </a:lnTo>
                  <a:lnTo>
                    <a:pt x="27623" y="301230"/>
                  </a:lnTo>
                  <a:lnTo>
                    <a:pt x="36203" y="302010"/>
                  </a:lnTo>
                  <a:lnTo>
                    <a:pt x="44553" y="300469"/>
                  </a:lnTo>
                  <a:lnTo>
                    <a:pt x="52606" y="296793"/>
                  </a:lnTo>
                  <a:lnTo>
                    <a:pt x="60382" y="291288"/>
                  </a:lnTo>
                  <a:lnTo>
                    <a:pt x="67772" y="284173"/>
                  </a:lnTo>
                  <a:lnTo>
                    <a:pt x="74523" y="275505"/>
                  </a:lnTo>
                  <a:lnTo>
                    <a:pt x="80551" y="265454"/>
                  </a:lnTo>
                  <a:lnTo>
                    <a:pt x="85924" y="254282"/>
                  </a:lnTo>
                  <a:lnTo>
                    <a:pt x="90768" y="242259"/>
                  </a:lnTo>
                  <a:lnTo>
                    <a:pt x="95213" y="229621"/>
                  </a:lnTo>
                  <a:lnTo>
                    <a:pt x="99369" y="216712"/>
                  </a:lnTo>
                  <a:lnTo>
                    <a:pt x="103321" y="203972"/>
                  </a:lnTo>
                  <a:lnTo>
                    <a:pt x="107126" y="191618"/>
                  </a:lnTo>
                  <a:lnTo>
                    <a:pt x="110666" y="179356"/>
                  </a:lnTo>
                  <a:lnTo>
                    <a:pt x="113663" y="166516"/>
                  </a:lnTo>
                  <a:lnTo>
                    <a:pt x="116012" y="152761"/>
                  </a:lnTo>
                  <a:lnTo>
                    <a:pt x="117757" y="138080"/>
                  </a:lnTo>
                  <a:lnTo>
                    <a:pt x="119011" y="122613"/>
                  </a:lnTo>
                  <a:lnTo>
                    <a:pt x="119897" y="106546"/>
                  </a:lnTo>
                  <a:lnTo>
                    <a:pt x="120679" y="90367"/>
                  </a:lnTo>
                  <a:lnTo>
                    <a:pt x="121744" y="74818"/>
                  </a:lnTo>
                  <a:lnTo>
                    <a:pt x="123277" y="60251"/>
                  </a:lnTo>
                  <a:lnTo>
                    <a:pt x="125121" y="46506"/>
                  </a:lnTo>
                  <a:lnTo>
                    <a:pt x="126898" y="33121"/>
                  </a:lnTo>
                  <a:lnTo>
                    <a:pt x="128364" y="19811"/>
                  </a:lnTo>
                  <a:lnTo>
                    <a:pt x="128650" y="7603"/>
                  </a:lnTo>
                  <a:lnTo>
                    <a:pt x="126498" y="196"/>
                  </a:lnTo>
                  <a:lnTo>
                    <a:pt x="122770" y="0"/>
                  </a:lnTo>
                  <a:lnTo>
                    <a:pt x="119381" y="5380"/>
                  </a:lnTo>
                  <a:lnTo>
                    <a:pt x="116837" y="14629"/>
                  </a:lnTo>
                  <a:lnTo>
                    <a:pt x="115044" y="26543"/>
                  </a:lnTo>
                  <a:lnTo>
                    <a:pt x="113812" y="40284"/>
                  </a:lnTo>
                  <a:lnTo>
                    <a:pt x="112974" y="55268"/>
                  </a:lnTo>
                  <a:lnTo>
                    <a:pt x="112409" y="71094"/>
                  </a:lnTo>
                  <a:lnTo>
                    <a:pt x="112028" y="87482"/>
                  </a:lnTo>
                  <a:lnTo>
                    <a:pt x="111772" y="104084"/>
                  </a:lnTo>
                  <a:lnTo>
                    <a:pt x="111601" y="120467"/>
                  </a:lnTo>
                  <a:lnTo>
                    <a:pt x="111491" y="136416"/>
                  </a:lnTo>
                  <a:lnTo>
                    <a:pt x="111588" y="151907"/>
                  </a:lnTo>
                  <a:lnTo>
                    <a:pt x="112184" y="167005"/>
                  </a:lnTo>
                  <a:lnTo>
                    <a:pt x="113404" y="181793"/>
                  </a:lnTo>
                  <a:lnTo>
                    <a:pt x="115207" y="196354"/>
                  </a:lnTo>
                  <a:lnTo>
                    <a:pt x="117488" y="210752"/>
                  </a:lnTo>
                  <a:lnTo>
                    <a:pt x="120129" y="225016"/>
                  </a:lnTo>
                  <a:lnTo>
                    <a:pt x="122879" y="238578"/>
                  </a:lnTo>
                  <a:lnTo>
                    <a:pt x="125629" y="251608"/>
                  </a:lnTo>
                  <a:lnTo>
                    <a:pt x="128617" y="265251"/>
                  </a:lnTo>
                  <a:lnTo>
                    <a:pt x="132313" y="281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85223" y="305326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1" y="11802"/>
                  </a:lnTo>
                  <a:lnTo>
                    <a:pt x="5519" y="23571"/>
                  </a:lnTo>
                  <a:lnTo>
                    <a:pt x="3916" y="36471"/>
                  </a:lnTo>
                  <a:lnTo>
                    <a:pt x="2736" y="50664"/>
                  </a:lnTo>
                  <a:lnTo>
                    <a:pt x="1887" y="66289"/>
                  </a:lnTo>
                  <a:lnTo>
                    <a:pt x="1289" y="83260"/>
                  </a:lnTo>
                  <a:lnTo>
                    <a:pt x="875" y="101189"/>
                  </a:lnTo>
                  <a:lnTo>
                    <a:pt x="591" y="119509"/>
                  </a:lnTo>
                  <a:lnTo>
                    <a:pt x="398" y="137858"/>
                  </a:lnTo>
                  <a:lnTo>
                    <a:pt x="267" y="155921"/>
                  </a:lnTo>
                  <a:lnTo>
                    <a:pt x="179" y="173355"/>
                  </a:lnTo>
                  <a:lnTo>
                    <a:pt x="119" y="190048"/>
                  </a:lnTo>
                  <a:lnTo>
                    <a:pt x="79" y="206225"/>
                  </a:lnTo>
                  <a:lnTo>
                    <a:pt x="53" y="222321"/>
                  </a:lnTo>
                  <a:lnTo>
                    <a:pt x="35" y="238584"/>
                  </a:lnTo>
                  <a:lnTo>
                    <a:pt x="24" y="254527"/>
                  </a:lnTo>
                  <a:lnTo>
                    <a:pt x="14" y="270698"/>
                  </a:lnTo>
                  <a:lnTo>
                    <a:pt x="7" y="28964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27295" y="400082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51477" y="67"/>
                  </a:lnTo>
                  <a:lnTo>
                    <a:pt x="240348" y="708"/>
                  </a:lnTo>
                  <a:lnTo>
                    <a:pt x="228750" y="2000"/>
                  </a:lnTo>
                  <a:lnTo>
                    <a:pt x="216589" y="3687"/>
                  </a:lnTo>
                  <a:lnTo>
                    <a:pt x="203928" y="5355"/>
                  </a:lnTo>
                  <a:lnTo>
                    <a:pt x="190867" y="6772"/>
                  </a:lnTo>
                  <a:lnTo>
                    <a:pt x="177343" y="8043"/>
                  </a:lnTo>
                  <a:lnTo>
                    <a:pt x="163130" y="9502"/>
                  </a:lnTo>
                  <a:lnTo>
                    <a:pt x="148166" y="11330"/>
                  </a:lnTo>
                  <a:lnTo>
                    <a:pt x="132694" y="13389"/>
                  </a:lnTo>
                  <a:lnTo>
                    <a:pt x="117156" y="15317"/>
                  </a:lnTo>
                  <a:lnTo>
                    <a:pt x="101819" y="16915"/>
                  </a:lnTo>
                  <a:lnTo>
                    <a:pt x="86928" y="18311"/>
                  </a:lnTo>
                  <a:lnTo>
                    <a:pt x="72775" y="19855"/>
                  </a:lnTo>
                  <a:lnTo>
                    <a:pt x="59451" y="21741"/>
                  </a:lnTo>
                  <a:lnTo>
                    <a:pt x="47130" y="23847"/>
                  </a:lnTo>
                  <a:lnTo>
                    <a:pt x="34847" y="26029"/>
                  </a:lnTo>
                  <a:lnTo>
                    <a:pt x="20406" y="284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54812" y="494839"/>
              <a:ext cx="131313" cy="126357"/>
            </a:xfrm>
            <a:custGeom>
              <a:avLst/>
              <a:gdLst/>
              <a:ahLst/>
              <a:cxnLst/>
              <a:rect l="0" t="0" r="0" b="0"/>
              <a:pathLst>
                <a:path w="131313" h="126357">
                  <a:moveTo>
                    <a:pt x="98867" y="0"/>
                  </a:moveTo>
                  <a:lnTo>
                    <a:pt x="84332" y="134"/>
                  </a:lnTo>
                  <a:lnTo>
                    <a:pt x="71701" y="1414"/>
                  </a:lnTo>
                  <a:lnTo>
                    <a:pt x="59801" y="4012"/>
                  </a:lnTo>
                  <a:lnTo>
                    <a:pt x="48491" y="7904"/>
                  </a:lnTo>
                  <a:lnTo>
                    <a:pt x="37948" y="13186"/>
                  </a:lnTo>
                  <a:lnTo>
                    <a:pt x="28223" y="19776"/>
                  </a:lnTo>
                  <a:lnTo>
                    <a:pt x="19551" y="27622"/>
                  </a:lnTo>
                  <a:lnTo>
                    <a:pt x="12402" y="36781"/>
                  </a:lnTo>
                  <a:lnTo>
                    <a:pt x="6896" y="47157"/>
                  </a:lnTo>
                  <a:lnTo>
                    <a:pt x="3012" y="58375"/>
                  </a:lnTo>
                  <a:lnTo>
                    <a:pt x="764" y="69897"/>
                  </a:lnTo>
                  <a:lnTo>
                    <a:pt x="0" y="81375"/>
                  </a:lnTo>
                  <a:lnTo>
                    <a:pt x="773" y="92352"/>
                  </a:lnTo>
                  <a:lnTo>
                    <a:pt x="3412" y="102191"/>
                  </a:lnTo>
                  <a:lnTo>
                    <a:pt x="7931" y="110647"/>
                  </a:lnTo>
                  <a:lnTo>
                    <a:pt x="14235" y="117493"/>
                  </a:lnTo>
                  <a:lnTo>
                    <a:pt x="22286" y="122351"/>
                  </a:lnTo>
                  <a:lnTo>
                    <a:pt x="31883" y="125212"/>
                  </a:lnTo>
                  <a:lnTo>
                    <a:pt x="42563" y="126356"/>
                  </a:lnTo>
                  <a:lnTo>
                    <a:pt x="53716" y="126152"/>
                  </a:lnTo>
                  <a:lnTo>
                    <a:pt x="64948" y="124942"/>
                  </a:lnTo>
                  <a:lnTo>
                    <a:pt x="75928" y="122846"/>
                  </a:lnTo>
                  <a:lnTo>
                    <a:pt x="86301" y="119771"/>
                  </a:lnTo>
                  <a:lnTo>
                    <a:pt x="95939" y="115737"/>
                  </a:lnTo>
                  <a:lnTo>
                    <a:pt x="104732" y="110724"/>
                  </a:lnTo>
                  <a:lnTo>
                    <a:pt x="112500" y="104603"/>
                  </a:lnTo>
                  <a:lnTo>
                    <a:pt x="119238" y="97403"/>
                  </a:lnTo>
                  <a:lnTo>
                    <a:pt x="124765" y="89126"/>
                  </a:lnTo>
                  <a:lnTo>
                    <a:pt x="128655" y="79668"/>
                  </a:lnTo>
                  <a:lnTo>
                    <a:pt x="130822" y="69091"/>
                  </a:lnTo>
                  <a:lnTo>
                    <a:pt x="131312" y="57905"/>
                  </a:lnTo>
                  <a:lnTo>
                    <a:pt x="130129" y="46937"/>
                  </a:lnTo>
                  <a:lnTo>
                    <a:pt x="127446" y="36647"/>
                  </a:lnTo>
                  <a:lnTo>
                    <a:pt x="123468" y="27423"/>
                  </a:lnTo>
                  <a:lnTo>
                    <a:pt x="117750" y="18848"/>
                  </a:lnTo>
                  <a:lnTo>
                    <a:pt x="107557" y="10174"/>
                  </a:lnTo>
                  <a:lnTo>
                    <a:pt x="883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93303" y="431668"/>
              <a:ext cx="150827" cy="171006"/>
            </a:xfrm>
            <a:custGeom>
              <a:avLst/>
              <a:gdLst/>
              <a:ahLst/>
              <a:cxnLst/>
              <a:rect l="0" t="0" r="0" b="0"/>
              <a:pathLst>
                <a:path w="150827" h="171006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57"/>
                  </a:lnTo>
                  <a:lnTo>
                    <a:pt x="201" y="50132"/>
                  </a:lnTo>
                  <a:lnTo>
                    <a:pt x="0" y="63812"/>
                  </a:lnTo>
                  <a:lnTo>
                    <a:pt x="656" y="77028"/>
                  </a:lnTo>
                  <a:lnTo>
                    <a:pt x="2068" y="89653"/>
                  </a:lnTo>
                  <a:lnTo>
                    <a:pt x="4080" y="101732"/>
                  </a:lnTo>
                  <a:lnTo>
                    <a:pt x="6547" y="113366"/>
                  </a:lnTo>
                  <a:lnTo>
                    <a:pt x="9507" y="124499"/>
                  </a:lnTo>
                  <a:lnTo>
                    <a:pt x="13172" y="134916"/>
                  </a:lnTo>
                  <a:lnTo>
                    <a:pt x="17609" y="144550"/>
                  </a:lnTo>
                  <a:lnTo>
                    <a:pt x="23064" y="153156"/>
                  </a:lnTo>
                  <a:lnTo>
                    <a:pt x="30014" y="160260"/>
                  </a:lnTo>
                  <a:lnTo>
                    <a:pt x="38575" y="165730"/>
                  </a:lnTo>
                  <a:lnTo>
                    <a:pt x="48240" y="169420"/>
                  </a:lnTo>
                  <a:lnTo>
                    <a:pt x="58105" y="171005"/>
                  </a:lnTo>
                  <a:lnTo>
                    <a:pt x="67624" y="170515"/>
                  </a:lnTo>
                  <a:lnTo>
                    <a:pt x="76621" y="168256"/>
                  </a:lnTo>
                  <a:lnTo>
                    <a:pt x="85117" y="164613"/>
                  </a:lnTo>
                  <a:lnTo>
                    <a:pt x="93199" y="159947"/>
                  </a:lnTo>
                  <a:lnTo>
                    <a:pt x="100965" y="154546"/>
                  </a:lnTo>
                  <a:lnTo>
                    <a:pt x="108501" y="148630"/>
                  </a:lnTo>
                  <a:lnTo>
                    <a:pt x="115870" y="142354"/>
                  </a:lnTo>
                  <a:lnTo>
                    <a:pt x="122957" y="135667"/>
                  </a:lnTo>
                  <a:lnTo>
                    <a:pt x="129490" y="128339"/>
                  </a:lnTo>
                  <a:lnTo>
                    <a:pt x="135361" y="120290"/>
                  </a:lnTo>
                  <a:lnTo>
                    <a:pt x="140456" y="111425"/>
                  </a:lnTo>
                  <a:lnTo>
                    <a:pt x="144579" y="101563"/>
                  </a:lnTo>
                  <a:lnTo>
                    <a:pt x="147717" y="90707"/>
                  </a:lnTo>
                  <a:lnTo>
                    <a:pt x="149841" y="79163"/>
                  </a:lnTo>
                  <a:lnTo>
                    <a:pt x="150826" y="67421"/>
                  </a:lnTo>
                  <a:lnTo>
                    <a:pt x="150716" y="55795"/>
                  </a:lnTo>
                  <a:lnTo>
                    <a:pt x="149840" y="44651"/>
                  </a:lnTo>
                  <a:lnTo>
                    <a:pt x="148634" y="33304"/>
                  </a:lnTo>
                  <a:lnTo>
                    <a:pt x="146996" y="19642"/>
                  </a:lnTo>
                  <a:lnTo>
                    <a:pt x="1446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36592" y="437588"/>
              <a:ext cx="143058" cy="177352"/>
            </a:xfrm>
            <a:custGeom>
              <a:avLst/>
              <a:gdLst/>
              <a:ahLst/>
              <a:cxnLst/>
              <a:rect l="0" t="0" r="0" b="0"/>
              <a:pathLst>
                <a:path w="143058" h="177352">
                  <a:moveTo>
                    <a:pt x="122496" y="4608"/>
                  </a:moveTo>
                  <a:lnTo>
                    <a:pt x="113694" y="1809"/>
                  </a:lnTo>
                  <a:lnTo>
                    <a:pt x="105348" y="307"/>
                  </a:lnTo>
                  <a:lnTo>
                    <a:pt x="96645" y="0"/>
                  </a:lnTo>
                  <a:lnTo>
                    <a:pt x="87351" y="680"/>
                  </a:lnTo>
                  <a:lnTo>
                    <a:pt x="77208" y="2147"/>
                  </a:lnTo>
                  <a:lnTo>
                    <a:pt x="66171" y="4221"/>
                  </a:lnTo>
                  <a:lnTo>
                    <a:pt x="54678" y="6903"/>
                  </a:lnTo>
                  <a:lnTo>
                    <a:pt x="43504" y="10374"/>
                  </a:lnTo>
                  <a:lnTo>
                    <a:pt x="33073" y="14674"/>
                  </a:lnTo>
                  <a:lnTo>
                    <a:pt x="23614" y="19866"/>
                  </a:lnTo>
                  <a:lnTo>
                    <a:pt x="15333" y="26107"/>
                  </a:lnTo>
                  <a:lnTo>
                    <a:pt x="8229" y="33373"/>
                  </a:lnTo>
                  <a:lnTo>
                    <a:pt x="2780" y="41184"/>
                  </a:lnTo>
                  <a:lnTo>
                    <a:pt x="0" y="48734"/>
                  </a:lnTo>
                  <a:lnTo>
                    <a:pt x="211" y="55579"/>
                  </a:lnTo>
                  <a:lnTo>
                    <a:pt x="3284" y="61478"/>
                  </a:lnTo>
                  <a:lnTo>
                    <a:pt x="9000" y="66215"/>
                  </a:lnTo>
                  <a:lnTo>
                    <a:pt x="16957" y="69806"/>
                  </a:lnTo>
                  <a:lnTo>
                    <a:pt x="26668" y="72421"/>
                  </a:lnTo>
                  <a:lnTo>
                    <a:pt x="37686" y="74275"/>
                  </a:lnTo>
                  <a:lnTo>
                    <a:pt x="49638" y="75575"/>
                  </a:lnTo>
                  <a:lnTo>
                    <a:pt x="62084" y="76808"/>
                  </a:lnTo>
                  <a:lnTo>
                    <a:pt x="74511" y="78710"/>
                  </a:lnTo>
                  <a:lnTo>
                    <a:pt x="86636" y="81631"/>
                  </a:lnTo>
                  <a:lnTo>
                    <a:pt x="98066" y="85732"/>
                  </a:lnTo>
                  <a:lnTo>
                    <a:pt x="108217" y="91159"/>
                  </a:lnTo>
                  <a:lnTo>
                    <a:pt x="116896" y="97849"/>
                  </a:lnTo>
                  <a:lnTo>
                    <a:pt x="124233" y="105595"/>
                  </a:lnTo>
                  <a:lnTo>
                    <a:pt x="130485" y="114156"/>
                  </a:lnTo>
                  <a:lnTo>
                    <a:pt x="135905" y="123313"/>
                  </a:lnTo>
                  <a:lnTo>
                    <a:pt x="140225" y="132730"/>
                  </a:lnTo>
                  <a:lnTo>
                    <a:pt x="142699" y="141971"/>
                  </a:lnTo>
                  <a:lnTo>
                    <a:pt x="143057" y="150804"/>
                  </a:lnTo>
                  <a:lnTo>
                    <a:pt x="141162" y="158870"/>
                  </a:lnTo>
                  <a:lnTo>
                    <a:pt x="136766" y="165609"/>
                  </a:lnTo>
                  <a:lnTo>
                    <a:pt x="129990" y="170839"/>
                  </a:lnTo>
                  <a:lnTo>
                    <a:pt x="121220" y="174537"/>
                  </a:lnTo>
                  <a:lnTo>
                    <a:pt x="110908" y="176661"/>
                  </a:lnTo>
                  <a:lnTo>
                    <a:pt x="99465" y="177351"/>
                  </a:lnTo>
                  <a:lnTo>
                    <a:pt x="87378" y="176867"/>
                  </a:lnTo>
                  <a:lnTo>
                    <a:pt x="75200" y="175489"/>
                  </a:lnTo>
                  <a:lnTo>
                    <a:pt x="63249" y="173461"/>
                  </a:lnTo>
                  <a:lnTo>
                    <a:pt x="52069" y="171126"/>
                  </a:lnTo>
                  <a:lnTo>
                    <a:pt x="41429" y="168701"/>
                  </a:lnTo>
                  <a:lnTo>
                    <a:pt x="30399" y="165978"/>
                  </a:lnTo>
                  <a:lnTo>
                    <a:pt x="17211" y="162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49385" y="427420"/>
              <a:ext cx="225559" cy="246404"/>
            </a:xfrm>
            <a:custGeom>
              <a:avLst/>
              <a:gdLst/>
              <a:ahLst/>
              <a:cxnLst/>
              <a:rect l="0" t="0" r="0" b="0"/>
              <a:pathLst>
                <a:path w="225559" h="246404">
                  <a:moveTo>
                    <a:pt x="25516" y="99004"/>
                  </a:moveTo>
                  <a:lnTo>
                    <a:pt x="34385" y="96071"/>
                  </a:lnTo>
                  <a:lnTo>
                    <a:pt x="43371" y="93288"/>
                  </a:lnTo>
                  <a:lnTo>
                    <a:pt x="53363" y="90389"/>
                  </a:lnTo>
                  <a:lnTo>
                    <a:pt x="64170" y="87349"/>
                  </a:lnTo>
                  <a:lnTo>
                    <a:pt x="75333" y="84183"/>
                  </a:lnTo>
                  <a:lnTo>
                    <a:pt x="86534" y="80915"/>
                  </a:lnTo>
                  <a:lnTo>
                    <a:pt x="97473" y="77404"/>
                  </a:lnTo>
                  <a:lnTo>
                    <a:pt x="107809" y="73365"/>
                  </a:lnTo>
                  <a:lnTo>
                    <a:pt x="117413" y="68673"/>
                  </a:lnTo>
                  <a:lnTo>
                    <a:pt x="126012" y="63047"/>
                  </a:lnTo>
                  <a:lnTo>
                    <a:pt x="133116" y="55982"/>
                  </a:lnTo>
                  <a:lnTo>
                    <a:pt x="138585" y="47348"/>
                  </a:lnTo>
                  <a:lnTo>
                    <a:pt x="142105" y="37805"/>
                  </a:lnTo>
                  <a:lnTo>
                    <a:pt x="143045" y="28554"/>
                  </a:lnTo>
                  <a:lnTo>
                    <a:pt x="141300" y="20270"/>
                  </a:lnTo>
                  <a:lnTo>
                    <a:pt x="137044" y="13255"/>
                  </a:lnTo>
                  <a:lnTo>
                    <a:pt x="130458" y="7694"/>
                  </a:lnTo>
                  <a:lnTo>
                    <a:pt x="121883" y="3523"/>
                  </a:lnTo>
                  <a:lnTo>
                    <a:pt x="111739" y="842"/>
                  </a:lnTo>
                  <a:lnTo>
                    <a:pt x="100423" y="0"/>
                  </a:lnTo>
                  <a:lnTo>
                    <a:pt x="88270" y="1022"/>
                  </a:lnTo>
                  <a:lnTo>
                    <a:pt x="75860" y="3653"/>
                  </a:lnTo>
                  <a:lnTo>
                    <a:pt x="63988" y="7552"/>
                  </a:lnTo>
                  <a:lnTo>
                    <a:pt x="53045" y="12394"/>
                  </a:lnTo>
                  <a:lnTo>
                    <a:pt x="43053" y="17914"/>
                  </a:lnTo>
                  <a:lnTo>
                    <a:pt x="33873" y="23910"/>
                  </a:lnTo>
                  <a:lnTo>
                    <a:pt x="25333" y="30249"/>
                  </a:lnTo>
                  <a:lnTo>
                    <a:pt x="17597" y="37318"/>
                  </a:lnTo>
                  <a:lnTo>
                    <a:pt x="11144" y="45967"/>
                  </a:lnTo>
                  <a:lnTo>
                    <a:pt x="6138" y="56526"/>
                  </a:lnTo>
                  <a:lnTo>
                    <a:pt x="2607" y="68534"/>
                  </a:lnTo>
                  <a:lnTo>
                    <a:pt x="602" y="81051"/>
                  </a:lnTo>
                  <a:lnTo>
                    <a:pt x="0" y="93469"/>
                  </a:lnTo>
                  <a:lnTo>
                    <a:pt x="713" y="105549"/>
                  </a:lnTo>
                  <a:lnTo>
                    <a:pt x="2779" y="117260"/>
                  </a:lnTo>
                  <a:lnTo>
                    <a:pt x="6092" y="128651"/>
                  </a:lnTo>
                  <a:lnTo>
                    <a:pt x="10432" y="139790"/>
                  </a:lnTo>
                  <a:lnTo>
                    <a:pt x="15562" y="150744"/>
                  </a:lnTo>
                  <a:lnTo>
                    <a:pt x="21274" y="161560"/>
                  </a:lnTo>
                  <a:lnTo>
                    <a:pt x="27567" y="172115"/>
                  </a:lnTo>
                  <a:lnTo>
                    <a:pt x="34622" y="182130"/>
                  </a:lnTo>
                  <a:lnTo>
                    <a:pt x="42480" y="191492"/>
                  </a:lnTo>
                  <a:lnTo>
                    <a:pt x="51045" y="200084"/>
                  </a:lnTo>
                  <a:lnTo>
                    <a:pt x="60173" y="207708"/>
                  </a:lnTo>
                  <a:lnTo>
                    <a:pt x="69726" y="214355"/>
                  </a:lnTo>
                  <a:lnTo>
                    <a:pt x="79753" y="220158"/>
                  </a:lnTo>
                  <a:lnTo>
                    <a:pt x="90468" y="225298"/>
                  </a:lnTo>
                  <a:lnTo>
                    <a:pt x="101937" y="229940"/>
                  </a:lnTo>
                  <a:lnTo>
                    <a:pt x="114080" y="234059"/>
                  </a:lnTo>
                  <a:lnTo>
                    <a:pt x="126762" y="237455"/>
                  </a:lnTo>
                  <a:lnTo>
                    <a:pt x="139846" y="240073"/>
                  </a:lnTo>
                  <a:lnTo>
                    <a:pt x="153191" y="242005"/>
                  </a:lnTo>
                  <a:lnTo>
                    <a:pt x="168275" y="243595"/>
                  </a:lnTo>
                  <a:lnTo>
                    <a:pt x="189776" y="244981"/>
                  </a:lnTo>
                  <a:lnTo>
                    <a:pt x="225558" y="246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21844" y="705409"/>
              <a:ext cx="1326592" cy="84229"/>
            </a:xfrm>
            <a:custGeom>
              <a:avLst/>
              <a:gdLst/>
              <a:ahLst/>
              <a:cxnLst/>
              <a:rect l="0" t="0" r="0" b="0"/>
              <a:pathLst>
                <a:path w="1326592" h="84229">
                  <a:moveTo>
                    <a:pt x="1326591" y="0"/>
                  </a:moveTo>
                  <a:lnTo>
                    <a:pt x="1311855" y="67"/>
                  </a:lnTo>
                  <a:lnTo>
                    <a:pt x="1297303" y="707"/>
                  </a:lnTo>
                  <a:lnTo>
                    <a:pt x="1281513" y="1999"/>
                  </a:lnTo>
                  <a:lnTo>
                    <a:pt x="1264625" y="3686"/>
                  </a:lnTo>
                  <a:lnTo>
                    <a:pt x="1247133" y="5354"/>
                  </a:lnTo>
                  <a:lnTo>
                    <a:pt x="1229399" y="6772"/>
                  </a:lnTo>
                  <a:lnTo>
                    <a:pt x="1211611" y="8043"/>
                  </a:lnTo>
                  <a:lnTo>
                    <a:pt x="1193844" y="9502"/>
                  </a:lnTo>
                  <a:lnTo>
                    <a:pt x="1176125" y="11330"/>
                  </a:lnTo>
                  <a:lnTo>
                    <a:pt x="1158619" y="13388"/>
                  </a:lnTo>
                  <a:lnTo>
                    <a:pt x="1141624" y="15316"/>
                  </a:lnTo>
                  <a:lnTo>
                    <a:pt x="1125249" y="16910"/>
                  </a:lnTo>
                  <a:lnTo>
                    <a:pt x="1108962" y="18133"/>
                  </a:lnTo>
                  <a:lnTo>
                    <a:pt x="1091735" y="19029"/>
                  </a:lnTo>
                  <a:lnTo>
                    <a:pt x="1073076" y="19666"/>
                  </a:lnTo>
                  <a:lnTo>
                    <a:pt x="1053474" y="20110"/>
                  </a:lnTo>
                  <a:lnTo>
                    <a:pt x="1034077" y="20416"/>
                  </a:lnTo>
                  <a:lnTo>
                    <a:pt x="1015548" y="20625"/>
                  </a:lnTo>
                  <a:lnTo>
                    <a:pt x="998041" y="20767"/>
                  </a:lnTo>
                  <a:lnTo>
                    <a:pt x="981451" y="20862"/>
                  </a:lnTo>
                  <a:lnTo>
                    <a:pt x="965592" y="20927"/>
                  </a:lnTo>
                  <a:lnTo>
                    <a:pt x="950281" y="20970"/>
                  </a:lnTo>
                  <a:lnTo>
                    <a:pt x="935366" y="20999"/>
                  </a:lnTo>
                  <a:lnTo>
                    <a:pt x="920729" y="21018"/>
                  </a:lnTo>
                  <a:lnTo>
                    <a:pt x="906285" y="21031"/>
                  </a:lnTo>
                  <a:lnTo>
                    <a:pt x="891971" y="21040"/>
                  </a:lnTo>
                  <a:lnTo>
                    <a:pt x="877744" y="21050"/>
                  </a:lnTo>
                  <a:lnTo>
                    <a:pt x="863409" y="21227"/>
                  </a:lnTo>
                  <a:lnTo>
                    <a:pt x="848640" y="21877"/>
                  </a:lnTo>
                  <a:lnTo>
                    <a:pt x="833298" y="23128"/>
                  </a:lnTo>
                  <a:lnTo>
                    <a:pt x="817570" y="24782"/>
                  </a:lnTo>
                  <a:lnTo>
                    <a:pt x="801859" y="26431"/>
                  </a:lnTo>
                  <a:lnTo>
                    <a:pt x="786397" y="27834"/>
                  </a:lnTo>
                  <a:lnTo>
                    <a:pt x="771083" y="28927"/>
                  </a:lnTo>
                  <a:lnTo>
                    <a:pt x="755582" y="29735"/>
                  </a:lnTo>
                  <a:lnTo>
                    <a:pt x="739707" y="30318"/>
                  </a:lnTo>
                  <a:lnTo>
                    <a:pt x="723435" y="30896"/>
                  </a:lnTo>
                  <a:lnTo>
                    <a:pt x="706819" y="31824"/>
                  </a:lnTo>
                  <a:lnTo>
                    <a:pt x="689937" y="33264"/>
                  </a:lnTo>
                  <a:lnTo>
                    <a:pt x="673023" y="35046"/>
                  </a:lnTo>
                  <a:lnTo>
                    <a:pt x="656440" y="36782"/>
                  </a:lnTo>
                  <a:lnTo>
                    <a:pt x="640357" y="38244"/>
                  </a:lnTo>
                  <a:lnTo>
                    <a:pt x="624609" y="39376"/>
                  </a:lnTo>
                  <a:lnTo>
                    <a:pt x="608808" y="40211"/>
                  </a:lnTo>
                  <a:lnTo>
                    <a:pt x="592730" y="40807"/>
                  </a:lnTo>
                  <a:lnTo>
                    <a:pt x="576320" y="41223"/>
                  </a:lnTo>
                  <a:lnTo>
                    <a:pt x="559610" y="41511"/>
                  </a:lnTo>
                  <a:lnTo>
                    <a:pt x="542661" y="41707"/>
                  </a:lnTo>
                  <a:lnTo>
                    <a:pt x="525532" y="41841"/>
                  </a:lnTo>
                  <a:lnTo>
                    <a:pt x="508272" y="41931"/>
                  </a:lnTo>
                  <a:lnTo>
                    <a:pt x="490922" y="41991"/>
                  </a:lnTo>
                  <a:lnTo>
                    <a:pt x="473508" y="42032"/>
                  </a:lnTo>
                  <a:lnTo>
                    <a:pt x="456051" y="42059"/>
                  </a:lnTo>
                  <a:lnTo>
                    <a:pt x="438560" y="42082"/>
                  </a:lnTo>
                  <a:lnTo>
                    <a:pt x="420880" y="42267"/>
                  </a:lnTo>
                  <a:lnTo>
                    <a:pt x="402712" y="42923"/>
                  </a:lnTo>
                  <a:lnTo>
                    <a:pt x="383934" y="44177"/>
                  </a:lnTo>
                  <a:lnTo>
                    <a:pt x="364746" y="45834"/>
                  </a:lnTo>
                  <a:lnTo>
                    <a:pt x="345558" y="47484"/>
                  </a:lnTo>
                  <a:lnTo>
                    <a:pt x="326619" y="48893"/>
                  </a:lnTo>
                  <a:lnTo>
                    <a:pt x="308155" y="50160"/>
                  </a:lnTo>
                  <a:lnTo>
                    <a:pt x="290450" y="51617"/>
                  </a:lnTo>
                  <a:lnTo>
                    <a:pt x="273574" y="53444"/>
                  </a:lnTo>
                  <a:lnTo>
                    <a:pt x="257276" y="55502"/>
                  </a:lnTo>
                  <a:lnTo>
                    <a:pt x="241098" y="57430"/>
                  </a:lnTo>
                  <a:lnTo>
                    <a:pt x="224762" y="59024"/>
                  </a:lnTo>
                  <a:lnTo>
                    <a:pt x="208178" y="60247"/>
                  </a:lnTo>
                  <a:lnTo>
                    <a:pt x="191351" y="61142"/>
                  </a:lnTo>
                  <a:lnTo>
                    <a:pt x="174328" y="61784"/>
                  </a:lnTo>
                  <a:lnTo>
                    <a:pt x="157318" y="62402"/>
                  </a:lnTo>
                  <a:lnTo>
                    <a:pt x="140672" y="63356"/>
                  </a:lnTo>
                  <a:lnTo>
                    <a:pt x="124542" y="64818"/>
                  </a:lnTo>
                  <a:lnTo>
                    <a:pt x="108592" y="66785"/>
                  </a:lnTo>
                  <a:lnTo>
                    <a:pt x="92125" y="69177"/>
                  </a:lnTo>
                  <a:lnTo>
                    <a:pt x="74807" y="71893"/>
                  </a:lnTo>
                  <a:lnTo>
                    <a:pt x="57533" y="74693"/>
                  </a:lnTo>
                  <a:lnTo>
                    <a:pt x="40538" y="77481"/>
                  </a:lnTo>
                  <a:lnTo>
                    <a:pt x="22324" y="8050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34254" y="186767"/>
              <a:ext cx="146058" cy="497586"/>
            </a:xfrm>
            <a:custGeom>
              <a:avLst/>
              <a:gdLst/>
              <a:ahLst/>
              <a:cxnLst/>
              <a:rect l="0" t="0" r="0" b="0"/>
              <a:pathLst>
                <a:path w="146058" h="497586">
                  <a:moveTo>
                    <a:pt x="61829" y="497585"/>
                  </a:moveTo>
                  <a:lnTo>
                    <a:pt x="58895" y="488784"/>
                  </a:lnTo>
                  <a:lnTo>
                    <a:pt x="56113" y="480437"/>
                  </a:lnTo>
                  <a:lnTo>
                    <a:pt x="53218" y="471734"/>
                  </a:lnTo>
                  <a:lnTo>
                    <a:pt x="50350" y="462440"/>
                  </a:lnTo>
                  <a:lnTo>
                    <a:pt x="47833" y="452296"/>
                  </a:lnTo>
                  <a:lnTo>
                    <a:pt x="45818" y="441251"/>
                  </a:lnTo>
                  <a:lnTo>
                    <a:pt x="44133" y="429412"/>
                  </a:lnTo>
                  <a:lnTo>
                    <a:pt x="42390" y="416941"/>
                  </a:lnTo>
                  <a:lnTo>
                    <a:pt x="40363" y="403994"/>
                  </a:lnTo>
                  <a:lnTo>
                    <a:pt x="38001" y="390539"/>
                  </a:lnTo>
                  <a:lnTo>
                    <a:pt x="35337" y="376368"/>
                  </a:lnTo>
                  <a:lnTo>
                    <a:pt x="32435" y="361427"/>
                  </a:lnTo>
                  <a:lnTo>
                    <a:pt x="29520" y="345800"/>
                  </a:lnTo>
                  <a:lnTo>
                    <a:pt x="26950" y="329625"/>
                  </a:lnTo>
                  <a:lnTo>
                    <a:pt x="24888" y="313037"/>
                  </a:lnTo>
                  <a:lnTo>
                    <a:pt x="23166" y="296152"/>
                  </a:lnTo>
                  <a:lnTo>
                    <a:pt x="21396" y="279058"/>
                  </a:lnTo>
                  <a:lnTo>
                    <a:pt x="19350" y="261818"/>
                  </a:lnTo>
                  <a:lnTo>
                    <a:pt x="16974" y="244478"/>
                  </a:lnTo>
                  <a:lnTo>
                    <a:pt x="14300" y="227070"/>
                  </a:lnTo>
                  <a:lnTo>
                    <a:pt x="11392" y="209621"/>
                  </a:lnTo>
                  <a:lnTo>
                    <a:pt x="8472" y="192309"/>
                  </a:lnTo>
                  <a:lnTo>
                    <a:pt x="5899" y="175452"/>
                  </a:lnTo>
                  <a:lnTo>
                    <a:pt x="3839" y="159186"/>
                  </a:lnTo>
                  <a:lnTo>
                    <a:pt x="2289" y="143483"/>
                  </a:lnTo>
                  <a:lnTo>
                    <a:pt x="1165" y="128244"/>
                  </a:lnTo>
                  <a:lnTo>
                    <a:pt x="377" y="113366"/>
                  </a:lnTo>
                  <a:lnTo>
                    <a:pt x="0" y="98915"/>
                  </a:lnTo>
                  <a:lnTo>
                    <a:pt x="271" y="85124"/>
                  </a:lnTo>
                  <a:lnTo>
                    <a:pt x="1275" y="72066"/>
                  </a:lnTo>
                  <a:lnTo>
                    <a:pt x="3272" y="59669"/>
                  </a:lnTo>
                  <a:lnTo>
                    <a:pt x="6748" y="47803"/>
                  </a:lnTo>
                  <a:lnTo>
                    <a:pt x="11836" y="36352"/>
                  </a:lnTo>
                  <a:lnTo>
                    <a:pt x="18526" y="25694"/>
                  </a:lnTo>
                  <a:lnTo>
                    <a:pt x="26836" y="16668"/>
                  </a:lnTo>
                  <a:lnTo>
                    <a:pt x="36612" y="9604"/>
                  </a:lnTo>
                  <a:lnTo>
                    <a:pt x="47582" y="4522"/>
                  </a:lnTo>
                  <a:lnTo>
                    <a:pt x="59461" y="1394"/>
                  </a:lnTo>
                  <a:lnTo>
                    <a:pt x="71993" y="0"/>
                  </a:lnTo>
                  <a:lnTo>
                    <a:pt x="84661" y="163"/>
                  </a:lnTo>
                  <a:lnTo>
                    <a:pt x="96705" y="1852"/>
                  </a:lnTo>
                  <a:lnTo>
                    <a:pt x="107757" y="4898"/>
                  </a:lnTo>
                  <a:lnTo>
                    <a:pt x="117511" y="8738"/>
                  </a:lnTo>
                  <a:lnTo>
                    <a:pt x="126509" y="12867"/>
                  </a:lnTo>
                  <a:lnTo>
                    <a:pt x="135536" y="17645"/>
                  </a:lnTo>
                  <a:lnTo>
                    <a:pt x="146057" y="23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38155" y="463253"/>
              <a:ext cx="189515" cy="4614"/>
            </a:xfrm>
            <a:custGeom>
              <a:avLst/>
              <a:gdLst/>
              <a:ahLst/>
              <a:cxnLst/>
              <a:rect l="0" t="0" r="0" b="0"/>
              <a:pathLst>
                <a:path w="189515" h="4614">
                  <a:moveTo>
                    <a:pt x="189514" y="0"/>
                  </a:moveTo>
                  <a:lnTo>
                    <a:pt x="177779" y="2800"/>
                  </a:lnTo>
                  <a:lnTo>
                    <a:pt x="166649" y="4302"/>
                  </a:lnTo>
                  <a:lnTo>
                    <a:pt x="155051" y="4613"/>
                  </a:lnTo>
                  <a:lnTo>
                    <a:pt x="142890" y="4107"/>
                  </a:lnTo>
                  <a:lnTo>
                    <a:pt x="130230" y="3287"/>
                  </a:lnTo>
                  <a:lnTo>
                    <a:pt x="117173" y="2471"/>
                  </a:lnTo>
                  <a:lnTo>
                    <a:pt x="103822" y="1788"/>
                  </a:lnTo>
                  <a:lnTo>
                    <a:pt x="90257" y="1261"/>
                  </a:lnTo>
                  <a:lnTo>
                    <a:pt x="76551" y="875"/>
                  </a:lnTo>
                  <a:lnTo>
                    <a:pt x="62971" y="600"/>
                  </a:lnTo>
                  <a:lnTo>
                    <a:pt x="48440" y="378"/>
                  </a:lnTo>
                  <a:lnTo>
                    <a:pt x="29447" y="1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45482" y="526424"/>
              <a:ext cx="162197" cy="163167"/>
            </a:xfrm>
            <a:custGeom>
              <a:avLst/>
              <a:gdLst/>
              <a:ahLst/>
              <a:cxnLst/>
              <a:rect l="0" t="0" r="0" b="0"/>
              <a:pathLst>
                <a:path w="162197" h="163167">
                  <a:moveTo>
                    <a:pt x="140113" y="0"/>
                  </a:moveTo>
                  <a:lnTo>
                    <a:pt x="128445" y="67"/>
                  </a:lnTo>
                  <a:lnTo>
                    <a:pt x="117957" y="708"/>
                  </a:lnTo>
                  <a:lnTo>
                    <a:pt x="107655" y="2009"/>
                  </a:lnTo>
                  <a:lnTo>
                    <a:pt x="97353" y="4041"/>
                  </a:lnTo>
                  <a:lnTo>
                    <a:pt x="87010" y="7006"/>
                  </a:lnTo>
                  <a:lnTo>
                    <a:pt x="76624" y="10926"/>
                  </a:lnTo>
                  <a:lnTo>
                    <a:pt x="66369" y="15675"/>
                  </a:lnTo>
                  <a:lnTo>
                    <a:pt x="56560" y="21079"/>
                  </a:lnTo>
                  <a:lnTo>
                    <a:pt x="47333" y="26970"/>
                  </a:lnTo>
                  <a:lnTo>
                    <a:pt x="38664" y="33212"/>
                  </a:lnTo>
                  <a:lnTo>
                    <a:pt x="30454" y="39701"/>
                  </a:lnTo>
                  <a:lnTo>
                    <a:pt x="22607" y="46370"/>
                  </a:lnTo>
                  <a:lnTo>
                    <a:pt x="15352" y="53492"/>
                  </a:lnTo>
                  <a:lnTo>
                    <a:pt x="9231" y="61644"/>
                  </a:lnTo>
                  <a:lnTo>
                    <a:pt x="4458" y="71051"/>
                  </a:lnTo>
                  <a:lnTo>
                    <a:pt x="1253" y="81302"/>
                  </a:lnTo>
                  <a:lnTo>
                    <a:pt x="0" y="91568"/>
                  </a:lnTo>
                  <a:lnTo>
                    <a:pt x="716" y="101360"/>
                  </a:lnTo>
                  <a:lnTo>
                    <a:pt x="3129" y="110543"/>
                  </a:lnTo>
                  <a:lnTo>
                    <a:pt x="6875" y="119163"/>
                  </a:lnTo>
                  <a:lnTo>
                    <a:pt x="11616" y="127324"/>
                  </a:lnTo>
                  <a:lnTo>
                    <a:pt x="17236" y="134973"/>
                  </a:lnTo>
                  <a:lnTo>
                    <a:pt x="23831" y="141899"/>
                  </a:lnTo>
                  <a:lnTo>
                    <a:pt x="31381" y="148039"/>
                  </a:lnTo>
                  <a:lnTo>
                    <a:pt x="39909" y="153317"/>
                  </a:lnTo>
                  <a:lnTo>
                    <a:pt x="49543" y="157566"/>
                  </a:lnTo>
                  <a:lnTo>
                    <a:pt x="60245" y="160783"/>
                  </a:lnTo>
                  <a:lnTo>
                    <a:pt x="71687" y="162791"/>
                  </a:lnTo>
                  <a:lnTo>
                    <a:pt x="83359" y="163166"/>
                  </a:lnTo>
                  <a:lnTo>
                    <a:pt x="94944" y="161823"/>
                  </a:lnTo>
                  <a:lnTo>
                    <a:pt x="106162" y="158973"/>
                  </a:lnTo>
                  <a:lnTo>
                    <a:pt x="116695" y="154926"/>
                  </a:lnTo>
                  <a:lnTo>
                    <a:pt x="126440" y="149975"/>
                  </a:lnTo>
                  <a:lnTo>
                    <a:pt x="135306" y="144043"/>
                  </a:lnTo>
                  <a:lnTo>
                    <a:pt x="143122" y="136705"/>
                  </a:lnTo>
                  <a:lnTo>
                    <a:pt x="149892" y="127848"/>
                  </a:lnTo>
                  <a:lnTo>
                    <a:pt x="155440" y="117799"/>
                  </a:lnTo>
                  <a:lnTo>
                    <a:pt x="159345" y="107136"/>
                  </a:lnTo>
                  <a:lnTo>
                    <a:pt x="161526" y="96261"/>
                  </a:lnTo>
                  <a:lnTo>
                    <a:pt x="162196" y="85366"/>
                  </a:lnTo>
                  <a:lnTo>
                    <a:pt x="161665" y="74525"/>
                  </a:lnTo>
                  <a:lnTo>
                    <a:pt x="160228" y="63759"/>
                  </a:lnTo>
                  <a:lnTo>
                    <a:pt x="157808" y="53226"/>
                  </a:lnTo>
                  <a:lnTo>
                    <a:pt x="153982" y="43218"/>
                  </a:lnTo>
                  <a:lnTo>
                    <a:pt x="148645" y="33868"/>
                  </a:lnTo>
                  <a:lnTo>
                    <a:pt x="142422" y="25623"/>
                  </a:lnTo>
                  <a:lnTo>
                    <a:pt x="135896" y="18628"/>
                  </a:lnTo>
                  <a:lnTo>
                    <a:pt x="128489" y="13388"/>
                  </a:lnTo>
                  <a:lnTo>
                    <a:pt x="11905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59295" y="494839"/>
              <a:ext cx="157928" cy="136404"/>
            </a:xfrm>
            <a:custGeom>
              <a:avLst/>
              <a:gdLst/>
              <a:ahLst/>
              <a:cxnLst/>
              <a:rect l="0" t="0" r="0" b="0"/>
              <a:pathLst>
                <a:path w="157928" h="136404">
                  <a:moveTo>
                    <a:pt x="0" y="84228"/>
                  </a:moveTo>
                  <a:lnTo>
                    <a:pt x="8667" y="90162"/>
                  </a:lnTo>
                  <a:lnTo>
                    <a:pt x="15734" y="96367"/>
                  </a:lnTo>
                  <a:lnTo>
                    <a:pt x="21844" y="103463"/>
                  </a:lnTo>
                  <a:lnTo>
                    <a:pt x="27418" y="111403"/>
                  </a:lnTo>
                  <a:lnTo>
                    <a:pt x="32929" y="120050"/>
                  </a:lnTo>
                  <a:lnTo>
                    <a:pt x="38617" y="129164"/>
                  </a:lnTo>
                  <a:lnTo>
                    <a:pt x="43722" y="135794"/>
                  </a:lnTo>
                  <a:lnTo>
                    <a:pt x="46537" y="136403"/>
                  </a:lnTo>
                  <a:lnTo>
                    <a:pt x="46429" y="132089"/>
                  </a:lnTo>
                  <a:lnTo>
                    <a:pt x="44157" y="124615"/>
                  </a:lnTo>
                  <a:lnTo>
                    <a:pt x="40769" y="115431"/>
                  </a:lnTo>
                  <a:lnTo>
                    <a:pt x="36956" y="105419"/>
                  </a:lnTo>
                  <a:lnTo>
                    <a:pt x="33379" y="95040"/>
                  </a:lnTo>
                  <a:lnTo>
                    <a:pt x="30787" y="84513"/>
                  </a:lnTo>
                  <a:lnTo>
                    <a:pt x="29485" y="73941"/>
                  </a:lnTo>
                  <a:lnTo>
                    <a:pt x="29572" y="63530"/>
                  </a:lnTo>
                  <a:lnTo>
                    <a:pt x="31140" y="53601"/>
                  </a:lnTo>
                  <a:lnTo>
                    <a:pt x="34089" y="44296"/>
                  </a:lnTo>
                  <a:lnTo>
                    <a:pt x="38507" y="35910"/>
                  </a:lnTo>
                  <a:lnTo>
                    <a:pt x="44746" y="28954"/>
                  </a:lnTo>
                  <a:lnTo>
                    <a:pt x="52829" y="23570"/>
                  </a:lnTo>
                  <a:lnTo>
                    <a:pt x="62511" y="19428"/>
                  </a:lnTo>
                  <a:lnTo>
                    <a:pt x="73449" y="15942"/>
                  </a:lnTo>
                  <a:lnTo>
                    <a:pt x="85315" y="12706"/>
                  </a:lnTo>
                  <a:lnTo>
                    <a:pt x="97622" y="9670"/>
                  </a:lnTo>
                  <a:lnTo>
                    <a:pt x="111145" y="6755"/>
                  </a:lnTo>
                  <a:lnTo>
                    <a:pt x="129300" y="369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09459" y="463253"/>
              <a:ext cx="128904" cy="170573"/>
            </a:xfrm>
            <a:custGeom>
              <a:avLst/>
              <a:gdLst/>
              <a:ahLst/>
              <a:cxnLst/>
              <a:rect l="0" t="0" r="0" b="0"/>
              <a:pathLst>
                <a:path w="128904" h="170573">
                  <a:moveTo>
                    <a:pt x="13090" y="94757"/>
                  </a:moveTo>
                  <a:lnTo>
                    <a:pt x="16023" y="106425"/>
                  </a:lnTo>
                  <a:lnTo>
                    <a:pt x="18806" y="116914"/>
                  </a:lnTo>
                  <a:lnTo>
                    <a:pt x="21705" y="127220"/>
                  </a:lnTo>
                  <a:lnTo>
                    <a:pt x="24746" y="137694"/>
                  </a:lnTo>
                  <a:lnTo>
                    <a:pt x="27911" y="148686"/>
                  </a:lnTo>
                  <a:lnTo>
                    <a:pt x="31127" y="160231"/>
                  </a:lnTo>
                  <a:lnTo>
                    <a:pt x="32725" y="168841"/>
                  </a:lnTo>
                  <a:lnTo>
                    <a:pt x="31082" y="170572"/>
                  </a:lnTo>
                  <a:lnTo>
                    <a:pt x="27598" y="167349"/>
                  </a:lnTo>
                  <a:lnTo>
                    <a:pt x="23439" y="161199"/>
                  </a:lnTo>
                  <a:lnTo>
                    <a:pt x="19156" y="153338"/>
                  </a:lnTo>
                  <a:lnTo>
                    <a:pt x="14961" y="144462"/>
                  </a:lnTo>
                  <a:lnTo>
                    <a:pt x="10910" y="134973"/>
                  </a:lnTo>
                  <a:lnTo>
                    <a:pt x="7007" y="125107"/>
                  </a:lnTo>
                  <a:lnTo>
                    <a:pt x="3554" y="115005"/>
                  </a:lnTo>
                  <a:lnTo>
                    <a:pt x="1138" y="104753"/>
                  </a:lnTo>
                  <a:lnTo>
                    <a:pt x="0" y="94406"/>
                  </a:lnTo>
                  <a:lnTo>
                    <a:pt x="218" y="83996"/>
                  </a:lnTo>
                  <a:lnTo>
                    <a:pt x="1885" y="73546"/>
                  </a:lnTo>
                  <a:lnTo>
                    <a:pt x="4901" y="63078"/>
                  </a:lnTo>
                  <a:lnTo>
                    <a:pt x="9197" y="52930"/>
                  </a:lnTo>
                  <a:lnTo>
                    <a:pt x="14821" y="43721"/>
                  </a:lnTo>
                  <a:lnTo>
                    <a:pt x="21680" y="35718"/>
                  </a:lnTo>
                  <a:lnTo>
                    <a:pt x="29725" y="29024"/>
                  </a:lnTo>
                  <a:lnTo>
                    <a:pt x="39027" y="23743"/>
                  </a:lnTo>
                  <a:lnTo>
                    <a:pt x="49503" y="19780"/>
                  </a:lnTo>
                  <a:lnTo>
                    <a:pt x="60791" y="16744"/>
                  </a:lnTo>
                  <a:lnTo>
                    <a:pt x="72360" y="14074"/>
                  </a:lnTo>
                  <a:lnTo>
                    <a:pt x="83866" y="11423"/>
                  </a:lnTo>
                  <a:lnTo>
                    <a:pt x="94731" y="8797"/>
                  </a:lnTo>
                  <a:lnTo>
                    <a:pt x="105117" y="6209"/>
                  </a:lnTo>
                  <a:lnTo>
                    <a:pt x="115931" y="3425"/>
                  </a:lnTo>
                  <a:lnTo>
                    <a:pt x="1289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68932" y="505367"/>
              <a:ext cx="121900" cy="145434"/>
            </a:xfrm>
            <a:custGeom>
              <a:avLst/>
              <a:gdLst/>
              <a:ahLst/>
              <a:cxnLst/>
              <a:rect l="0" t="0" r="0" b="0"/>
              <a:pathLst>
                <a:path w="121900" h="145434">
                  <a:moveTo>
                    <a:pt x="85244" y="10529"/>
                  </a:moveTo>
                  <a:lnTo>
                    <a:pt x="76443" y="7796"/>
                  </a:lnTo>
                  <a:lnTo>
                    <a:pt x="68096" y="6935"/>
                  </a:lnTo>
                  <a:lnTo>
                    <a:pt x="59402" y="7925"/>
                  </a:lnTo>
                  <a:lnTo>
                    <a:pt x="50453" y="10464"/>
                  </a:lnTo>
                  <a:lnTo>
                    <a:pt x="41607" y="14248"/>
                  </a:lnTo>
                  <a:lnTo>
                    <a:pt x="33072" y="18988"/>
                  </a:lnTo>
                  <a:lnTo>
                    <a:pt x="25057" y="24594"/>
                  </a:lnTo>
                  <a:lnTo>
                    <a:pt x="17828" y="31172"/>
                  </a:lnTo>
                  <a:lnTo>
                    <a:pt x="11460" y="38707"/>
                  </a:lnTo>
                  <a:lnTo>
                    <a:pt x="6186" y="47223"/>
                  </a:lnTo>
                  <a:lnTo>
                    <a:pt x="2465" y="56848"/>
                  </a:lnTo>
                  <a:lnTo>
                    <a:pt x="413" y="67540"/>
                  </a:lnTo>
                  <a:lnTo>
                    <a:pt x="0" y="78804"/>
                  </a:lnTo>
                  <a:lnTo>
                    <a:pt x="1235" y="89825"/>
                  </a:lnTo>
                  <a:lnTo>
                    <a:pt x="3962" y="100160"/>
                  </a:lnTo>
                  <a:lnTo>
                    <a:pt x="8232" y="109724"/>
                  </a:lnTo>
                  <a:lnTo>
                    <a:pt x="14371" y="118608"/>
                  </a:lnTo>
                  <a:lnTo>
                    <a:pt x="22385" y="126940"/>
                  </a:lnTo>
                  <a:lnTo>
                    <a:pt x="31850" y="134366"/>
                  </a:lnTo>
                  <a:lnTo>
                    <a:pt x="42112" y="140078"/>
                  </a:lnTo>
                  <a:lnTo>
                    <a:pt x="52711" y="143768"/>
                  </a:lnTo>
                  <a:lnTo>
                    <a:pt x="63247" y="145433"/>
                  </a:lnTo>
                  <a:lnTo>
                    <a:pt x="73316" y="145113"/>
                  </a:lnTo>
                  <a:lnTo>
                    <a:pt x="82745" y="143035"/>
                  </a:lnTo>
                  <a:lnTo>
                    <a:pt x="91398" y="139218"/>
                  </a:lnTo>
                  <a:lnTo>
                    <a:pt x="99071" y="133391"/>
                  </a:lnTo>
                  <a:lnTo>
                    <a:pt x="105750" y="125585"/>
                  </a:lnTo>
                  <a:lnTo>
                    <a:pt x="111405" y="116092"/>
                  </a:lnTo>
                  <a:lnTo>
                    <a:pt x="115916" y="105279"/>
                  </a:lnTo>
                  <a:lnTo>
                    <a:pt x="119313" y="93493"/>
                  </a:lnTo>
                  <a:lnTo>
                    <a:pt x="121444" y="81174"/>
                  </a:lnTo>
                  <a:lnTo>
                    <a:pt x="121899" y="68839"/>
                  </a:lnTo>
                  <a:lnTo>
                    <a:pt x="120612" y="56778"/>
                  </a:lnTo>
                  <a:lnTo>
                    <a:pt x="117726" y="45325"/>
                  </a:lnTo>
                  <a:lnTo>
                    <a:pt x="112933" y="33728"/>
                  </a:lnTo>
                  <a:lnTo>
                    <a:pt x="103577" y="19854"/>
                  </a:lnTo>
                  <a:lnTo>
                    <a:pt x="852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36194" y="494839"/>
              <a:ext cx="122541" cy="147502"/>
            </a:xfrm>
            <a:custGeom>
              <a:avLst/>
              <a:gdLst/>
              <a:ahLst/>
              <a:cxnLst/>
              <a:rect l="0" t="0" r="0" b="0"/>
              <a:pathLst>
                <a:path w="122541" h="147502">
                  <a:moveTo>
                    <a:pt x="23267" y="31585"/>
                  </a:moveTo>
                  <a:lnTo>
                    <a:pt x="17466" y="37520"/>
                  </a:lnTo>
                  <a:lnTo>
                    <a:pt x="12542" y="43725"/>
                  </a:lnTo>
                  <a:lnTo>
                    <a:pt x="8049" y="50820"/>
                  </a:lnTo>
                  <a:lnTo>
                    <a:pt x="4173" y="58761"/>
                  </a:lnTo>
                  <a:lnTo>
                    <a:pt x="1457" y="67407"/>
                  </a:lnTo>
                  <a:lnTo>
                    <a:pt x="101" y="76602"/>
                  </a:lnTo>
                  <a:lnTo>
                    <a:pt x="0" y="86201"/>
                  </a:lnTo>
                  <a:lnTo>
                    <a:pt x="918" y="96091"/>
                  </a:lnTo>
                  <a:lnTo>
                    <a:pt x="2617" y="106175"/>
                  </a:lnTo>
                  <a:lnTo>
                    <a:pt x="5213" y="116063"/>
                  </a:lnTo>
                  <a:lnTo>
                    <a:pt x="9159" y="125095"/>
                  </a:lnTo>
                  <a:lnTo>
                    <a:pt x="14593" y="132974"/>
                  </a:lnTo>
                  <a:lnTo>
                    <a:pt x="21531" y="139416"/>
                  </a:lnTo>
                  <a:lnTo>
                    <a:pt x="30016" y="143995"/>
                  </a:lnTo>
                  <a:lnTo>
                    <a:pt x="39903" y="146660"/>
                  </a:lnTo>
                  <a:lnTo>
                    <a:pt x="50609" y="147501"/>
                  </a:lnTo>
                  <a:lnTo>
                    <a:pt x="61247" y="146562"/>
                  </a:lnTo>
                  <a:lnTo>
                    <a:pt x="71321" y="144040"/>
                  </a:lnTo>
                  <a:lnTo>
                    <a:pt x="80708" y="140079"/>
                  </a:lnTo>
                  <a:lnTo>
                    <a:pt x="89473" y="134680"/>
                  </a:lnTo>
                  <a:lnTo>
                    <a:pt x="97730" y="127973"/>
                  </a:lnTo>
                  <a:lnTo>
                    <a:pt x="105276" y="120030"/>
                  </a:lnTo>
                  <a:lnTo>
                    <a:pt x="111600" y="110796"/>
                  </a:lnTo>
                  <a:lnTo>
                    <a:pt x="116519" y="100366"/>
                  </a:lnTo>
                  <a:lnTo>
                    <a:pt x="119992" y="89108"/>
                  </a:lnTo>
                  <a:lnTo>
                    <a:pt x="121959" y="77560"/>
                  </a:lnTo>
                  <a:lnTo>
                    <a:pt x="122540" y="66058"/>
                  </a:lnTo>
                  <a:lnTo>
                    <a:pt x="121947" y="54799"/>
                  </a:lnTo>
                  <a:lnTo>
                    <a:pt x="120225" y="42618"/>
                  </a:lnTo>
                  <a:lnTo>
                    <a:pt x="116110" y="26212"/>
                  </a:lnTo>
                  <a:lnTo>
                    <a:pt x="1074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17388" y="510956"/>
              <a:ext cx="115815" cy="128225"/>
            </a:xfrm>
            <a:custGeom>
              <a:avLst/>
              <a:gdLst/>
              <a:ahLst/>
              <a:cxnLst/>
              <a:rect l="0" t="0" r="0" b="0"/>
              <a:pathLst>
                <a:path w="115815" h="128225">
                  <a:moveTo>
                    <a:pt x="0" y="47054"/>
                  </a:moveTo>
                  <a:lnTo>
                    <a:pt x="0" y="58789"/>
                  </a:lnTo>
                  <a:lnTo>
                    <a:pt x="0" y="69918"/>
                  </a:lnTo>
                  <a:lnTo>
                    <a:pt x="5" y="81512"/>
                  </a:lnTo>
                  <a:lnTo>
                    <a:pt x="178" y="93500"/>
                  </a:lnTo>
                  <a:lnTo>
                    <a:pt x="826" y="105512"/>
                  </a:lnTo>
                  <a:lnTo>
                    <a:pt x="2055" y="117239"/>
                  </a:lnTo>
                  <a:lnTo>
                    <a:pt x="3006" y="125948"/>
                  </a:lnTo>
                  <a:lnTo>
                    <a:pt x="2858" y="128224"/>
                  </a:lnTo>
                  <a:lnTo>
                    <a:pt x="2290" y="124992"/>
                  </a:lnTo>
                  <a:lnTo>
                    <a:pt x="1705" y="117982"/>
                  </a:lnTo>
                  <a:lnTo>
                    <a:pt x="1222" y="108511"/>
                  </a:lnTo>
                  <a:lnTo>
                    <a:pt x="861" y="97456"/>
                  </a:lnTo>
                  <a:lnTo>
                    <a:pt x="768" y="85543"/>
                  </a:lnTo>
                  <a:lnTo>
                    <a:pt x="1230" y="73437"/>
                  </a:lnTo>
                  <a:lnTo>
                    <a:pt x="2353" y="61500"/>
                  </a:lnTo>
                  <a:lnTo>
                    <a:pt x="4090" y="49849"/>
                  </a:lnTo>
                  <a:lnTo>
                    <a:pt x="6325" y="38479"/>
                  </a:lnTo>
                  <a:lnTo>
                    <a:pt x="8955" y="27362"/>
                  </a:lnTo>
                  <a:lnTo>
                    <a:pt x="12364" y="17098"/>
                  </a:lnTo>
                  <a:lnTo>
                    <a:pt x="17395" y="8867"/>
                  </a:lnTo>
                  <a:lnTo>
                    <a:pt x="24372" y="3158"/>
                  </a:lnTo>
                  <a:lnTo>
                    <a:pt x="32990" y="139"/>
                  </a:lnTo>
                  <a:lnTo>
                    <a:pt x="42610" y="0"/>
                  </a:lnTo>
                  <a:lnTo>
                    <a:pt x="52743" y="2539"/>
                  </a:lnTo>
                  <a:lnTo>
                    <a:pt x="62949" y="7293"/>
                  </a:lnTo>
                  <a:lnTo>
                    <a:pt x="72788" y="13747"/>
                  </a:lnTo>
                  <a:lnTo>
                    <a:pt x="82055" y="21453"/>
                  </a:lnTo>
                  <a:lnTo>
                    <a:pt x="90426" y="30214"/>
                  </a:lnTo>
                  <a:lnTo>
                    <a:pt x="97378" y="40071"/>
                  </a:lnTo>
                  <a:lnTo>
                    <a:pt x="102759" y="50950"/>
                  </a:lnTo>
                  <a:lnTo>
                    <a:pt x="106738" y="62458"/>
                  </a:lnTo>
                  <a:lnTo>
                    <a:pt x="110014" y="75291"/>
                  </a:lnTo>
                  <a:lnTo>
                    <a:pt x="112875" y="92811"/>
                  </a:lnTo>
                  <a:lnTo>
                    <a:pt x="115814" y="120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91636" y="326136"/>
              <a:ext cx="131080" cy="310411"/>
            </a:xfrm>
            <a:custGeom>
              <a:avLst/>
              <a:gdLst/>
              <a:ahLst/>
              <a:cxnLst/>
              <a:rect l="0" t="0" r="0" b="0"/>
              <a:pathLst>
                <a:path w="131080" h="310411">
                  <a:moveTo>
                    <a:pt x="88965" y="242402"/>
                  </a:moveTo>
                  <a:lnTo>
                    <a:pt x="91764" y="233601"/>
                  </a:lnTo>
                  <a:lnTo>
                    <a:pt x="93267" y="225254"/>
                  </a:lnTo>
                  <a:lnTo>
                    <a:pt x="93564" y="216565"/>
                  </a:lnTo>
                  <a:lnTo>
                    <a:pt x="92538" y="207790"/>
                  </a:lnTo>
                  <a:lnTo>
                    <a:pt x="89774" y="199591"/>
                  </a:lnTo>
                  <a:lnTo>
                    <a:pt x="85203" y="192319"/>
                  </a:lnTo>
                  <a:lnTo>
                    <a:pt x="79216" y="186475"/>
                  </a:lnTo>
                  <a:lnTo>
                    <a:pt x="72448" y="182839"/>
                  </a:lnTo>
                  <a:lnTo>
                    <a:pt x="65342" y="181624"/>
                  </a:lnTo>
                  <a:lnTo>
                    <a:pt x="57965" y="182573"/>
                  </a:lnTo>
                  <a:lnTo>
                    <a:pt x="50108" y="185254"/>
                  </a:lnTo>
                  <a:lnTo>
                    <a:pt x="41685" y="189241"/>
                  </a:lnTo>
                  <a:lnTo>
                    <a:pt x="33065" y="194337"/>
                  </a:lnTo>
                  <a:lnTo>
                    <a:pt x="24956" y="200572"/>
                  </a:lnTo>
                  <a:lnTo>
                    <a:pt x="17728" y="207876"/>
                  </a:lnTo>
                  <a:lnTo>
                    <a:pt x="11570" y="216237"/>
                  </a:lnTo>
                  <a:lnTo>
                    <a:pt x="6657" y="225759"/>
                  </a:lnTo>
                  <a:lnTo>
                    <a:pt x="2958" y="236381"/>
                  </a:lnTo>
                  <a:lnTo>
                    <a:pt x="610" y="247600"/>
                  </a:lnTo>
                  <a:lnTo>
                    <a:pt x="0" y="258590"/>
                  </a:lnTo>
                  <a:lnTo>
                    <a:pt x="1181" y="268904"/>
                  </a:lnTo>
                  <a:lnTo>
                    <a:pt x="3920" y="278454"/>
                  </a:lnTo>
                  <a:lnTo>
                    <a:pt x="7891" y="287328"/>
                  </a:lnTo>
                  <a:lnTo>
                    <a:pt x="12787" y="295650"/>
                  </a:lnTo>
                  <a:lnTo>
                    <a:pt x="18513" y="302900"/>
                  </a:lnTo>
                  <a:lnTo>
                    <a:pt x="25179" y="307960"/>
                  </a:lnTo>
                  <a:lnTo>
                    <a:pt x="32768" y="310400"/>
                  </a:lnTo>
                  <a:lnTo>
                    <a:pt x="40982" y="310410"/>
                  </a:lnTo>
                  <a:lnTo>
                    <a:pt x="49341" y="308442"/>
                  </a:lnTo>
                  <a:lnTo>
                    <a:pt x="57555" y="304961"/>
                  </a:lnTo>
                  <a:lnTo>
                    <a:pt x="65528" y="300050"/>
                  </a:lnTo>
                  <a:lnTo>
                    <a:pt x="73264" y="293415"/>
                  </a:lnTo>
                  <a:lnTo>
                    <a:pt x="80794" y="285031"/>
                  </a:lnTo>
                  <a:lnTo>
                    <a:pt x="88004" y="275133"/>
                  </a:lnTo>
                  <a:lnTo>
                    <a:pt x="94626" y="264041"/>
                  </a:lnTo>
                  <a:lnTo>
                    <a:pt x="100565" y="252054"/>
                  </a:lnTo>
                  <a:lnTo>
                    <a:pt x="105875" y="239260"/>
                  </a:lnTo>
                  <a:lnTo>
                    <a:pt x="110677" y="225540"/>
                  </a:lnTo>
                  <a:lnTo>
                    <a:pt x="115089" y="210904"/>
                  </a:lnTo>
                  <a:lnTo>
                    <a:pt x="119053" y="195483"/>
                  </a:lnTo>
                  <a:lnTo>
                    <a:pt x="122343" y="179446"/>
                  </a:lnTo>
                  <a:lnTo>
                    <a:pt x="124892" y="162952"/>
                  </a:lnTo>
                  <a:lnTo>
                    <a:pt x="126773" y="146130"/>
                  </a:lnTo>
                  <a:lnTo>
                    <a:pt x="128118" y="129077"/>
                  </a:lnTo>
                  <a:lnTo>
                    <a:pt x="129061" y="111869"/>
                  </a:lnTo>
                  <a:lnTo>
                    <a:pt x="129712" y="94720"/>
                  </a:lnTo>
                  <a:lnTo>
                    <a:pt x="130157" y="77973"/>
                  </a:lnTo>
                  <a:lnTo>
                    <a:pt x="130454" y="61786"/>
                  </a:lnTo>
                  <a:lnTo>
                    <a:pt x="130485" y="46305"/>
                  </a:lnTo>
                  <a:lnTo>
                    <a:pt x="129975" y="31748"/>
                  </a:lnTo>
                  <a:lnTo>
                    <a:pt x="128802" y="18170"/>
                  </a:lnTo>
                  <a:lnTo>
                    <a:pt x="126600" y="6546"/>
                  </a:lnTo>
                  <a:lnTo>
                    <a:pt x="123087" y="0"/>
                  </a:lnTo>
                  <a:lnTo>
                    <a:pt x="119261" y="118"/>
                  </a:lnTo>
                  <a:lnTo>
                    <a:pt x="116254" y="4929"/>
                  </a:lnTo>
                  <a:lnTo>
                    <a:pt x="114165" y="12963"/>
                  </a:lnTo>
                  <a:lnTo>
                    <a:pt x="112767" y="23505"/>
                  </a:lnTo>
                  <a:lnTo>
                    <a:pt x="111841" y="36012"/>
                  </a:lnTo>
                  <a:lnTo>
                    <a:pt x="111229" y="49841"/>
                  </a:lnTo>
                  <a:lnTo>
                    <a:pt x="110823" y="64281"/>
                  </a:lnTo>
                  <a:lnTo>
                    <a:pt x="110560" y="78888"/>
                  </a:lnTo>
                  <a:lnTo>
                    <a:pt x="110553" y="93462"/>
                  </a:lnTo>
                  <a:lnTo>
                    <a:pt x="111084" y="107937"/>
                  </a:lnTo>
                  <a:lnTo>
                    <a:pt x="112253" y="122305"/>
                  </a:lnTo>
                  <a:lnTo>
                    <a:pt x="113853" y="136582"/>
                  </a:lnTo>
                  <a:lnTo>
                    <a:pt x="115466" y="150789"/>
                  </a:lnTo>
                  <a:lnTo>
                    <a:pt x="116851" y="164940"/>
                  </a:lnTo>
                  <a:lnTo>
                    <a:pt x="118102" y="178886"/>
                  </a:lnTo>
                  <a:lnTo>
                    <a:pt x="119547" y="192331"/>
                  </a:lnTo>
                  <a:lnTo>
                    <a:pt x="121367" y="205143"/>
                  </a:lnTo>
                  <a:lnTo>
                    <a:pt x="123429" y="217104"/>
                  </a:lnTo>
                  <a:lnTo>
                    <a:pt x="125577" y="229098"/>
                  </a:lnTo>
                  <a:lnTo>
                    <a:pt x="128001" y="243296"/>
                  </a:lnTo>
                  <a:lnTo>
                    <a:pt x="131079" y="263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17471" y="536953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0"/>
                  </a:moveTo>
                  <a:lnTo>
                    <a:pt x="18123" y="8801"/>
                  </a:lnTo>
                  <a:lnTo>
                    <a:pt x="15341" y="17148"/>
                  </a:lnTo>
                  <a:lnTo>
                    <a:pt x="12446" y="25842"/>
                  </a:lnTo>
                  <a:lnTo>
                    <a:pt x="9567" y="34881"/>
                  </a:lnTo>
                  <a:lnTo>
                    <a:pt x="6739" y="45171"/>
                  </a:lnTo>
                  <a:lnTo>
                    <a:pt x="3710" y="5985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28000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12228" y="478557"/>
              <a:ext cx="147399" cy="153153"/>
            </a:xfrm>
            <a:custGeom>
              <a:avLst/>
              <a:gdLst/>
              <a:ahLst/>
              <a:cxnLst/>
              <a:rect l="0" t="0" r="0" b="0"/>
              <a:pathLst>
                <a:path w="147399" h="153153">
                  <a:moveTo>
                    <a:pt x="0" y="68924"/>
                  </a:moveTo>
                  <a:lnTo>
                    <a:pt x="2934" y="80593"/>
                  </a:lnTo>
                  <a:lnTo>
                    <a:pt x="5715" y="91081"/>
                  </a:lnTo>
                  <a:lnTo>
                    <a:pt x="8611" y="101388"/>
                  </a:lnTo>
                  <a:lnTo>
                    <a:pt x="11478" y="111862"/>
                  </a:lnTo>
                  <a:lnTo>
                    <a:pt x="13995" y="122854"/>
                  </a:lnTo>
                  <a:lnTo>
                    <a:pt x="15987" y="134407"/>
                  </a:lnTo>
                  <a:lnTo>
                    <a:pt x="16801" y="143309"/>
                  </a:lnTo>
                  <a:lnTo>
                    <a:pt x="16107" y="145260"/>
                  </a:lnTo>
                  <a:lnTo>
                    <a:pt x="14914" y="140978"/>
                  </a:lnTo>
                  <a:lnTo>
                    <a:pt x="13776" y="132266"/>
                  </a:lnTo>
                  <a:lnTo>
                    <a:pt x="13023" y="120740"/>
                  </a:lnTo>
                  <a:lnTo>
                    <a:pt x="12975" y="107715"/>
                  </a:lnTo>
                  <a:lnTo>
                    <a:pt x="13724" y="93988"/>
                  </a:lnTo>
                  <a:lnTo>
                    <a:pt x="15196" y="79971"/>
                  </a:lnTo>
                  <a:lnTo>
                    <a:pt x="17247" y="65852"/>
                  </a:lnTo>
                  <a:lnTo>
                    <a:pt x="19743" y="51728"/>
                  </a:lnTo>
                  <a:lnTo>
                    <a:pt x="22894" y="38118"/>
                  </a:lnTo>
                  <a:lnTo>
                    <a:pt x="27217" y="25954"/>
                  </a:lnTo>
                  <a:lnTo>
                    <a:pt x="32905" y="15636"/>
                  </a:lnTo>
                  <a:lnTo>
                    <a:pt x="39845" y="7555"/>
                  </a:lnTo>
                  <a:lnTo>
                    <a:pt x="47798" y="2325"/>
                  </a:lnTo>
                  <a:lnTo>
                    <a:pt x="56516" y="0"/>
                  </a:lnTo>
                  <a:lnTo>
                    <a:pt x="65622" y="354"/>
                  </a:lnTo>
                  <a:lnTo>
                    <a:pt x="74648" y="3159"/>
                  </a:lnTo>
                  <a:lnTo>
                    <a:pt x="83338" y="8043"/>
                  </a:lnTo>
                  <a:lnTo>
                    <a:pt x="91475" y="14724"/>
                  </a:lnTo>
                  <a:lnTo>
                    <a:pt x="98794" y="23094"/>
                  </a:lnTo>
                  <a:lnTo>
                    <a:pt x="105236" y="32937"/>
                  </a:lnTo>
                  <a:lnTo>
                    <a:pt x="110901" y="43798"/>
                  </a:lnTo>
                  <a:lnTo>
                    <a:pt x="115949" y="55079"/>
                  </a:lnTo>
                  <a:lnTo>
                    <a:pt x="120535" y="66405"/>
                  </a:lnTo>
                  <a:lnTo>
                    <a:pt x="124786" y="77620"/>
                  </a:lnTo>
                  <a:lnTo>
                    <a:pt x="128802" y="88683"/>
                  </a:lnTo>
                  <a:lnTo>
                    <a:pt x="132651" y="99598"/>
                  </a:lnTo>
                  <a:lnTo>
                    <a:pt x="136232" y="110129"/>
                  </a:lnTo>
                  <a:lnTo>
                    <a:pt x="139638" y="120934"/>
                  </a:lnTo>
                  <a:lnTo>
                    <a:pt x="143172" y="134081"/>
                  </a:lnTo>
                  <a:lnTo>
                    <a:pt x="147398" y="153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11011" y="479334"/>
              <a:ext cx="190772" cy="436274"/>
            </a:xfrm>
            <a:custGeom>
              <a:avLst/>
              <a:gdLst/>
              <a:ahLst/>
              <a:cxnLst/>
              <a:rect l="0" t="0" r="0" b="0"/>
              <a:pathLst>
                <a:path w="190772" h="436274">
                  <a:moveTo>
                    <a:pt x="74958" y="89204"/>
                  </a:moveTo>
                  <a:lnTo>
                    <a:pt x="77757" y="77536"/>
                  </a:lnTo>
                  <a:lnTo>
                    <a:pt x="79259" y="67048"/>
                  </a:lnTo>
                  <a:lnTo>
                    <a:pt x="79562" y="56746"/>
                  </a:lnTo>
                  <a:lnTo>
                    <a:pt x="78709" y="46444"/>
                  </a:lnTo>
                  <a:lnTo>
                    <a:pt x="76594" y="36101"/>
                  </a:lnTo>
                  <a:lnTo>
                    <a:pt x="73267" y="25730"/>
                  </a:lnTo>
                  <a:lnTo>
                    <a:pt x="68759" y="15992"/>
                  </a:lnTo>
                  <a:lnTo>
                    <a:pt x="62991" y="8128"/>
                  </a:lnTo>
                  <a:lnTo>
                    <a:pt x="56045" y="2675"/>
                  </a:lnTo>
                  <a:lnTo>
                    <a:pt x="48281" y="0"/>
                  </a:lnTo>
                  <a:lnTo>
                    <a:pt x="40232" y="625"/>
                  </a:lnTo>
                  <a:lnTo>
                    <a:pt x="32233" y="4496"/>
                  </a:lnTo>
                  <a:lnTo>
                    <a:pt x="24577" y="11128"/>
                  </a:lnTo>
                  <a:lnTo>
                    <a:pt x="17587" y="19914"/>
                  </a:lnTo>
                  <a:lnTo>
                    <a:pt x="11380" y="30294"/>
                  </a:lnTo>
                  <a:lnTo>
                    <a:pt x="6213" y="41817"/>
                  </a:lnTo>
                  <a:lnTo>
                    <a:pt x="2564" y="54140"/>
                  </a:lnTo>
                  <a:lnTo>
                    <a:pt x="554" y="67012"/>
                  </a:lnTo>
                  <a:lnTo>
                    <a:pt x="0" y="80093"/>
                  </a:lnTo>
                  <a:lnTo>
                    <a:pt x="609" y="92955"/>
                  </a:lnTo>
                  <a:lnTo>
                    <a:pt x="2097" y="105364"/>
                  </a:lnTo>
                  <a:lnTo>
                    <a:pt x="4552" y="116475"/>
                  </a:lnTo>
                  <a:lnTo>
                    <a:pt x="8400" y="124817"/>
                  </a:lnTo>
                  <a:lnTo>
                    <a:pt x="13757" y="129818"/>
                  </a:lnTo>
                  <a:lnTo>
                    <a:pt x="20134" y="131393"/>
                  </a:lnTo>
                  <a:lnTo>
                    <a:pt x="26646" y="129500"/>
                  </a:lnTo>
                  <a:lnTo>
                    <a:pt x="32767" y="124491"/>
                  </a:lnTo>
                  <a:lnTo>
                    <a:pt x="38502" y="117115"/>
                  </a:lnTo>
                  <a:lnTo>
                    <a:pt x="44186" y="108287"/>
                  </a:lnTo>
                  <a:lnTo>
                    <a:pt x="50042" y="98662"/>
                  </a:lnTo>
                  <a:lnTo>
                    <a:pt x="55975" y="88613"/>
                  </a:lnTo>
                  <a:lnTo>
                    <a:pt x="61664" y="78342"/>
                  </a:lnTo>
                  <a:lnTo>
                    <a:pt x="66929" y="68033"/>
                  </a:lnTo>
                  <a:lnTo>
                    <a:pt x="71327" y="60492"/>
                  </a:lnTo>
                  <a:lnTo>
                    <a:pt x="74482" y="59172"/>
                  </a:lnTo>
                  <a:lnTo>
                    <a:pt x="76903" y="63037"/>
                  </a:lnTo>
                  <a:lnTo>
                    <a:pt x="78993" y="70589"/>
                  </a:lnTo>
                  <a:lnTo>
                    <a:pt x="80740" y="80920"/>
                  </a:lnTo>
                  <a:lnTo>
                    <a:pt x="82107" y="93352"/>
                  </a:lnTo>
                  <a:lnTo>
                    <a:pt x="83126" y="107333"/>
                  </a:lnTo>
                  <a:lnTo>
                    <a:pt x="83859" y="122424"/>
                  </a:lnTo>
                  <a:lnTo>
                    <a:pt x="84375" y="138300"/>
                  </a:lnTo>
                  <a:lnTo>
                    <a:pt x="84733" y="154883"/>
                  </a:lnTo>
                  <a:lnTo>
                    <a:pt x="84978" y="172311"/>
                  </a:lnTo>
                  <a:lnTo>
                    <a:pt x="85144" y="190596"/>
                  </a:lnTo>
                  <a:lnTo>
                    <a:pt x="85257" y="209622"/>
                  </a:lnTo>
                  <a:lnTo>
                    <a:pt x="85332" y="229234"/>
                  </a:lnTo>
                  <a:lnTo>
                    <a:pt x="85383" y="249278"/>
                  </a:lnTo>
                  <a:lnTo>
                    <a:pt x="85417" y="269467"/>
                  </a:lnTo>
                  <a:lnTo>
                    <a:pt x="85440" y="289401"/>
                  </a:lnTo>
                  <a:lnTo>
                    <a:pt x="85451" y="308879"/>
                  </a:lnTo>
                  <a:lnTo>
                    <a:pt x="85289" y="327720"/>
                  </a:lnTo>
                  <a:lnTo>
                    <a:pt x="84647" y="345686"/>
                  </a:lnTo>
                  <a:lnTo>
                    <a:pt x="83399" y="362731"/>
                  </a:lnTo>
                  <a:lnTo>
                    <a:pt x="81576" y="378806"/>
                  </a:lnTo>
                  <a:lnTo>
                    <a:pt x="79281" y="393770"/>
                  </a:lnTo>
                  <a:lnTo>
                    <a:pt x="76618" y="407631"/>
                  </a:lnTo>
                  <a:lnTo>
                    <a:pt x="73354" y="419737"/>
                  </a:lnTo>
                  <a:lnTo>
                    <a:pt x="68954" y="428754"/>
                  </a:lnTo>
                  <a:lnTo>
                    <a:pt x="63222" y="434217"/>
                  </a:lnTo>
                  <a:lnTo>
                    <a:pt x="56594" y="436273"/>
                  </a:lnTo>
                  <a:lnTo>
                    <a:pt x="49914" y="435235"/>
                  </a:lnTo>
                  <a:lnTo>
                    <a:pt x="43683" y="431608"/>
                  </a:lnTo>
                  <a:lnTo>
                    <a:pt x="38045" y="425804"/>
                  </a:lnTo>
                  <a:lnTo>
                    <a:pt x="32957" y="418039"/>
                  </a:lnTo>
                  <a:lnTo>
                    <a:pt x="28317" y="408609"/>
                  </a:lnTo>
                  <a:lnTo>
                    <a:pt x="24015" y="398028"/>
                  </a:lnTo>
                  <a:lnTo>
                    <a:pt x="19958" y="386935"/>
                  </a:lnTo>
                  <a:lnTo>
                    <a:pt x="16078" y="375731"/>
                  </a:lnTo>
                  <a:lnTo>
                    <a:pt x="12487" y="364429"/>
                  </a:lnTo>
                  <a:lnTo>
                    <a:pt x="9453" y="352774"/>
                  </a:lnTo>
                  <a:lnTo>
                    <a:pt x="7086" y="340640"/>
                  </a:lnTo>
                  <a:lnTo>
                    <a:pt x="5497" y="328202"/>
                  </a:lnTo>
                  <a:lnTo>
                    <a:pt x="4880" y="315845"/>
                  </a:lnTo>
                  <a:lnTo>
                    <a:pt x="5249" y="303793"/>
                  </a:lnTo>
                  <a:lnTo>
                    <a:pt x="6633" y="292259"/>
                  </a:lnTo>
                  <a:lnTo>
                    <a:pt x="9157" y="281512"/>
                  </a:lnTo>
                  <a:lnTo>
                    <a:pt x="12791" y="271620"/>
                  </a:lnTo>
                  <a:lnTo>
                    <a:pt x="17687" y="262485"/>
                  </a:lnTo>
                  <a:lnTo>
                    <a:pt x="24254" y="253956"/>
                  </a:lnTo>
                  <a:lnTo>
                    <a:pt x="32564" y="245890"/>
                  </a:lnTo>
                  <a:lnTo>
                    <a:pt x="42398" y="238487"/>
                  </a:lnTo>
                  <a:lnTo>
                    <a:pt x="53441" y="232267"/>
                  </a:lnTo>
                  <a:lnTo>
                    <a:pt x="65381" y="227412"/>
                  </a:lnTo>
                  <a:lnTo>
                    <a:pt x="77803" y="223643"/>
                  </a:lnTo>
                  <a:lnTo>
                    <a:pt x="90208" y="220415"/>
                  </a:lnTo>
                  <a:lnTo>
                    <a:pt x="102325" y="217352"/>
                  </a:lnTo>
                  <a:lnTo>
                    <a:pt x="114086" y="214275"/>
                  </a:lnTo>
                  <a:lnTo>
                    <a:pt x="125524" y="211122"/>
                  </a:lnTo>
                  <a:lnTo>
                    <a:pt x="136692" y="207880"/>
                  </a:lnTo>
                  <a:lnTo>
                    <a:pt x="147396" y="204326"/>
                  </a:lnTo>
                  <a:lnTo>
                    <a:pt x="158337" y="199460"/>
                  </a:lnTo>
                  <a:lnTo>
                    <a:pt x="171593" y="190619"/>
                  </a:lnTo>
                  <a:lnTo>
                    <a:pt x="190771" y="173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75482" y="43166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96538" y="55801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1568746" y="1252891"/>
            <a:ext cx="10529" cy="389555"/>
          </a:xfrm>
          <a:custGeom>
            <a:avLst/>
            <a:gdLst/>
            <a:ahLst/>
            <a:cxnLst/>
            <a:rect l="0" t="0" r="0" b="0"/>
            <a:pathLst>
              <a:path w="10529" h="389555">
                <a:moveTo>
                  <a:pt x="0" y="0"/>
                </a:moveTo>
                <a:lnTo>
                  <a:pt x="0" y="8673"/>
                </a:lnTo>
                <a:lnTo>
                  <a:pt x="0" y="21021"/>
                </a:lnTo>
                <a:lnTo>
                  <a:pt x="0" y="35199"/>
                </a:lnTo>
                <a:lnTo>
                  <a:pt x="0" y="50463"/>
                </a:lnTo>
                <a:lnTo>
                  <a:pt x="0" y="66448"/>
                </a:lnTo>
                <a:lnTo>
                  <a:pt x="0" y="82929"/>
                </a:lnTo>
                <a:lnTo>
                  <a:pt x="0" y="99758"/>
                </a:lnTo>
                <a:lnTo>
                  <a:pt x="0" y="116989"/>
                </a:lnTo>
                <a:lnTo>
                  <a:pt x="0" y="134855"/>
                </a:lnTo>
                <a:lnTo>
                  <a:pt x="4" y="153421"/>
                </a:lnTo>
                <a:lnTo>
                  <a:pt x="177" y="172127"/>
                </a:lnTo>
                <a:lnTo>
                  <a:pt x="826" y="189927"/>
                </a:lnTo>
                <a:lnTo>
                  <a:pt x="2074" y="206313"/>
                </a:lnTo>
                <a:lnTo>
                  <a:pt x="3727" y="221604"/>
                </a:lnTo>
                <a:lnTo>
                  <a:pt x="5375" y="236633"/>
                </a:lnTo>
                <a:lnTo>
                  <a:pt x="6778" y="251929"/>
                </a:lnTo>
                <a:lnTo>
                  <a:pt x="7871" y="267510"/>
                </a:lnTo>
                <a:lnTo>
                  <a:pt x="8678" y="283064"/>
                </a:lnTo>
                <a:lnTo>
                  <a:pt x="9257" y="298383"/>
                </a:lnTo>
                <a:lnTo>
                  <a:pt x="9662" y="313386"/>
                </a:lnTo>
                <a:lnTo>
                  <a:pt x="9986" y="329839"/>
                </a:lnTo>
                <a:lnTo>
                  <a:pt x="10259" y="352538"/>
                </a:lnTo>
                <a:lnTo>
                  <a:pt x="10528" y="3895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1895129" y="1235839"/>
            <a:ext cx="3148022" cy="396079"/>
            <a:chOff x="1895129" y="1235839"/>
            <a:chExt cx="3148022" cy="396079"/>
          </a:xfrm>
        </p:grpSpPr>
        <p:sp>
          <p:nvSpPr>
            <p:cNvPr id="47" name="Freeform 46"/>
            <p:cNvSpPr/>
            <p:nvPr/>
          </p:nvSpPr>
          <p:spPr>
            <a:xfrm>
              <a:off x="1895129" y="140029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3021" y="0"/>
                  </a:lnTo>
                  <a:lnTo>
                    <a:pt x="71893" y="0"/>
                  </a:lnTo>
                  <a:lnTo>
                    <a:pt x="60308" y="4"/>
                  </a:lnTo>
                  <a:lnTo>
                    <a:pt x="48592" y="206"/>
                  </a:lnTo>
                  <a:lnTo>
                    <a:pt x="36375" y="1108"/>
                  </a:lnTo>
                  <a:lnTo>
                    <a:pt x="21461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53139" y="1316062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2800" y="9002"/>
                  </a:lnTo>
                  <a:lnTo>
                    <a:pt x="4302" y="19269"/>
                  </a:lnTo>
                  <a:lnTo>
                    <a:pt x="4617" y="31853"/>
                  </a:lnTo>
                  <a:lnTo>
                    <a:pt x="4284" y="46381"/>
                  </a:lnTo>
                  <a:lnTo>
                    <a:pt x="4113" y="62177"/>
                  </a:lnTo>
                  <a:lnTo>
                    <a:pt x="4546" y="78710"/>
                  </a:lnTo>
                  <a:lnTo>
                    <a:pt x="5515" y="95497"/>
                  </a:lnTo>
                  <a:lnTo>
                    <a:pt x="6637" y="112047"/>
                  </a:lnTo>
                  <a:lnTo>
                    <a:pt x="7653" y="128131"/>
                  </a:lnTo>
                  <a:lnTo>
                    <a:pt x="8471" y="143723"/>
                  </a:lnTo>
                  <a:lnTo>
                    <a:pt x="9088" y="158892"/>
                  </a:lnTo>
                  <a:lnTo>
                    <a:pt x="9534" y="173732"/>
                  </a:lnTo>
                  <a:lnTo>
                    <a:pt x="9848" y="188328"/>
                  </a:lnTo>
                  <a:lnTo>
                    <a:pt x="10067" y="202750"/>
                  </a:lnTo>
                  <a:lnTo>
                    <a:pt x="10217" y="217040"/>
                  </a:lnTo>
                  <a:lnTo>
                    <a:pt x="10319" y="231016"/>
                  </a:lnTo>
                  <a:lnTo>
                    <a:pt x="10399" y="245858"/>
                  </a:lnTo>
                  <a:lnTo>
                    <a:pt x="10465" y="265106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59535" y="1316062"/>
              <a:ext cx="204134" cy="181986"/>
            </a:xfrm>
            <a:custGeom>
              <a:avLst/>
              <a:gdLst/>
              <a:ahLst/>
              <a:cxnLst/>
              <a:rect l="0" t="0" r="0" b="0"/>
              <a:pathLst>
                <a:path w="204134" h="181986">
                  <a:moveTo>
                    <a:pt x="204133" y="115813"/>
                  </a:moveTo>
                  <a:lnTo>
                    <a:pt x="192398" y="118747"/>
                  </a:lnTo>
                  <a:lnTo>
                    <a:pt x="181269" y="121529"/>
                  </a:lnTo>
                  <a:lnTo>
                    <a:pt x="169675" y="124433"/>
                  </a:lnTo>
                  <a:lnTo>
                    <a:pt x="157687" y="127647"/>
                  </a:lnTo>
                  <a:lnTo>
                    <a:pt x="145675" y="131460"/>
                  </a:lnTo>
                  <a:lnTo>
                    <a:pt x="133872" y="135973"/>
                  </a:lnTo>
                  <a:lnTo>
                    <a:pt x="122346" y="140963"/>
                  </a:lnTo>
                  <a:lnTo>
                    <a:pt x="111077" y="146003"/>
                  </a:lnTo>
                  <a:lnTo>
                    <a:pt x="100018" y="150839"/>
                  </a:lnTo>
                  <a:lnTo>
                    <a:pt x="89117" y="155559"/>
                  </a:lnTo>
                  <a:lnTo>
                    <a:pt x="78332" y="160488"/>
                  </a:lnTo>
                  <a:lnTo>
                    <a:pt x="67623" y="165795"/>
                  </a:lnTo>
                  <a:lnTo>
                    <a:pt x="56802" y="171172"/>
                  </a:lnTo>
                  <a:lnTo>
                    <a:pt x="45545" y="175950"/>
                  </a:lnTo>
                  <a:lnTo>
                    <a:pt x="33731" y="179774"/>
                  </a:lnTo>
                  <a:lnTo>
                    <a:pt x="22205" y="181985"/>
                  </a:lnTo>
                  <a:lnTo>
                    <a:pt x="12597" y="181497"/>
                  </a:lnTo>
                  <a:lnTo>
                    <a:pt x="5667" y="177981"/>
                  </a:lnTo>
                  <a:lnTo>
                    <a:pt x="1509" y="172059"/>
                  </a:lnTo>
                  <a:lnTo>
                    <a:pt x="0" y="164880"/>
                  </a:lnTo>
                  <a:lnTo>
                    <a:pt x="766" y="157237"/>
                  </a:lnTo>
                  <a:lnTo>
                    <a:pt x="3328" y="149196"/>
                  </a:lnTo>
                  <a:lnTo>
                    <a:pt x="7232" y="140295"/>
                  </a:lnTo>
                  <a:lnTo>
                    <a:pt x="12104" y="130317"/>
                  </a:lnTo>
                  <a:lnTo>
                    <a:pt x="17656" y="119482"/>
                  </a:lnTo>
                  <a:lnTo>
                    <a:pt x="23680" y="108277"/>
                  </a:lnTo>
                  <a:lnTo>
                    <a:pt x="30022" y="97030"/>
                  </a:lnTo>
                  <a:lnTo>
                    <a:pt x="36416" y="85883"/>
                  </a:lnTo>
                  <a:lnTo>
                    <a:pt x="42483" y="74872"/>
                  </a:lnTo>
                  <a:lnTo>
                    <a:pt x="48046" y="63992"/>
                  </a:lnTo>
                  <a:lnTo>
                    <a:pt x="53148" y="53286"/>
                  </a:lnTo>
                  <a:lnTo>
                    <a:pt x="58566" y="41601"/>
                  </a:lnTo>
                  <a:lnTo>
                    <a:pt x="65893" y="25675"/>
                  </a:lnTo>
                  <a:lnTo>
                    <a:pt x="777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05823" y="13581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16352" y="1526632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9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26881" y="1375316"/>
              <a:ext cx="258011" cy="256602"/>
            </a:xfrm>
            <a:custGeom>
              <a:avLst/>
              <a:gdLst/>
              <a:ahLst/>
              <a:cxnLst/>
              <a:rect l="0" t="0" r="0" b="0"/>
              <a:pathLst>
                <a:path w="258011" h="256602">
                  <a:moveTo>
                    <a:pt x="36911" y="98673"/>
                  </a:moveTo>
                  <a:lnTo>
                    <a:pt x="36979" y="110408"/>
                  </a:lnTo>
                  <a:lnTo>
                    <a:pt x="37619" y="121537"/>
                  </a:lnTo>
                  <a:lnTo>
                    <a:pt x="38911" y="133136"/>
                  </a:lnTo>
                  <a:lnTo>
                    <a:pt x="40598" y="145297"/>
                  </a:lnTo>
                  <a:lnTo>
                    <a:pt x="42266" y="157957"/>
                  </a:lnTo>
                  <a:lnTo>
                    <a:pt x="43684" y="171008"/>
                  </a:lnTo>
                  <a:lnTo>
                    <a:pt x="44955" y="184187"/>
                  </a:lnTo>
                  <a:lnTo>
                    <a:pt x="46413" y="197104"/>
                  </a:lnTo>
                  <a:lnTo>
                    <a:pt x="48206" y="209520"/>
                  </a:lnTo>
                  <a:lnTo>
                    <a:pt x="48946" y="219777"/>
                  </a:lnTo>
                  <a:lnTo>
                    <a:pt x="47279" y="225046"/>
                  </a:lnTo>
                  <a:lnTo>
                    <a:pt x="44355" y="224780"/>
                  </a:lnTo>
                  <a:lnTo>
                    <a:pt x="40951" y="220130"/>
                  </a:lnTo>
                  <a:lnTo>
                    <a:pt x="37383" y="212394"/>
                  </a:lnTo>
                  <a:lnTo>
                    <a:pt x="33774" y="202564"/>
                  </a:lnTo>
                  <a:lnTo>
                    <a:pt x="30164" y="191332"/>
                  </a:lnTo>
                  <a:lnTo>
                    <a:pt x="26403" y="179164"/>
                  </a:lnTo>
                  <a:lnTo>
                    <a:pt x="22186" y="166372"/>
                  </a:lnTo>
                  <a:lnTo>
                    <a:pt x="17390" y="153160"/>
                  </a:lnTo>
                  <a:lnTo>
                    <a:pt x="12370" y="139503"/>
                  </a:lnTo>
                  <a:lnTo>
                    <a:pt x="7840" y="125186"/>
                  </a:lnTo>
                  <a:lnTo>
                    <a:pt x="4171" y="110149"/>
                  </a:lnTo>
                  <a:lnTo>
                    <a:pt x="1557" y="94796"/>
                  </a:lnTo>
                  <a:lnTo>
                    <a:pt x="178" y="79867"/>
                  </a:lnTo>
                  <a:lnTo>
                    <a:pt x="0" y="65757"/>
                  </a:lnTo>
                  <a:lnTo>
                    <a:pt x="999" y="52673"/>
                  </a:lnTo>
                  <a:lnTo>
                    <a:pt x="3257" y="40804"/>
                  </a:lnTo>
                  <a:lnTo>
                    <a:pt x="6707" y="30128"/>
                  </a:lnTo>
                  <a:lnTo>
                    <a:pt x="11480" y="20789"/>
                  </a:lnTo>
                  <a:lnTo>
                    <a:pt x="17964" y="13179"/>
                  </a:lnTo>
                  <a:lnTo>
                    <a:pt x="26217" y="7357"/>
                  </a:lnTo>
                  <a:lnTo>
                    <a:pt x="36013" y="3259"/>
                  </a:lnTo>
                  <a:lnTo>
                    <a:pt x="47030" y="866"/>
                  </a:lnTo>
                  <a:lnTo>
                    <a:pt x="58949" y="0"/>
                  </a:lnTo>
                  <a:lnTo>
                    <a:pt x="71188" y="535"/>
                  </a:lnTo>
                  <a:lnTo>
                    <a:pt x="82937" y="2481"/>
                  </a:lnTo>
                  <a:lnTo>
                    <a:pt x="93795" y="5713"/>
                  </a:lnTo>
                  <a:lnTo>
                    <a:pt x="103727" y="9999"/>
                  </a:lnTo>
                  <a:lnTo>
                    <a:pt x="112867" y="15093"/>
                  </a:lnTo>
                  <a:lnTo>
                    <a:pt x="121378" y="20785"/>
                  </a:lnTo>
                  <a:lnTo>
                    <a:pt x="129096" y="27234"/>
                  </a:lnTo>
                  <a:lnTo>
                    <a:pt x="135537" y="34927"/>
                  </a:lnTo>
                  <a:lnTo>
                    <a:pt x="140529" y="44022"/>
                  </a:lnTo>
                  <a:lnTo>
                    <a:pt x="143883" y="54062"/>
                  </a:lnTo>
                  <a:lnTo>
                    <a:pt x="145236" y="64187"/>
                  </a:lnTo>
                  <a:lnTo>
                    <a:pt x="144587" y="73883"/>
                  </a:lnTo>
                  <a:lnTo>
                    <a:pt x="142219" y="83002"/>
                  </a:lnTo>
                  <a:lnTo>
                    <a:pt x="138503" y="91579"/>
                  </a:lnTo>
                  <a:lnTo>
                    <a:pt x="133783" y="99712"/>
                  </a:lnTo>
                  <a:lnTo>
                    <a:pt x="128176" y="107342"/>
                  </a:lnTo>
                  <a:lnTo>
                    <a:pt x="121590" y="114255"/>
                  </a:lnTo>
                  <a:lnTo>
                    <a:pt x="114073" y="120396"/>
                  </a:lnTo>
                  <a:lnTo>
                    <a:pt x="106596" y="126039"/>
                  </a:lnTo>
                  <a:lnTo>
                    <a:pt x="101172" y="132474"/>
                  </a:lnTo>
                  <a:lnTo>
                    <a:pt x="98900" y="140202"/>
                  </a:lnTo>
                  <a:lnTo>
                    <a:pt x="99434" y="147856"/>
                  </a:lnTo>
                  <a:lnTo>
                    <a:pt x="102041" y="155152"/>
                  </a:lnTo>
                  <a:lnTo>
                    <a:pt x="106089" y="162225"/>
                  </a:lnTo>
                  <a:lnTo>
                    <a:pt x="111116" y="169201"/>
                  </a:lnTo>
                  <a:lnTo>
                    <a:pt x="116806" y="176150"/>
                  </a:lnTo>
                  <a:lnTo>
                    <a:pt x="123106" y="183100"/>
                  </a:lnTo>
                  <a:lnTo>
                    <a:pt x="130178" y="190063"/>
                  </a:lnTo>
                  <a:lnTo>
                    <a:pt x="138053" y="197035"/>
                  </a:lnTo>
                  <a:lnTo>
                    <a:pt x="146632" y="203850"/>
                  </a:lnTo>
                  <a:lnTo>
                    <a:pt x="155770" y="210199"/>
                  </a:lnTo>
                  <a:lnTo>
                    <a:pt x="165327" y="215954"/>
                  </a:lnTo>
                  <a:lnTo>
                    <a:pt x="175186" y="221310"/>
                  </a:lnTo>
                  <a:lnTo>
                    <a:pt x="185257" y="226674"/>
                  </a:lnTo>
                  <a:lnTo>
                    <a:pt x="195471" y="232276"/>
                  </a:lnTo>
                  <a:lnTo>
                    <a:pt x="205711" y="237875"/>
                  </a:lnTo>
                  <a:lnTo>
                    <a:pt x="217025" y="243394"/>
                  </a:lnTo>
                  <a:lnTo>
                    <a:pt x="232640" y="249322"/>
                  </a:lnTo>
                  <a:lnTo>
                    <a:pt x="258010" y="256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59127" y="1473989"/>
              <a:ext cx="79170" cy="101972"/>
            </a:xfrm>
            <a:custGeom>
              <a:avLst/>
              <a:gdLst/>
              <a:ahLst/>
              <a:cxnLst/>
              <a:rect l="0" t="0" r="0" b="0"/>
              <a:pathLst>
                <a:path w="79170" h="101972">
                  <a:moveTo>
                    <a:pt x="36292" y="0"/>
                  </a:moveTo>
                  <a:lnTo>
                    <a:pt x="27625" y="3135"/>
                  </a:lnTo>
                  <a:lnTo>
                    <a:pt x="20559" y="7838"/>
                  </a:lnTo>
                  <a:lnTo>
                    <a:pt x="14458" y="14627"/>
                  </a:lnTo>
                  <a:lnTo>
                    <a:pt x="9229" y="23247"/>
                  </a:lnTo>
                  <a:lnTo>
                    <a:pt x="5015" y="33361"/>
                  </a:lnTo>
                  <a:lnTo>
                    <a:pt x="1823" y="44615"/>
                  </a:lnTo>
                  <a:lnTo>
                    <a:pt x="0" y="56379"/>
                  </a:lnTo>
                  <a:lnTo>
                    <a:pt x="282" y="67795"/>
                  </a:lnTo>
                  <a:lnTo>
                    <a:pt x="2882" y="78410"/>
                  </a:lnTo>
                  <a:lnTo>
                    <a:pt x="7561" y="87666"/>
                  </a:lnTo>
                  <a:lnTo>
                    <a:pt x="13906" y="94754"/>
                  </a:lnTo>
                  <a:lnTo>
                    <a:pt x="21501" y="99438"/>
                  </a:lnTo>
                  <a:lnTo>
                    <a:pt x="29834" y="101804"/>
                  </a:lnTo>
                  <a:lnTo>
                    <a:pt x="38331" y="101971"/>
                  </a:lnTo>
                  <a:lnTo>
                    <a:pt x="46663" y="100227"/>
                  </a:lnTo>
                  <a:lnTo>
                    <a:pt x="54560" y="96637"/>
                  </a:lnTo>
                  <a:lnTo>
                    <a:pt x="61716" y="90963"/>
                  </a:lnTo>
                  <a:lnTo>
                    <a:pt x="68040" y="83261"/>
                  </a:lnTo>
                  <a:lnTo>
                    <a:pt x="73287" y="73837"/>
                  </a:lnTo>
                  <a:lnTo>
                    <a:pt x="76989" y="63071"/>
                  </a:lnTo>
                  <a:lnTo>
                    <a:pt x="79026" y="51330"/>
                  </a:lnTo>
                  <a:lnTo>
                    <a:pt x="79169" y="39504"/>
                  </a:lnTo>
                  <a:lnTo>
                    <a:pt x="76607" y="27845"/>
                  </a:lnTo>
                  <a:lnTo>
                    <a:pt x="67762" y="15336"/>
                  </a:lnTo>
                  <a:lnTo>
                    <a:pt x="468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11233" y="1473989"/>
              <a:ext cx="126343" cy="104649"/>
            </a:xfrm>
            <a:custGeom>
              <a:avLst/>
              <a:gdLst/>
              <a:ahLst/>
              <a:cxnLst/>
              <a:rect l="0" t="0" r="0" b="0"/>
              <a:pathLst>
                <a:path w="126343" h="104649">
                  <a:moveTo>
                    <a:pt x="0" y="10529"/>
                  </a:moveTo>
                  <a:lnTo>
                    <a:pt x="5666" y="16463"/>
                  </a:lnTo>
                  <a:lnTo>
                    <a:pt x="9310" y="22668"/>
                  </a:lnTo>
                  <a:lnTo>
                    <a:pt x="11229" y="29768"/>
                  </a:lnTo>
                  <a:lnTo>
                    <a:pt x="12076" y="37881"/>
                  </a:lnTo>
                  <a:lnTo>
                    <a:pt x="12753" y="47176"/>
                  </a:lnTo>
                  <a:lnTo>
                    <a:pt x="13797" y="57610"/>
                  </a:lnTo>
                  <a:lnTo>
                    <a:pt x="15699" y="68517"/>
                  </a:lnTo>
                  <a:lnTo>
                    <a:pt x="19050" y="78758"/>
                  </a:lnTo>
                  <a:lnTo>
                    <a:pt x="24020" y="87738"/>
                  </a:lnTo>
                  <a:lnTo>
                    <a:pt x="30446" y="95068"/>
                  </a:lnTo>
                  <a:lnTo>
                    <a:pt x="38039" y="100315"/>
                  </a:lnTo>
                  <a:lnTo>
                    <a:pt x="46508" y="103465"/>
                  </a:lnTo>
                  <a:lnTo>
                    <a:pt x="55445" y="104648"/>
                  </a:lnTo>
                  <a:lnTo>
                    <a:pt x="64355" y="103946"/>
                  </a:lnTo>
                  <a:lnTo>
                    <a:pt x="72972" y="101587"/>
                  </a:lnTo>
                  <a:lnTo>
                    <a:pt x="81230" y="97737"/>
                  </a:lnTo>
                  <a:lnTo>
                    <a:pt x="89162" y="92413"/>
                  </a:lnTo>
                  <a:lnTo>
                    <a:pt x="96825" y="85756"/>
                  </a:lnTo>
                  <a:lnTo>
                    <a:pt x="103954" y="77847"/>
                  </a:lnTo>
                  <a:lnTo>
                    <a:pt x="109992" y="68636"/>
                  </a:lnTo>
                  <a:lnTo>
                    <a:pt x="114719" y="58230"/>
                  </a:lnTo>
                  <a:lnTo>
                    <a:pt x="118241" y="47256"/>
                  </a:lnTo>
                  <a:lnTo>
                    <a:pt x="121152" y="35591"/>
                  </a:lnTo>
                  <a:lnTo>
                    <a:pt x="123706" y="2109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00746" y="1450468"/>
              <a:ext cx="147400" cy="128807"/>
            </a:xfrm>
            <a:custGeom>
              <a:avLst/>
              <a:gdLst/>
              <a:ahLst/>
              <a:cxnLst/>
              <a:rect l="0" t="0" r="0" b="0"/>
              <a:pathLst>
                <a:path w="147400" h="128807">
                  <a:moveTo>
                    <a:pt x="0" y="55107"/>
                  </a:moveTo>
                  <a:lnTo>
                    <a:pt x="3001" y="63908"/>
                  </a:lnTo>
                  <a:lnTo>
                    <a:pt x="6423" y="72255"/>
                  </a:lnTo>
                  <a:lnTo>
                    <a:pt x="10610" y="80958"/>
                  </a:lnTo>
                  <a:lnTo>
                    <a:pt x="15165" y="90252"/>
                  </a:lnTo>
                  <a:lnTo>
                    <a:pt x="19349" y="100395"/>
                  </a:lnTo>
                  <a:lnTo>
                    <a:pt x="22751" y="111408"/>
                  </a:lnTo>
                  <a:lnTo>
                    <a:pt x="24555" y="121969"/>
                  </a:lnTo>
                  <a:lnTo>
                    <a:pt x="23594" y="128328"/>
                  </a:lnTo>
                  <a:lnTo>
                    <a:pt x="20708" y="128338"/>
                  </a:lnTo>
                  <a:lnTo>
                    <a:pt x="17847" y="123696"/>
                  </a:lnTo>
                  <a:lnTo>
                    <a:pt x="15618" y="115968"/>
                  </a:lnTo>
                  <a:lnTo>
                    <a:pt x="14014" y="106170"/>
                  </a:lnTo>
                  <a:lnTo>
                    <a:pt x="12900" y="94982"/>
                  </a:lnTo>
                  <a:lnTo>
                    <a:pt x="12304" y="83025"/>
                  </a:lnTo>
                  <a:lnTo>
                    <a:pt x="12429" y="70912"/>
                  </a:lnTo>
                  <a:lnTo>
                    <a:pt x="13334" y="58985"/>
                  </a:lnTo>
                  <a:lnTo>
                    <a:pt x="15094" y="47516"/>
                  </a:lnTo>
                  <a:lnTo>
                    <a:pt x="17879" y="36804"/>
                  </a:lnTo>
                  <a:lnTo>
                    <a:pt x="21690" y="26938"/>
                  </a:lnTo>
                  <a:lnTo>
                    <a:pt x="26707" y="18159"/>
                  </a:lnTo>
                  <a:lnTo>
                    <a:pt x="33356" y="10932"/>
                  </a:lnTo>
                  <a:lnTo>
                    <a:pt x="41712" y="5375"/>
                  </a:lnTo>
                  <a:lnTo>
                    <a:pt x="51238" y="1626"/>
                  </a:lnTo>
                  <a:lnTo>
                    <a:pt x="61009" y="0"/>
                  </a:lnTo>
                  <a:lnTo>
                    <a:pt x="70464" y="462"/>
                  </a:lnTo>
                  <a:lnTo>
                    <a:pt x="79420" y="2703"/>
                  </a:lnTo>
                  <a:lnTo>
                    <a:pt x="87886" y="6332"/>
                  </a:lnTo>
                  <a:lnTo>
                    <a:pt x="95945" y="11000"/>
                  </a:lnTo>
                  <a:lnTo>
                    <a:pt x="103525" y="16741"/>
                  </a:lnTo>
                  <a:lnTo>
                    <a:pt x="110405" y="23949"/>
                  </a:lnTo>
                  <a:lnTo>
                    <a:pt x="116520" y="32720"/>
                  </a:lnTo>
                  <a:lnTo>
                    <a:pt x="121950" y="42711"/>
                  </a:lnTo>
                  <a:lnTo>
                    <a:pt x="126833" y="53334"/>
                  </a:lnTo>
                  <a:lnTo>
                    <a:pt x="131299" y="64179"/>
                  </a:lnTo>
                  <a:lnTo>
                    <a:pt x="135313" y="74979"/>
                  </a:lnTo>
                  <a:lnTo>
                    <a:pt x="139064" y="86796"/>
                  </a:lnTo>
                  <a:lnTo>
                    <a:pt x="142886" y="102896"/>
                  </a:lnTo>
                  <a:lnTo>
                    <a:pt x="147399" y="128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10138" y="1236402"/>
              <a:ext cx="148578" cy="353478"/>
            </a:xfrm>
            <a:custGeom>
              <a:avLst/>
              <a:gdLst/>
              <a:ahLst/>
              <a:cxnLst/>
              <a:rect l="0" t="0" r="0" b="0"/>
              <a:pathLst>
                <a:path w="148578" h="353478">
                  <a:moveTo>
                    <a:pt x="85406" y="290230"/>
                  </a:moveTo>
                  <a:lnTo>
                    <a:pt x="88205" y="281428"/>
                  </a:lnTo>
                  <a:lnTo>
                    <a:pt x="89707" y="273082"/>
                  </a:lnTo>
                  <a:lnTo>
                    <a:pt x="90004" y="264392"/>
                  </a:lnTo>
                  <a:lnTo>
                    <a:pt x="88980" y="255617"/>
                  </a:lnTo>
                  <a:lnTo>
                    <a:pt x="86216" y="247418"/>
                  </a:lnTo>
                  <a:lnTo>
                    <a:pt x="81640" y="240142"/>
                  </a:lnTo>
                  <a:lnTo>
                    <a:pt x="75479" y="234125"/>
                  </a:lnTo>
                  <a:lnTo>
                    <a:pt x="68064" y="229841"/>
                  </a:lnTo>
                  <a:lnTo>
                    <a:pt x="59714" y="227382"/>
                  </a:lnTo>
                  <a:lnTo>
                    <a:pt x="50857" y="226851"/>
                  </a:lnTo>
                  <a:lnTo>
                    <a:pt x="42000" y="228532"/>
                  </a:lnTo>
                  <a:lnTo>
                    <a:pt x="33424" y="232365"/>
                  </a:lnTo>
                  <a:lnTo>
                    <a:pt x="25362" y="238021"/>
                  </a:lnTo>
                  <a:lnTo>
                    <a:pt x="18094" y="245096"/>
                  </a:lnTo>
                  <a:lnTo>
                    <a:pt x="11695" y="253220"/>
                  </a:lnTo>
                  <a:lnTo>
                    <a:pt x="6398" y="262096"/>
                  </a:lnTo>
                  <a:lnTo>
                    <a:pt x="2662" y="271498"/>
                  </a:lnTo>
                  <a:lnTo>
                    <a:pt x="594" y="281263"/>
                  </a:lnTo>
                  <a:lnTo>
                    <a:pt x="0" y="291277"/>
                  </a:lnTo>
                  <a:lnTo>
                    <a:pt x="582" y="301459"/>
                  </a:lnTo>
                  <a:lnTo>
                    <a:pt x="2052" y="311746"/>
                  </a:lnTo>
                  <a:lnTo>
                    <a:pt x="4495" y="321774"/>
                  </a:lnTo>
                  <a:lnTo>
                    <a:pt x="8336" y="330901"/>
                  </a:lnTo>
                  <a:lnTo>
                    <a:pt x="13702" y="338845"/>
                  </a:lnTo>
                  <a:lnTo>
                    <a:pt x="20593" y="345330"/>
                  </a:lnTo>
                  <a:lnTo>
                    <a:pt x="29047" y="349938"/>
                  </a:lnTo>
                  <a:lnTo>
                    <a:pt x="38913" y="352623"/>
                  </a:lnTo>
                  <a:lnTo>
                    <a:pt x="49605" y="353477"/>
                  </a:lnTo>
                  <a:lnTo>
                    <a:pt x="60233" y="352546"/>
                  </a:lnTo>
                  <a:lnTo>
                    <a:pt x="70296" y="350030"/>
                  </a:lnTo>
                  <a:lnTo>
                    <a:pt x="79507" y="346073"/>
                  </a:lnTo>
                  <a:lnTo>
                    <a:pt x="87620" y="340677"/>
                  </a:lnTo>
                  <a:lnTo>
                    <a:pt x="94632" y="333976"/>
                  </a:lnTo>
                  <a:lnTo>
                    <a:pt x="100696" y="326207"/>
                  </a:lnTo>
                  <a:lnTo>
                    <a:pt x="106020" y="317622"/>
                  </a:lnTo>
                  <a:lnTo>
                    <a:pt x="110793" y="308432"/>
                  </a:lnTo>
                  <a:lnTo>
                    <a:pt x="115173" y="298482"/>
                  </a:lnTo>
                  <a:lnTo>
                    <a:pt x="119276" y="287285"/>
                  </a:lnTo>
                  <a:lnTo>
                    <a:pt x="123187" y="274680"/>
                  </a:lnTo>
                  <a:lnTo>
                    <a:pt x="126968" y="260959"/>
                  </a:lnTo>
                  <a:lnTo>
                    <a:pt x="130660" y="246679"/>
                  </a:lnTo>
                  <a:lnTo>
                    <a:pt x="134287" y="232216"/>
                  </a:lnTo>
                  <a:lnTo>
                    <a:pt x="137706" y="217590"/>
                  </a:lnTo>
                  <a:lnTo>
                    <a:pt x="140622" y="202558"/>
                  </a:lnTo>
                  <a:lnTo>
                    <a:pt x="142915" y="187003"/>
                  </a:lnTo>
                  <a:lnTo>
                    <a:pt x="144623" y="170947"/>
                  </a:lnTo>
                  <a:lnTo>
                    <a:pt x="145853" y="154475"/>
                  </a:lnTo>
                  <a:lnTo>
                    <a:pt x="146712" y="137695"/>
                  </a:lnTo>
                  <a:lnTo>
                    <a:pt x="147138" y="121019"/>
                  </a:lnTo>
                  <a:lnTo>
                    <a:pt x="146900" y="105128"/>
                  </a:lnTo>
                  <a:lnTo>
                    <a:pt x="145930" y="90328"/>
                  </a:lnTo>
                  <a:lnTo>
                    <a:pt x="144465" y="76424"/>
                  </a:lnTo>
                  <a:lnTo>
                    <a:pt x="142944" y="62933"/>
                  </a:lnTo>
                  <a:lnTo>
                    <a:pt x="141617" y="49529"/>
                  </a:lnTo>
                  <a:lnTo>
                    <a:pt x="140236" y="36388"/>
                  </a:lnTo>
                  <a:lnTo>
                    <a:pt x="138169" y="24083"/>
                  </a:lnTo>
                  <a:lnTo>
                    <a:pt x="135099" y="12907"/>
                  </a:lnTo>
                  <a:lnTo>
                    <a:pt x="130624" y="3923"/>
                  </a:lnTo>
                  <a:lnTo>
                    <a:pt x="124762" y="0"/>
                  </a:lnTo>
                  <a:lnTo>
                    <a:pt x="119049" y="2193"/>
                  </a:lnTo>
                  <a:lnTo>
                    <a:pt x="114785" y="8383"/>
                  </a:lnTo>
                  <a:lnTo>
                    <a:pt x="112083" y="17271"/>
                  </a:lnTo>
                  <a:lnTo>
                    <a:pt x="110852" y="28336"/>
                  </a:lnTo>
                  <a:lnTo>
                    <a:pt x="110877" y="41174"/>
                  </a:lnTo>
                  <a:lnTo>
                    <a:pt x="111732" y="55549"/>
                  </a:lnTo>
                  <a:lnTo>
                    <a:pt x="112857" y="71412"/>
                  </a:lnTo>
                  <a:lnTo>
                    <a:pt x="113915" y="88603"/>
                  </a:lnTo>
                  <a:lnTo>
                    <a:pt x="114781" y="106708"/>
                  </a:lnTo>
                  <a:lnTo>
                    <a:pt x="115439" y="125161"/>
                  </a:lnTo>
                  <a:lnTo>
                    <a:pt x="115917" y="143610"/>
                  </a:lnTo>
                  <a:lnTo>
                    <a:pt x="116256" y="161913"/>
                  </a:lnTo>
                  <a:lnTo>
                    <a:pt x="116491" y="180042"/>
                  </a:lnTo>
                  <a:lnTo>
                    <a:pt x="116658" y="198007"/>
                  </a:lnTo>
                  <a:lnTo>
                    <a:pt x="116941" y="215513"/>
                  </a:lnTo>
                  <a:lnTo>
                    <a:pt x="117665" y="231975"/>
                  </a:lnTo>
                  <a:lnTo>
                    <a:pt x="118968" y="247162"/>
                  </a:lnTo>
                  <a:lnTo>
                    <a:pt x="120827" y="261158"/>
                  </a:lnTo>
                  <a:lnTo>
                    <a:pt x="123147" y="274180"/>
                  </a:lnTo>
                  <a:lnTo>
                    <a:pt x="125817" y="286447"/>
                  </a:lnTo>
                  <a:lnTo>
                    <a:pt x="128786" y="297709"/>
                  </a:lnTo>
                  <a:lnTo>
                    <a:pt x="132450" y="308348"/>
                  </a:lnTo>
                  <a:lnTo>
                    <a:pt x="138248" y="319303"/>
                  </a:lnTo>
                  <a:lnTo>
                    <a:pt x="148577" y="332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57912" y="1235839"/>
              <a:ext cx="141565" cy="386266"/>
            </a:xfrm>
            <a:custGeom>
              <a:avLst/>
              <a:gdLst/>
              <a:ahLst/>
              <a:cxnLst/>
              <a:rect l="0" t="0" r="0" b="0"/>
              <a:pathLst>
                <a:path w="141565" h="386266">
                  <a:moveTo>
                    <a:pt x="100886" y="248679"/>
                  </a:moveTo>
                  <a:lnTo>
                    <a:pt x="94951" y="240012"/>
                  </a:lnTo>
                  <a:lnTo>
                    <a:pt x="88746" y="232945"/>
                  </a:lnTo>
                  <a:lnTo>
                    <a:pt x="81655" y="226853"/>
                  </a:lnTo>
                  <a:lnTo>
                    <a:pt x="73887" y="221970"/>
                  </a:lnTo>
                  <a:lnTo>
                    <a:pt x="65890" y="219053"/>
                  </a:lnTo>
                  <a:lnTo>
                    <a:pt x="57948" y="218354"/>
                  </a:lnTo>
                  <a:lnTo>
                    <a:pt x="50174" y="219664"/>
                  </a:lnTo>
                  <a:lnTo>
                    <a:pt x="42581" y="222594"/>
                  </a:lnTo>
                  <a:lnTo>
                    <a:pt x="35149" y="226755"/>
                  </a:lnTo>
                  <a:lnTo>
                    <a:pt x="28007" y="232139"/>
                  </a:lnTo>
                  <a:lnTo>
                    <a:pt x="21430" y="239100"/>
                  </a:lnTo>
                  <a:lnTo>
                    <a:pt x="15527" y="247706"/>
                  </a:lnTo>
                  <a:lnTo>
                    <a:pt x="10410" y="257755"/>
                  </a:lnTo>
                  <a:lnTo>
                    <a:pt x="6271" y="268948"/>
                  </a:lnTo>
                  <a:lnTo>
                    <a:pt x="3121" y="280994"/>
                  </a:lnTo>
                  <a:lnTo>
                    <a:pt x="989" y="293488"/>
                  </a:lnTo>
                  <a:lnTo>
                    <a:pt x="0" y="305942"/>
                  </a:lnTo>
                  <a:lnTo>
                    <a:pt x="111" y="318092"/>
                  </a:lnTo>
                  <a:lnTo>
                    <a:pt x="1150" y="329875"/>
                  </a:lnTo>
                  <a:lnTo>
                    <a:pt x="2910" y="341328"/>
                  </a:lnTo>
                  <a:lnTo>
                    <a:pt x="5216" y="352503"/>
                  </a:lnTo>
                  <a:lnTo>
                    <a:pt x="8407" y="362975"/>
                  </a:lnTo>
                  <a:lnTo>
                    <a:pt x="13292" y="371876"/>
                  </a:lnTo>
                  <a:lnTo>
                    <a:pt x="20165" y="378853"/>
                  </a:lnTo>
                  <a:lnTo>
                    <a:pt x="28546" y="383707"/>
                  </a:lnTo>
                  <a:lnTo>
                    <a:pt x="37473" y="386149"/>
                  </a:lnTo>
                  <a:lnTo>
                    <a:pt x="46326" y="386265"/>
                  </a:lnTo>
                  <a:lnTo>
                    <a:pt x="54861" y="384260"/>
                  </a:lnTo>
                  <a:lnTo>
                    <a:pt x="63038" y="380264"/>
                  </a:lnTo>
                  <a:lnTo>
                    <a:pt x="70899" y="374540"/>
                  </a:lnTo>
                  <a:lnTo>
                    <a:pt x="78346" y="367277"/>
                  </a:lnTo>
                  <a:lnTo>
                    <a:pt x="85134" y="358509"/>
                  </a:lnTo>
                  <a:lnTo>
                    <a:pt x="91188" y="348390"/>
                  </a:lnTo>
                  <a:lnTo>
                    <a:pt x="96577" y="337174"/>
                  </a:lnTo>
                  <a:lnTo>
                    <a:pt x="101432" y="325121"/>
                  </a:lnTo>
                  <a:lnTo>
                    <a:pt x="105885" y="312463"/>
                  </a:lnTo>
                  <a:lnTo>
                    <a:pt x="110045" y="299540"/>
                  </a:lnTo>
                  <a:lnTo>
                    <a:pt x="114000" y="286791"/>
                  </a:lnTo>
                  <a:lnTo>
                    <a:pt x="117812" y="274430"/>
                  </a:lnTo>
                  <a:lnTo>
                    <a:pt x="121526" y="262164"/>
                  </a:lnTo>
                  <a:lnTo>
                    <a:pt x="125173" y="249322"/>
                  </a:lnTo>
                  <a:lnTo>
                    <a:pt x="128771" y="235561"/>
                  </a:lnTo>
                  <a:lnTo>
                    <a:pt x="132169" y="220705"/>
                  </a:lnTo>
                  <a:lnTo>
                    <a:pt x="135072" y="204589"/>
                  </a:lnTo>
                  <a:lnTo>
                    <a:pt x="137356" y="187259"/>
                  </a:lnTo>
                  <a:lnTo>
                    <a:pt x="139058" y="168909"/>
                  </a:lnTo>
                  <a:lnTo>
                    <a:pt x="140283" y="149767"/>
                  </a:lnTo>
                  <a:lnTo>
                    <a:pt x="141141" y="130051"/>
                  </a:lnTo>
                  <a:lnTo>
                    <a:pt x="141564" y="110254"/>
                  </a:lnTo>
                  <a:lnTo>
                    <a:pt x="141325" y="91117"/>
                  </a:lnTo>
                  <a:lnTo>
                    <a:pt x="140350" y="72993"/>
                  </a:lnTo>
                  <a:lnTo>
                    <a:pt x="138712" y="56045"/>
                  </a:lnTo>
                  <a:lnTo>
                    <a:pt x="136541" y="40421"/>
                  </a:lnTo>
                  <a:lnTo>
                    <a:pt x="133966" y="26080"/>
                  </a:lnTo>
                  <a:lnTo>
                    <a:pt x="130909" y="13641"/>
                  </a:lnTo>
                  <a:lnTo>
                    <a:pt x="126367" y="4594"/>
                  </a:lnTo>
                  <a:lnTo>
                    <a:pt x="120197" y="0"/>
                  </a:lnTo>
                  <a:lnTo>
                    <a:pt x="114112" y="58"/>
                  </a:lnTo>
                  <a:lnTo>
                    <a:pt x="108651" y="4056"/>
                  </a:lnTo>
                  <a:lnTo>
                    <a:pt x="103767" y="11228"/>
                  </a:lnTo>
                  <a:lnTo>
                    <a:pt x="99316" y="21055"/>
                  </a:lnTo>
                  <a:lnTo>
                    <a:pt x="95173" y="33030"/>
                  </a:lnTo>
                  <a:lnTo>
                    <a:pt x="91406" y="46813"/>
                  </a:lnTo>
                  <a:lnTo>
                    <a:pt x="88256" y="62274"/>
                  </a:lnTo>
                  <a:lnTo>
                    <a:pt x="85811" y="79192"/>
                  </a:lnTo>
                  <a:lnTo>
                    <a:pt x="84171" y="97114"/>
                  </a:lnTo>
                  <a:lnTo>
                    <a:pt x="83519" y="115444"/>
                  </a:lnTo>
                  <a:lnTo>
                    <a:pt x="83857" y="133811"/>
                  </a:lnTo>
                  <a:lnTo>
                    <a:pt x="84879" y="152058"/>
                  </a:lnTo>
                  <a:lnTo>
                    <a:pt x="86097" y="170151"/>
                  </a:lnTo>
                  <a:lnTo>
                    <a:pt x="87211" y="188091"/>
                  </a:lnTo>
                  <a:lnTo>
                    <a:pt x="88280" y="205580"/>
                  </a:lnTo>
                  <a:lnTo>
                    <a:pt x="89603" y="222032"/>
                  </a:lnTo>
                  <a:lnTo>
                    <a:pt x="91345" y="237211"/>
                  </a:lnTo>
                  <a:lnTo>
                    <a:pt x="93515" y="251202"/>
                  </a:lnTo>
                  <a:lnTo>
                    <a:pt x="96052" y="264221"/>
                  </a:lnTo>
                  <a:lnTo>
                    <a:pt x="98867" y="276486"/>
                  </a:lnTo>
                  <a:lnTo>
                    <a:pt x="101736" y="287746"/>
                  </a:lnTo>
                  <a:lnTo>
                    <a:pt x="104579" y="298384"/>
                  </a:lnTo>
                  <a:lnTo>
                    <a:pt x="107644" y="309339"/>
                  </a:lnTo>
                  <a:lnTo>
                    <a:pt x="111414" y="3223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63067" y="1449338"/>
              <a:ext cx="94333" cy="116193"/>
            </a:xfrm>
            <a:custGeom>
              <a:avLst/>
              <a:gdLst/>
              <a:ahLst/>
              <a:cxnLst/>
              <a:rect l="0" t="0" r="0" b="0"/>
              <a:pathLst>
                <a:path w="94333" h="116193">
                  <a:moveTo>
                    <a:pt x="85244" y="3594"/>
                  </a:moveTo>
                  <a:lnTo>
                    <a:pt x="76442" y="862"/>
                  </a:lnTo>
                  <a:lnTo>
                    <a:pt x="68095" y="0"/>
                  </a:lnTo>
                  <a:lnTo>
                    <a:pt x="59401" y="990"/>
                  </a:lnTo>
                  <a:lnTo>
                    <a:pt x="50454" y="3529"/>
                  </a:lnTo>
                  <a:lnTo>
                    <a:pt x="41607" y="7313"/>
                  </a:lnTo>
                  <a:lnTo>
                    <a:pt x="33072" y="12053"/>
                  </a:lnTo>
                  <a:lnTo>
                    <a:pt x="25057" y="17659"/>
                  </a:lnTo>
                  <a:lnTo>
                    <a:pt x="17828" y="24237"/>
                  </a:lnTo>
                  <a:lnTo>
                    <a:pt x="11460" y="31773"/>
                  </a:lnTo>
                  <a:lnTo>
                    <a:pt x="6185" y="40288"/>
                  </a:lnTo>
                  <a:lnTo>
                    <a:pt x="2465" y="49913"/>
                  </a:lnTo>
                  <a:lnTo>
                    <a:pt x="412" y="60605"/>
                  </a:lnTo>
                  <a:lnTo>
                    <a:pt x="0" y="71870"/>
                  </a:lnTo>
                  <a:lnTo>
                    <a:pt x="1234" y="82891"/>
                  </a:lnTo>
                  <a:lnTo>
                    <a:pt x="3961" y="93211"/>
                  </a:lnTo>
                  <a:lnTo>
                    <a:pt x="8232" y="102257"/>
                  </a:lnTo>
                  <a:lnTo>
                    <a:pt x="14372" y="109196"/>
                  </a:lnTo>
                  <a:lnTo>
                    <a:pt x="22381" y="113777"/>
                  </a:lnTo>
                  <a:lnTo>
                    <a:pt x="31672" y="116073"/>
                  </a:lnTo>
                  <a:lnTo>
                    <a:pt x="41285" y="116192"/>
                  </a:lnTo>
                  <a:lnTo>
                    <a:pt x="50636" y="114416"/>
                  </a:lnTo>
                  <a:lnTo>
                    <a:pt x="59521" y="110803"/>
                  </a:lnTo>
                  <a:lnTo>
                    <a:pt x="67940" y="105115"/>
                  </a:lnTo>
                  <a:lnTo>
                    <a:pt x="75958" y="97408"/>
                  </a:lnTo>
                  <a:lnTo>
                    <a:pt x="83172" y="88150"/>
                  </a:lnTo>
                  <a:lnTo>
                    <a:pt x="88741" y="78028"/>
                  </a:lnTo>
                  <a:lnTo>
                    <a:pt x="92339" y="67524"/>
                  </a:lnTo>
                  <a:lnTo>
                    <a:pt x="94082" y="56954"/>
                  </a:lnTo>
                  <a:lnTo>
                    <a:pt x="94332" y="45317"/>
                  </a:lnTo>
                  <a:lnTo>
                    <a:pt x="91988" y="2936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22010" y="1442404"/>
              <a:ext cx="221100" cy="142662"/>
            </a:xfrm>
            <a:custGeom>
              <a:avLst/>
              <a:gdLst/>
              <a:ahLst/>
              <a:cxnLst/>
              <a:rect l="0" t="0" r="0" b="0"/>
              <a:pathLst>
                <a:path w="221100" h="142662">
                  <a:moveTo>
                    <a:pt x="0" y="10528"/>
                  </a:moveTo>
                  <a:lnTo>
                    <a:pt x="0" y="22263"/>
                  </a:lnTo>
                  <a:lnTo>
                    <a:pt x="0" y="33392"/>
                  </a:lnTo>
                  <a:lnTo>
                    <a:pt x="5" y="44986"/>
                  </a:lnTo>
                  <a:lnTo>
                    <a:pt x="177" y="56974"/>
                  </a:lnTo>
                  <a:lnTo>
                    <a:pt x="826" y="68986"/>
                  </a:lnTo>
                  <a:lnTo>
                    <a:pt x="2084" y="80789"/>
                  </a:lnTo>
                  <a:lnTo>
                    <a:pt x="4082" y="92315"/>
                  </a:lnTo>
                  <a:lnTo>
                    <a:pt x="7027" y="103584"/>
                  </a:lnTo>
                  <a:lnTo>
                    <a:pt x="10941" y="114625"/>
                  </a:lnTo>
                  <a:lnTo>
                    <a:pt x="15858" y="124834"/>
                  </a:lnTo>
                  <a:lnTo>
                    <a:pt x="21907" y="133027"/>
                  </a:lnTo>
                  <a:lnTo>
                    <a:pt x="29046" y="138713"/>
                  </a:lnTo>
                  <a:lnTo>
                    <a:pt x="36940" y="141886"/>
                  </a:lnTo>
                  <a:lnTo>
                    <a:pt x="45076" y="142661"/>
                  </a:lnTo>
                  <a:lnTo>
                    <a:pt x="53134" y="141362"/>
                  </a:lnTo>
                  <a:lnTo>
                    <a:pt x="60830" y="138256"/>
                  </a:lnTo>
                  <a:lnTo>
                    <a:pt x="67845" y="133446"/>
                  </a:lnTo>
                  <a:lnTo>
                    <a:pt x="74079" y="127145"/>
                  </a:lnTo>
                  <a:lnTo>
                    <a:pt x="79604" y="119648"/>
                  </a:lnTo>
                  <a:lnTo>
                    <a:pt x="84557" y="111246"/>
                  </a:lnTo>
                  <a:lnTo>
                    <a:pt x="89093" y="102222"/>
                  </a:lnTo>
                  <a:lnTo>
                    <a:pt x="93838" y="93971"/>
                  </a:lnTo>
                  <a:lnTo>
                    <a:pt x="99636" y="89807"/>
                  </a:lnTo>
                  <a:lnTo>
                    <a:pt x="106109" y="91045"/>
                  </a:lnTo>
                  <a:lnTo>
                    <a:pt x="112470" y="95690"/>
                  </a:lnTo>
                  <a:lnTo>
                    <a:pt x="118885" y="102034"/>
                  </a:lnTo>
                  <a:lnTo>
                    <a:pt x="125823" y="108722"/>
                  </a:lnTo>
                  <a:lnTo>
                    <a:pt x="133492" y="115036"/>
                  </a:lnTo>
                  <a:lnTo>
                    <a:pt x="141875" y="120264"/>
                  </a:lnTo>
                  <a:lnTo>
                    <a:pt x="150852" y="123501"/>
                  </a:lnTo>
                  <a:lnTo>
                    <a:pt x="160279" y="124450"/>
                  </a:lnTo>
                  <a:lnTo>
                    <a:pt x="169704" y="123157"/>
                  </a:lnTo>
                  <a:lnTo>
                    <a:pt x="178416" y="119715"/>
                  </a:lnTo>
                  <a:lnTo>
                    <a:pt x="186084" y="114400"/>
                  </a:lnTo>
                  <a:lnTo>
                    <a:pt x="192722" y="107429"/>
                  </a:lnTo>
                  <a:lnTo>
                    <a:pt x="198496" y="98865"/>
                  </a:lnTo>
                  <a:lnTo>
                    <a:pt x="203599" y="88888"/>
                  </a:lnTo>
                  <a:lnTo>
                    <a:pt x="208046" y="77767"/>
                  </a:lnTo>
                  <a:lnTo>
                    <a:pt x="211668" y="65779"/>
                  </a:lnTo>
                  <a:lnTo>
                    <a:pt x="214443" y="53179"/>
                  </a:lnTo>
                  <a:lnTo>
                    <a:pt x="216481" y="40757"/>
                  </a:lnTo>
                  <a:lnTo>
                    <a:pt x="218155" y="28625"/>
                  </a:lnTo>
                  <a:lnTo>
                    <a:pt x="219609" y="15722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85223" y="1423414"/>
              <a:ext cx="157928" cy="187447"/>
            </a:xfrm>
            <a:custGeom>
              <a:avLst/>
              <a:gdLst/>
              <a:ahLst/>
              <a:cxnLst/>
              <a:rect l="0" t="0" r="0" b="0"/>
              <a:pathLst>
                <a:path w="157928" h="187447">
                  <a:moveTo>
                    <a:pt x="0" y="82161"/>
                  </a:moveTo>
                  <a:lnTo>
                    <a:pt x="2933" y="90962"/>
                  </a:lnTo>
                  <a:lnTo>
                    <a:pt x="5716" y="99309"/>
                  </a:lnTo>
                  <a:lnTo>
                    <a:pt x="8615" y="108008"/>
                  </a:lnTo>
                  <a:lnTo>
                    <a:pt x="11656" y="117128"/>
                  </a:lnTo>
                  <a:lnTo>
                    <a:pt x="14821" y="126623"/>
                  </a:lnTo>
                  <a:lnTo>
                    <a:pt x="18046" y="136366"/>
                  </a:lnTo>
                  <a:lnTo>
                    <a:pt x="19974" y="144514"/>
                  </a:lnTo>
                  <a:lnTo>
                    <a:pt x="19436" y="147956"/>
                  </a:lnTo>
                  <a:lnTo>
                    <a:pt x="17802" y="145947"/>
                  </a:lnTo>
                  <a:lnTo>
                    <a:pt x="16047" y="139389"/>
                  </a:lnTo>
                  <a:lnTo>
                    <a:pt x="14712" y="129778"/>
                  </a:lnTo>
                  <a:lnTo>
                    <a:pt x="14187" y="118714"/>
                  </a:lnTo>
                  <a:lnTo>
                    <a:pt x="14575" y="107185"/>
                  </a:lnTo>
                  <a:lnTo>
                    <a:pt x="15784" y="95490"/>
                  </a:lnTo>
                  <a:lnTo>
                    <a:pt x="17650" y="83484"/>
                  </a:lnTo>
                  <a:lnTo>
                    <a:pt x="20013" y="71075"/>
                  </a:lnTo>
                  <a:lnTo>
                    <a:pt x="22901" y="58603"/>
                  </a:lnTo>
                  <a:lnTo>
                    <a:pt x="26516" y="46744"/>
                  </a:lnTo>
                  <a:lnTo>
                    <a:pt x="30915" y="35841"/>
                  </a:lnTo>
                  <a:lnTo>
                    <a:pt x="36174" y="26060"/>
                  </a:lnTo>
                  <a:lnTo>
                    <a:pt x="42461" y="17560"/>
                  </a:lnTo>
                  <a:lnTo>
                    <a:pt x="49767" y="10303"/>
                  </a:lnTo>
                  <a:lnTo>
                    <a:pt x="57945" y="4583"/>
                  </a:lnTo>
                  <a:lnTo>
                    <a:pt x="66804" y="1088"/>
                  </a:lnTo>
                  <a:lnTo>
                    <a:pt x="76166" y="0"/>
                  </a:lnTo>
                  <a:lnTo>
                    <a:pt x="85722" y="1218"/>
                  </a:lnTo>
                  <a:lnTo>
                    <a:pt x="95057" y="4619"/>
                  </a:lnTo>
                  <a:lnTo>
                    <a:pt x="103958" y="9905"/>
                  </a:lnTo>
                  <a:lnTo>
                    <a:pt x="112239" y="16689"/>
                  </a:lnTo>
                  <a:lnTo>
                    <a:pt x="119654" y="24597"/>
                  </a:lnTo>
                  <a:lnTo>
                    <a:pt x="126161" y="33321"/>
                  </a:lnTo>
                  <a:lnTo>
                    <a:pt x="131871" y="42786"/>
                  </a:lnTo>
                  <a:lnTo>
                    <a:pt x="136947" y="53123"/>
                  </a:lnTo>
                  <a:lnTo>
                    <a:pt x="141548" y="64338"/>
                  </a:lnTo>
                  <a:lnTo>
                    <a:pt x="145639" y="76310"/>
                  </a:lnTo>
                  <a:lnTo>
                    <a:pt x="149016" y="88879"/>
                  </a:lnTo>
                  <a:lnTo>
                    <a:pt x="151621" y="101888"/>
                  </a:lnTo>
                  <a:lnTo>
                    <a:pt x="153546" y="115181"/>
                  </a:lnTo>
                  <a:lnTo>
                    <a:pt x="155129" y="130226"/>
                  </a:lnTo>
                  <a:lnTo>
                    <a:pt x="156509" y="151694"/>
                  </a:lnTo>
                  <a:lnTo>
                    <a:pt x="157927" y="1874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473989" y="2210509"/>
            <a:ext cx="3177840" cy="545503"/>
            <a:chOff x="1473989" y="2210509"/>
            <a:chExt cx="3177840" cy="545503"/>
          </a:xfrm>
        </p:grpSpPr>
        <p:sp>
          <p:nvSpPr>
            <p:cNvPr id="62" name="Freeform 61"/>
            <p:cNvSpPr/>
            <p:nvPr/>
          </p:nvSpPr>
          <p:spPr>
            <a:xfrm>
              <a:off x="1473989" y="2263626"/>
              <a:ext cx="284474" cy="482443"/>
            </a:xfrm>
            <a:custGeom>
              <a:avLst/>
              <a:gdLst/>
              <a:ahLst/>
              <a:cxnLst/>
              <a:rect l="0" t="0" r="0" b="0"/>
              <a:pathLst>
                <a:path w="284474" h="482443">
                  <a:moveTo>
                    <a:pt x="210570" y="0"/>
                  </a:moveTo>
                  <a:lnTo>
                    <a:pt x="201702" y="2934"/>
                  </a:lnTo>
                  <a:lnTo>
                    <a:pt x="192715" y="5717"/>
                  </a:lnTo>
                  <a:lnTo>
                    <a:pt x="182724" y="8607"/>
                  </a:lnTo>
                  <a:lnTo>
                    <a:pt x="171916" y="11302"/>
                  </a:lnTo>
                  <a:lnTo>
                    <a:pt x="160753" y="13170"/>
                  </a:lnTo>
                  <a:lnTo>
                    <a:pt x="149543" y="13932"/>
                  </a:lnTo>
                  <a:lnTo>
                    <a:pt x="138258" y="13792"/>
                  </a:lnTo>
                  <a:lnTo>
                    <a:pt x="126626" y="13238"/>
                  </a:lnTo>
                  <a:lnTo>
                    <a:pt x="114511" y="12604"/>
                  </a:lnTo>
                  <a:lnTo>
                    <a:pt x="102089" y="11874"/>
                  </a:lnTo>
                  <a:lnTo>
                    <a:pt x="89743" y="10786"/>
                  </a:lnTo>
                  <a:lnTo>
                    <a:pt x="77700" y="9219"/>
                  </a:lnTo>
                  <a:lnTo>
                    <a:pt x="66172" y="7677"/>
                  </a:lnTo>
                  <a:lnTo>
                    <a:pt x="55429" y="7160"/>
                  </a:lnTo>
                  <a:lnTo>
                    <a:pt x="45544" y="8154"/>
                  </a:lnTo>
                  <a:lnTo>
                    <a:pt x="36584" y="10807"/>
                  </a:lnTo>
                  <a:lnTo>
                    <a:pt x="28704" y="15187"/>
                  </a:lnTo>
                  <a:lnTo>
                    <a:pt x="21888" y="21143"/>
                  </a:lnTo>
                  <a:lnTo>
                    <a:pt x="16138" y="28549"/>
                  </a:lnTo>
                  <a:lnTo>
                    <a:pt x="11567" y="37407"/>
                  </a:lnTo>
                  <a:lnTo>
                    <a:pt x="8124" y="47577"/>
                  </a:lnTo>
                  <a:lnTo>
                    <a:pt x="5794" y="58658"/>
                  </a:lnTo>
                  <a:lnTo>
                    <a:pt x="4670" y="70086"/>
                  </a:lnTo>
                  <a:lnTo>
                    <a:pt x="4687" y="81521"/>
                  </a:lnTo>
                  <a:lnTo>
                    <a:pt x="5493" y="93147"/>
                  </a:lnTo>
                  <a:lnTo>
                    <a:pt x="6565" y="105551"/>
                  </a:lnTo>
                  <a:lnTo>
                    <a:pt x="7577" y="119006"/>
                  </a:lnTo>
                  <a:lnTo>
                    <a:pt x="8406" y="133314"/>
                  </a:lnTo>
                  <a:lnTo>
                    <a:pt x="9037" y="147998"/>
                  </a:lnTo>
                  <a:lnTo>
                    <a:pt x="9506" y="162699"/>
                  </a:lnTo>
                  <a:lnTo>
                    <a:pt x="10196" y="176116"/>
                  </a:lnTo>
                  <a:lnTo>
                    <a:pt x="12427" y="185641"/>
                  </a:lnTo>
                  <a:lnTo>
                    <a:pt x="16737" y="190106"/>
                  </a:lnTo>
                  <a:lnTo>
                    <a:pt x="21997" y="190493"/>
                  </a:lnTo>
                  <a:lnTo>
                    <a:pt x="27737" y="188159"/>
                  </a:lnTo>
                  <a:lnTo>
                    <a:pt x="33983" y="184276"/>
                  </a:lnTo>
                  <a:lnTo>
                    <a:pt x="40966" y="179797"/>
                  </a:lnTo>
                  <a:lnTo>
                    <a:pt x="48759" y="175253"/>
                  </a:lnTo>
                  <a:lnTo>
                    <a:pt x="57440" y="171022"/>
                  </a:lnTo>
                  <a:lnTo>
                    <a:pt x="67172" y="167464"/>
                  </a:lnTo>
                  <a:lnTo>
                    <a:pt x="77938" y="164697"/>
                  </a:lnTo>
                  <a:lnTo>
                    <a:pt x="89421" y="162818"/>
                  </a:lnTo>
                  <a:lnTo>
                    <a:pt x="101120" y="161996"/>
                  </a:lnTo>
                  <a:lnTo>
                    <a:pt x="112723" y="162222"/>
                  </a:lnTo>
                  <a:lnTo>
                    <a:pt x="123953" y="163508"/>
                  </a:lnTo>
                  <a:lnTo>
                    <a:pt x="134494" y="165966"/>
                  </a:lnTo>
                  <a:lnTo>
                    <a:pt x="144253" y="169544"/>
                  </a:lnTo>
                  <a:lnTo>
                    <a:pt x="153467" y="174064"/>
                  </a:lnTo>
                  <a:lnTo>
                    <a:pt x="162583" y="179314"/>
                  </a:lnTo>
                  <a:lnTo>
                    <a:pt x="171865" y="185108"/>
                  </a:lnTo>
                  <a:lnTo>
                    <a:pt x="181238" y="191454"/>
                  </a:lnTo>
                  <a:lnTo>
                    <a:pt x="190385" y="198546"/>
                  </a:lnTo>
                  <a:lnTo>
                    <a:pt x="199132" y="206428"/>
                  </a:lnTo>
                  <a:lnTo>
                    <a:pt x="207464" y="215010"/>
                  </a:lnTo>
                  <a:lnTo>
                    <a:pt x="215439" y="224148"/>
                  </a:lnTo>
                  <a:lnTo>
                    <a:pt x="223136" y="233709"/>
                  </a:lnTo>
                  <a:lnTo>
                    <a:pt x="230626" y="243740"/>
                  </a:lnTo>
                  <a:lnTo>
                    <a:pt x="237969" y="254459"/>
                  </a:lnTo>
                  <a:lnTo>
                    <a:pt x="245205" y="265925"/>
                  </a:lnTo>
                  <a:lnTo>
                    <a:pt x="252201" y="277896"/>
                  </a:lnTo>
                  <a:lnTo>
                    <a:pt x="258672" y="289932"/>
                  </a:lnTo>
                  <a:lnTo>
                    <a:pt x="264506" y="301773"/>
                  </a:lnTo>
                  <a:lnTo>
                    <a:pt x="269745" y="313503"/>
                  </a:lnTo>
                  <a:lnTo>
                    <a:pt x="274498" y="325445"/>
                  </a:lnTo>
                  <a:lnTo>
                    <a:pt x="278867" y="337777"/>
                  </a:lnTo>
                  <a:lnTo>
                    <a:pt x="282463" y="350517"/>
                  </a:lnTo>
                  <a:lnTo>
                    <a:pt x="284442" y="363608"/>
                  </a:lnTo>
                  <a:lnTo>
                    <a:pt x="284473" y="376967"/>
                  </a:lnTo>
                  <a:lnTo>
                    <a:pt x="282696" y="390192"/>
                  </a:lnTo>
                  <a:lnTo>
                    <a:pt x="279444" y="402612"/>
                  </a:lnTo>
                  <a:lnTo>
                    <a:pt x="275068" y="413925"/>
                  </a:lnTo>
                  <a:lnTo>
                    <a:pt x="269707" y="424163"/>
                  </a:lnTo>
                  <a:lnTo>
                    <a:pt x="263293" y="433508"/>
                  </a:lnTo>
                  <a:lnTo>
                    <a:pt x="255868" y="442162"/>
                  </a:lnTo>
                  <a:lnTo>
                    <a:pt x="247427" y="450146"/>
                  </a:lnTo>
                  <a:lnTo>
                    <a:pt x="237851" y="457297"/>
                  </a:lnTo>
                  <a:lnTo>
                    <a:pt x="227183" y="463588"/>
                  </a:lnTo>
                  <a:lnTo>
                    <a:pt x="215595" y="468968"/>
                  </a:lnTo>
                  <a:lnTo>
                    <a:pt x="203292" y="473284"/>
                  </a:lnTo>
                  <a:lnTo>
                    <a:pt x="190461" y="476556"/>
                  </a:lnTo>
                  <a:lnTo>
                    <a:pt x="177253" y="478940"/>
                  </a:lnTo>
                  <a:lnTo>
                    <a:pt x="163780" y="480631"/>
                  </a:lnTo>
                  <a:lnTo>
                    <a:pt x="150120" y="481804"/>
                  </a:lnTo>
                  <a:lnTo>
                    <a:pt x="136168" y="482442"/>
                  </a:lnTo>
                  <a:lnTo>
                    <a:pt x="121655" y="482346"/>
                  </a:lnTo>
                  <a:lnTo>
                    <a:pt x="106485" y="481467"/>
                  </a:lnTo>
                  <a:lnTo>
                    <a:pt x="90873" y="479893"/>
                  </a:lnTo>
                  <a:lnTo>
                    <a:pt x="75239" y="477767"/>
                  </a:lnTo>
                  <a:lnTo>
                    <a:pt x="59851" y="475229"/>
                  </a:lnTo>
                  <a:lnTo>
                    <a:pt x="45383" y="472549"/>
                  </a:lnTo>
                  <a:lnTo>
                    <a:pt x="31574" y="469854"/>
                  </a:lnTo>
                  <a:lnTo>
                    <a:pt x="17213" y="46690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47772" y="246366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72493" y="0"/>
                  </a:lnTo>
                  <a:lnTo>
                    <a:pt x="61364" y="0"/>
                  </a:lnTo>
                  <a:lnTo>
                    <a:pt x="49783" y="0"/>
                  </a:lnTo>
                  <a:lnTo>
                    <a:pt x="38269" y="0"/>
                  </a:lnTo>
                  <a:lnTo>
                    <a:pt x="26954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65685" y="2300632"/>
              <a:ext cx="190478" cy="405192"/>
            </a:xfrm>
            <a:custGeom>
              <a:avLst/>
              <a:gdLst/>
              <a:ahLst/>
              <a:cxnLst/>
              <a:rect l="0" t="0" r="0" b="0"/>
              <a:pathLst>
                <a:path w="190478" h="405192">
                  <a:moveTo>
                    <a:pt x="145341" y="120922"/>
                  </a:moveTo>
                  <a:lnTo>
                    <a:pt x="148274" y="112121"/>
                  </a:lnTo>
                  <a:lnTo>
                    <a:pt x="151057" y="103774"/>
                  </a:lnTo>
                  <a:lnTo>
                    <a:pt x="153947" y="95075"/>
                  </a:lnTo>
                  <a:lnTo>
                    <a:pt x="156642" y="85954"/>
                  </a:lnTo>
                  <a:lnTo>
                    <a:pt x="158510" y="76459"/>
                  </a:lnTo>
                  <a:lnTo>
                    <a:pt x="159263" y="66672"/>
                  </a:lnTo>
                  <a:lnTo>
                    <a:pt x="158777" y="56831"/>
                  </a:lnTo>
                  <a:lnTo>
                    <a:pt x="156927" y="47305"/>
                  </a:lnTo>
                  <a:lnTo>
                    <a:pt x="153786" y="38277"/>
                  </a:lnTo>
                  <a:lnTo>
                    <a:pt x="149405" y="29911"/>
                  </a:lnTo>
                  <a:lnTo>
                    <a:pt x="143724" y="22438"/>
                  </a:lnTo>
                  <a:lnTo>
                    <a:pt x="136822" y="15898"/>
                  </a:lnTo>
                  <a:lnTo>
                    <a:pt x="128579" y="10336"/>
                  </a:lnTo>
                  <a:lnTo>
                    <a:pt x="118612" y="5890"/>
                  </a:lnTo>
                  <a:lnTo>
                    <a:pt x="106881" y="2537"/>
                  </a:lnTo>
                  <a:lnTo>
                    <a:pt x="94105" y="436"/>
                  </a:lnTo>
                  <a:lnTo>
                    <a:pt x="81531" y="0"/>
                  </a:lnTo>
                  <a:lnTo>
                    <a:pt x="69858" y="1299"/>
                  </a:lnTo>
                  <a:lnTo>
                    <a:pt x="59245" y="4121"/>
                  </a:lnTo>
                  <a:lnTo>
                    <a:pt x="49582" y="8149"/>
                  </a:lnTo>
                  <a:lnTo>
                    <a:pt x="40682" y="13082"/>
                  </a:lnTo>
                  <a:lnTo>
                    <a:pt x="32517" y="18833"/>
                  </a:lnTo>
                  <a:lnTo>
                    <a:pt x="25238" y="25517"/>
                  </a:lnTo>
                  <a:lnTo>
                    <a:pt x="18856" y="33127"/>
                  </a:lnTo>
                  <a:lnTo>
                    <a:pt x="13415" y="41694"/>
                  </a:lnTo>
                  <a:lnTo>
                    <a:pt x="9057" y="51354"/>
                  </a:lnTo>
                  <a:lnTo>
                    <a:pt x="5756" y="62079"/>
                  </a:lnTo>
                  <a:lnTo>
                    <a:pt x="3352" y="73706"/>
                  </a:lnTo>
                  <a:lnTo>
                    <a:pt x="1648" y="86034"/>
                  </a:lnTo>
                  <a:lnTo>
                    <a:pt x="471" y="98873"/>
                  </a:lnTo>
                  <a:lnTo>
                    <a:pt x="0" y="111748"/>
                  </a:lnTo>
                  <a:lnTo>
                    <a:pt x="741" y="123931"/>
                  </a:lnTo>
                  <a:lnTo>
                    <a:pt x="2870" y="135085"/>
                  </a:lnTo>
                  <a:lnTo>
                    <a:pt x="6267" y="145217"/>
                  </a:lnTo>
                  <a:lnTo>
                    <a:pt x="10689" y="154491"/>
                  </a:lnTo>
                  <a:lnTo>
                    <a:pt x="15896" y="163101"/>
                  </a:lnTo>
                  <a:lnTo>
                    <a:pt x="22001" y="171226"/>
                  </a:lnTo>
                  <a:lnTo>
                    <a:pt x="29456" y="179003"/>
                  </a:lnTo>
                  <a:lnTo>
                    <a:pt x="38396" y="186525"/>
                  </a:lnTo>
                  <a:lnTo>
                    <a:pt x="48671" y="193375"/>
                  </a:lnTo>
                  <a:lnTo>
                    <a:pt x="60017" y="198685"/>
                  </a:lnTo>
                  <a:lnTo>
                    <a:pt x="72164" y="202097"/>
                  </a:lnTo>
                  <a:lnTo>
                    <a:pt x="84727" y="203574"/>
                  </a:lnTo>
                  <a:lnTo>
                    <a:pt x="97227" y="203126"/>
                  </a:lnTo>
                  <a:lnTo>
                    <a:pt x="109402" y="200971"/>
                  </a:lnTo>
                  <a:lnTo>
                    <a:pt x="121034" y="197441"/>
                  </a:lnTo>
                  <a:lnTo>
                    <a:pt x="131852" y="192871"/>
                  </a:lnTo>
                  <a:lnTo>
                    <a:pt x="141792" y="187542"/>
                  </a:lnTo>
                  <a:lnTo>
                    <a:pt x="150789" y="181509"/>
                  </a:lnTo>
                  <a:lnTo>
                    <a:pt x="158695" y="174630"/>
                  </a:lnTo>
                  <a:lnTo>
                    <a:pt x="165530" y="166885"/>
                  </a:lnTo>
                  <a:lnTo>
                    <a:pt x="171291" y="158226"/>
                  </a:lnTo>
                  <a:lnTo>
                    <a:pt x="175871" y="148503"/>
                  </a:lnTo>
                  <a:lnTo>
                    <a:pt x="179339" y="137769"/>
                  </a:lnTo>
                  <a:lnTo>
                    <a:pt x="182390" y="127394"/>
                  </a:lnTo>
                  <a:lnTo>
                    <a:pt x="185756" y="120996"/>
                  </a:lnTo>
                  <a:lnTo>
                    <a:pt x="188693" y="120429"/>
                  </a:lnTo>
                  <a:lnTo>
                    <a:pt x="190216" y="123877"/>
                  </a:lnTo>
                  <a:lnTo>
                    <a:pt x="190477" y="129985"/>
                  </a:lnTo>
                  <a:lnTo>
                    <a:pt x="190106" y="138154"/>
                  </a:lnTo>
                  <a:lnTo>
                    <a:pt x="189543" y="147954"/>
                  </a:lnTo>
                  <a:lnTo>
                    <a:pt x="188836" y="158999"/>
                  </a:lnTo>
                  <a:lnTo>
                    <a:pt x="187749" y="170957"/>
                  </a:lnTo>
                  <a:lnTo>
                    <a:pt x="186167" y="183565"/>
                  </a:lnTo>
                  <a:lnTo>
                    <a:pt x="184272" y="196630"/>
                  </a:lnTo>
                  <a:lnTo>
                    <a:pt x="182452" y="210008"/>
                  </a:lnTo>
                  <a:lnTo>
                    <a:pt x="180930" y="223602"/>
                  </a:lnTo>
                  <a:lnTo>
                    <a:pt x="179755" y="237341"/>
                  </a:lnTo>
                  <a:lnTo>
                    <a:pt x="178891" y="251178"/>
                  </a:lnTo>
                  <a:lnTo>
                    <a:pt x="178275" y="265082"/>
                  </a:lnTo>
                  <a:lnTo>
                    <a:pt x="177845" y="279030"/>
                  </a:lnTo>
                  <a:lnTo>
                    <a:pt x="177548" y="293008"/>
                  </a:lnTo>
                  <a:lnTo>
                    <a:pt x="177345" y="307006"/>
                  </a:lnTo>
                  <a:lnTo>
                    <a:pt x="177208" y="321017"/>
                  </a:lnTo>
                  <a:lnTo>
                    <a:pt x="177115" y="335037"/>
                  </a:lnTo>
                  <a:lnTo>
                    <a:pt x="177052" y="349045"/>
                  </a:lnTo>
                  <a:lnTo>
                    <a:pt x="177011" y="362433"/>
                  </a:lnTo>
                  <a:lnTo>
                    <a:pt x="176978" y="375326"/>
                  </a:lnTo>
                  <a:lnTo>
                    <a:pt x="176951" y="388858"/>
                  </a:lnTo>
                  <a:lnTo>
                    <a:pt x="176926" y="405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05823" y="2400497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16352" y="26005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80237" y="2305741"/>
              <a:ext cx="9292" cy="336913"/>
            </a:xfrm>
            <a:custGeom>
              <a:avLst/>
              <a:gdLst/>
              <a:ahLst/>
              <a:cxnLst/>
              <a:rect l="0" t="0" r="0" b="0"/>
              <a:pathLst>
                <a:path w="9292" h="336913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8"/>
                  </a:lnTo>
                  <a:lnTo>
                    <a:pt x="506" y="42872"/>
                  </a:lnTo>
                  <a:lnTo>
                    <a:pt x="1326" y="57648"/>
                  </a:lnTo>
                  <a:lnTo>
                    <a:pt x="2141" y="74022"/>
                  </a:lnTo>
                  <a:lnTo>
                    <a:pt x="2825" y="91536"/>
                  </a:lnTo>
                  <a:lnTo>
                    <a:pt x="3352" y="109572"/>
                  </a:lnTo>
                  <a:lnTo>
                    <a:pt x="3738" y="127732"/>
                  </a:lnTo>
                  <a:lnTo>
                    <a:pt x="4012" y="145837"/>
                  </a:lnTo>
                  <a:lnTo>
                    <a:pt x="4204" y="163831"/>
                  </a:lnTo>
                  <a:lnTo>
                    <a:pt x="4340" y="181709"/>
                  </a:lnTo>
                  <a:lnTo>
                    <a:pt x="4603" y="199326"/>
                  </a:lnTo>
                  <a:lnTo>
                    <a:pt x="5313" y="216395"/>
                  </a:lnTo>
                  <a:lnTo>
                    <a:pt x="6598" y="232803"/>
                  </a:lnTo>
                  <a:lnTo>
                    <a:pt x="8106" y="248433"/>
                  </a:lnTo>
                  <a:lnTo>
                    <a:pt x="9124" y="263091"/>
                  </a:lnTo>
                  <a:lnTo>
                    <a:pt x="9291" y="276757"/>
                  </a:lnTo>
                  <a:lnTo>
                    <a:pt x="8733" y="289311"/>
                  </a:lnTo>
                  <a:lnTo>
                    <a:pt x="7841" y="301775"/>
                  </a:lnTo>
                  <a:lnTo>
                    <a:pt x="6531" y="316364"/>
                  </a:lnTo>
                  <a:lnTo>
                    <a:pt x="461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69036" y="2285795"/>
              <a:ext cx="410612" cy="412757"/>
            </a:xfrm>
            <a:custGeom>
              <a:avLst/>
              <a:gdLst/>
              <a:ahLst/>
              <a:cxnLst/>
              <a:rect l="0" t="0" r="0" b="0"/>
              <a:pathLst>
                <a:path w="410612" h="412757">
                  <a:moveTo>
                    <a:pt x="0" y="114702"/>
                  </a:moveTo>
                  <a:lnTo>
                    <a:pt x="2933" y="105900"/>
                  </a:lnTo>
                  <a:lnTo>
                    <a:pt x="5716" y="97554"/>
                  </a:lnTo>
                  <a:lnTo>
                    <a:pt x="8629" y="88860"/>
                  </a:lnTo>
                  <a:lnTo>
                    <a:pt x="12188" y="79912"/>
                  </a:lnTo>
                  <a:lnTo>
                    <a:pt x="17298" y="71065"/>
                  </a:lnTo>
                  <a:lnTo>
                    <a:pt x="24313" y="62526"/>
                  </a:lnTo>
                  <a:lnTo>
                    <a:pt x="32781" y="54338"/>
                  </a:lnTo>
                  <a:lnTo>
                    <a:pt x="41766" y="46461"/>
                  </a:lnTo>
                  <a:lnTo>
                    <a:pt x="50665" y="38830"/>
                  </a:lnTo>
                  <a:lnTo>
                    <a:pt x="59570" y="31384"/>
                  </a:lnTo>
                  <a:lnTo>
                    <a:pt x="69059" y="24071"/>
                  </a:lnTo>
                  <a:lnTo>
                    <a:pt x="79436" y="16865"/>
                  </a:lnTo>
                  <a:lnTo>
                    <a:pt x="90540" y="10228"/>
                  </a:lnTo>
                  <a:lnTo>
                    <a:pt x="101926" y="5062"/>
                  </a:lnTo>
                  <a:lnTo>
                    <a:pt x="113294" y="1741"/>
                  </a:lnTo>
                  <a:lnTo>
                    <a:pt x="124522" y="157"/>
                  </a:lnTo>
                  <a:lnTo>
                    <a:pt x="135588" y="0"/>
                  </a:lnTo>
                  <a:lnTo>
                    <a:pt x="146509" y="940"/>
                  </a:lnTo>
                  <a:lnTo>
                    <a:pt x="157317" y="3009"/>
                  </a:lnTo>
                  <a:lnTo>
                    <a:pt x="168041" y="6592"/>
                  </a:lnTo>
                  <a:lnTo>
                    <a:pt x="178694" y="11776"/>
                  </a:lnTo>
                  <a:lnTo>
                    <a:pt x="188969" y="18374"/>
                  </a:lnTo>
                  <a:lnTo>
                    <a:pt x="198263" y="26098"/>
                  </a:lnTo>
                  <a:lnTo>
                    <a:pt x="206327" y="34665"/>
                  </a:lnTo>
                  <a:lnTo>
                    <a:pt x="213232" y="43840"/>
                  </a:lnTo>
                  <a:lnTo>
                    <a:pt x="219187" y="53444"/>
                  </a:lnTo>
                  <a:lnTo>
                    <a:pt x="224407" y="63355"/>
                  </a:lnTo>
                  <a:lnTo>
                    <a:pt x="228761" y="73805"/>
                  </a:lnTo>
                  <a:lnTo>
                    <a:pt x="231790" y="85346"/>
                  </a:lnTo>
                  <a:lnTo>
                    <a:pt x="233347" y="98185"/>
                  </a:lnTo>
                  <a:lnTo>
                    <a:pt x="233581" y="112063"/>
                  </a:lnTo>
                  <a:lnTo>
                    <a:pt x="232750" y="126451"/>
                  </a:lnTo>
                  <a:lnTo>
                    <a:pt x="231112" y="140972"/>
                  </a:lnTo>
                  <a:lnTo>
                    <a:pt x="228726" y="155127"/>
                  </a:lnTo>
                  <a:lnTo>
                    <a:pt x="225455" y="168246"/>
                  </a:lnTo>
                  <a:lnTo>
                    <a:pt x="221285" y="180054"/>
                  </a:lnTo>
                  <a:lnTo>
                    <a:pt x="216010" y="190303"/>
                  </a:lnTo>
                  <a:lnTo>
                    <a:pt x="209181" y="198597"/>
                  </a:lnTo>
                  <a:lnTo>
                    <a:pt x="200728" y="204935"/>
                  </a:lnTo>
                  <a:lnTo>
                    <a:pt x="192113" y="210198"/>
                  </a:lnTo>
                  <a:lnTo>
                    <a:pt x="186917" y="215949"/>
                  </a:lnTo>
                  <a:lnTo>
                    <a:pt x="186667" y="222664"/>
                  </a:lnTo>
                  <a:lnTo>
                    <a:pt x="189458" y="229936"/>
                  </a:lnTo>
                  <a:lnTo>
                    <a:pt x="193757" y="237769"/>
                  </a:lnTo>
                  <a:lnTo>
                    <a:pt x="198547" y="246198"/>
                  </a:lnTo>
                  <a:lnTo>
                    <a:pt x="203319" y="255164"/>
                  </a:lnTo>
                  <a:lnTo>
                    <a:pt x="208047" y="264400"/>
                  </a:lnTo>
                  <a:lnTo>
                    <a:pt x="213004" y="273494"/>
                  </a:lnTo>
                  <a:lnTo>
                    <a:pt x="218351" y="282230"/>
                  </a:lnTo>
                  <a:lnTo>
                    <a:pt x="224100" y="290733"/>
                  </a:lnTo>
                  <a:lnTo>
                    <a:pt x="230195" y="299360"/>
                  </a:lnTo>
                  <a:lnTo>
                    <a:pt x="236564" y="308315"/>
                  </a:lnTo>
                  <a:lnTo>
                    <a:pt x="243300" y="317635"/>
                  </a:lnTo>
                  <a:lnTo>
                    <a:pt x="250654" y="327278"/>
                  </a:lnTo>
                  <a:lnTo>
                    <a:pt x="258708" y="337172"/>
                  </a:lnTo>
                  <a:lnTo>
                    <a:pt x="267235" y="347088"/>
                  </a:lnTo>
                  <a:lnTo>
                    <a:pt x="275805" y="356665"/>
                  </a:lnTo>
                  <a:lnTo>
                    <a:pt x="284161" y="365734"/>
                  </a:lnTo>
                  <a:lnTo>
                    <a:pt x="292229" y="374297"/>
                  </a:lnTo>
                  <a:lnTo>
                    <a:pt x="300026" y="382434"/>
                  </a:lnTo>
                  <a:lnTo>
                    <a:pt x="307613" y="390234"/>
                  </a:lnTo>
                  <a:lnTo>
                    <a:pt x="315369" y="397456"/>
                  </a:lnTo>
                  <a:lnTo>
                    <a:pt x="323956" y="403555"/>
                  </a:lnTo>
                  <a:lnTo>
                    <a:pt x="333662" y="408314"/>
                  </a:lnTo>
                  <a:lnTo>
                    <a:pt x="344285" y="411510"/>
                  </a:lnTo>
                  <a:lnTo>
                    <a:pt x="355333" y="412756"/>
                  </a:lnTo>
                  <a:lnTo>
                    <a:pt x="366454" y="412045"/>
                  </a:lnTo>
                  <a:lnTo>
                    <a:pt x="377044" y="409960"/>
                  </a:lnTo>
                  <a:lnTo>
                    <a:pt x="387206" y="407287"/>
                  </a:lnTo>
                  <a:lnTo>
                    <a:pt x="397830" y="403795"/>
                  </a:lnTo>
                  <a:lnTo>
                    <a:pt x="410611" y="398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00278" y="2495253"/>
              <a:ext cx="102329" cy="123911"/>
            </a:xfrm>
            <a:custGeom>
              <a:avLst/>
              <a:gdLst/>
              <a:ahLst/>
              <a:cxnLst/>
              <a:rect l="0" t="0" r="0" b="0"/>
              <a:pathLst>
                <a:path w="102329" h="123911">
                  <a:moveTo>
                    <a:pt x="47784" y="0"/>
                  </a:moveTo>
                  <a:lnTo>
                    <a:pt x="39117" y="3068"/>
                  </a:lnTo>
                  <a:lnTo>
                    <a:pt x="32050" y="7131"/>
                  </a:lnTo>
                  <a:lnTo>
                    <a:pt x="25944" y="12624"/>
                  </a:lnTo>
                  <a:lnTo>
                    <a:pt x="20543" y="19383"/>
                  </a:lnTo>
                  <a:lnTo>
                    <a:pt x="15680" y="27181"/>
                  </a:lnTo>
                  <a:lnTo>
                    <a:pt x="11226" y="35783"/>
                  </a:lnTo>
                  <a:lnTo>
                    <a:pt x="7232" y="45141"/>
                  </a:lnTo>
                  <a:lnTo>
                    <a:pt x="3921" y="55395"/>
                  </a:lnTo>
                  <a:lnTo>
                    <a:pt x="1373" y="66539"/>
                  </a:lnTo>
                  <a:lnTo>
                    <a:pt x="0" y="78121"/>
                  </a:lnTo>
                  <a:lnTo>
                    <a:pt x="593" y="89362"/>
                  </a:lnTo>
                  <a:lnTo>
                    <a:pt x="3406" y="99833"/>
                  </a:lnTo>
                  <a:lnTo>
                    <a:pt x="8228" y="108981"/>
                  </a:lnTo>
                  <a:lnTo>
                    <a:pt x="14671" y="115989"/>
                  </a:lnTo>
                  <a:lnTo>
                    <a:pt x="22335" y="120622"/>
                  </a:lnTo>
                  <a:lnTo>
                    <a:pt x="30886" y="123122"/>
                  </a:lnTo>
                  <a:lnTo>
                    <a:pt x="40061" y="123910"/>
                  </a:lnTo>
                  <a:lnTo>
                    <a:pt x="49666" y="123401"/>
                  </a:lnTo>
                  <a:lnTo>
                    <a:pt x="59401" y="121624"/>
                  </a:lnTo>
                  <a:lnTo>
                    <a:pt x="68863" y="118238"/>
                  </a:lnTo>
                  <a:lnTo>
                    <a:pt x="77849" y="113182"/>
                  </a:lnTo>
                  <a:lnTo>
                    <a:pt x="86018" y="106500"/>
                  </a:lnTo>
                  <a:lnTo>
                    <a:pt x="92827" y="98187"/>
                  </a:lnTo>
                  <a:lnTo>
                    <a:pt x="98095" y="88412"/>
                  </a:lnTo>
                  <a:lnTo>
                    <a:pt x="101479" y="77610"/>
                  </a:lnTo>
                  <a:lnTo>
                    <a:pt x="102328" y="66376"/>
                  </a:lnTo>
                  <a:lnTo>
                    <a:pt x="100521" y="55102"/>
                  </a:lnTo>
                  <a:lnTo>
                    <a:pt x="96224" y="44603"/>
                  </a:lnTo>
                  <a:lnTo>
                    <a:pt x="89610" y="36150"/>
                  </a:lnTo>
                  <a:lnTo>
                    <a:pt x="81035" y="30247"/>
                  </a:lnTo>
                  <a:lnTo>
                    <a:pt x="71528" y="26570"/>
                  </a:lnTo>
                  <a:lnTo>
                    <a:pt x="61769" y="23981"/>
                  </a:lnTo>
                  <a:lnTo>
                    <a:pt x="50908" y="22254"/>
                  </a:lnTo>
                  <a:lnTo>
                    <a:pt x="3725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56060" y="2474197"/>
              <a:ext cx="113101" cy="133894"/>
            </a:xfrm>
            <a:custGeom>
              <a:avLst/>
              <a:gdLst/>
              <a:ahLst/>
              <a:cxnLst/>
              <a:rect l="0" t="0" r="0" b="0"/>
              <a:pathLst>
                <a:path w="113101" h="133894">
                  <a:moveTo>
                    <a:pt x="7815" y="0"/>
                  </a:moveTo>
                  <a:lnTo>
                    <a:pt x="4949" y="8868"/>
                  </a:lnTo>
                  <a:lnTo>
                    <a:pt x="2807" y="17854"/>
                  </a:lnTo>
                  <a:lnTo>
                    <a:pt x="1208" y="27845"/>
                  </a:lnTo>
                  <a:lnTo>
                    <a:pt x="200" y="38653"/>
                  </a:lnTo>
                  <a:lnTo>
                    <a:pt x="0" y="49816"/>
                  </a:lnTo>
                  <a:lnTo>
                    <a:pt x="660" y="61021"/>
                  </a:lnTo>
                  <a:lnTo>
                    <a:pt x="2244" y="72134"/>
                  </a:lnTo>
                  <a:lnTo>
                    <a:pt x="4905" y="83118"/>
                  </a:lnTo>
                  <a:lnTo>
                    <a:pt x="8625" y="93975"/>
                  </a:lnTo>
                  <a:lnTo>
                    <a:pt x="13411" y="104399"/>
                  </a:lnTo>
                  <a:lnTo>
                    <a:pt x="19372" y="113800"/>
                  </a:lnTo>
                  <a:lnTo>
                    <a:pt x="26457" y="121925"/>
                  </a:lnTo>
                  <a:lnTo>
                    <a:pt x="34484" y="128364"/>
                  </a:lnTo>
                  <a:lnTo>
                    <a:pt x="43243" y="132408"/>
                  </a:lnTo>
                  <a:lnTo>
                    <a:pt x="52535" y="133893"/>
                  </a:lnTo>
                  <a:lnTo>
                    <a:pt x="62045" y="132787"/>
                  </a:lnTo>
                  <a:lnTo>
                    <a:pt x="71349" y="128936"/>
                  </a:lnTo>
                  <a:lnTo>
                    <a:pt x="80224" y="122534"/>
                  </a:lnTo>
                  <a:lnTo>
                    <a:pt x="88319" y="114017"/>
                  </a:lnTo>
                  <a:lnTo>
                    <a:pt x="95077" y="103876"/>
                  </a:lnTo>
                  <a:lnTo>
                    <a:pt x="100325" y="92543"/>
                  </a:lnTo>
                  <a:lnTo>
                    <a:pt x="104205" y="80361"/>
                  </a:lnTo>
                  <a:lnTo>
                    <a:pt x="106982" y="67587"/>
                  </a:lnTo>
                  <a:lnTo>
                    <a:pt x="108929" y="54422"/>
                  </a:lnTo>
                  <a:lnTo>
                    <a:pt x="110276" y="41604"/>
                  </a:lnTo>
                  <a:lnTo>
                    <a:pt x="111344" y="29155"/>
                  </a:lnTo>
                  <a:lnTo>
                    <a:pt x="112232" y="15986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21803" y="2458437"/>
              <a:ext cx="126343" cy="131574"/>
            </a:xfrm>
            <a:custGeom>
              <a:avLst/>
              <a:gdLst/>
              <a:ahLst/>
              <a:cxnLst/>
              <a:rect l="0" t="0" r="0" b="0"/>
              <a:pathLst>
                <a:path w="126343" h="131574">
                  <a:moveTo>
                    <a:pt x="0" y="57873"/>
                  </a:moveTo>
                  <a:lnTo>
                    <a:pt x="2934" y="66742"/>
                  </a:lnTo>
                  <a:lnTo>
                    <a:pt x="5716" y="75729"/>
                  </a:lnTo>
                  <a:lnTo>
                    <a:pt x="8615" y="85720"/>
                  </a:lnTo>
                  <a:lnTo>
                    <a:pt x="11656" y="96527"/>
                  </a:lnTo>
                  <a:lnTo>
                    <a:pt x="14821" y="107691"/>
                  </a:lnTo>
                  <a:lnTo>
                    <a:pt x="18060" y="118824"/>
                  </a:lnTo>
                  <a:lnTo>
                    <a:pt x="20475" y="127263"/>
                  </a:lnTo>
                  <a:lnTo>
                    <a:pt x="21007" y="129849"/>
                  </a:lnTo>
                  <a:lnTo>
                    <a:pt x="20061" y="127651"/>
                  </a:lnTo>
                  <a:lnTo>
                    <a:pt x="18336" y="122169"/>
                  </a:lnTo>
                  <a:lnTo>
                    <a:pt x="16495" y="114275"/>
                  </a:lnTo>
                  <a:lnTo>
                    <a:pt x="14892" y="104578"/>
                  </a:lnTo>
                  <a:lnTo>
                    <a:pt x="13630" y="93562"/>
                  </a:lnTo>
                  <a:lnTo>
                    <a:pt x="12691" y="81603"/>
                  </a:lnTo>
                  <a:lnTo>
                    <a:pt x="12022" y="68987"/>
                  </a:lnTo>
                  <a:lnTo>
                    <a:pt x="11721" y="56083"/>
                  </a:lnTo>
                  <a:lnTo>
                    <a:pt x="12042" y="43342"/>
                  </a:lnTo>
                  <a:lnTo>
                    <a:pt x="13085" y="31011"/>
                  </a:lnTo>
                  <a:lnTo>
                    <a:pt x="15277" y="19783"/>
                  </a:lnTo>
                  <a:lnTo>
                    <a:pt x="19416" y="10831"/>
                  </a:lnTo>
                  <a:lnTo>
                    <a:pt x="25753" y="4597"/>
                  </a:lnTo>
                  <a:lnTo>
                    <a:pt x="33756" y="1040"/>
                  </a:lnTo>
                  <a:lnTo>
                    <a:pt x="42422" y="0"/>
                  </a:lnTo>
                  <a:lnTo>
                    <a:pt x="51097" y="1117"/>
                  </a:lnTo>
                  <a:lnTo>
                    <a:pt x="59511" y="4100"/>
                  </a:lnTo>
                  <a:lnTo>
                    <a:pt x="67605" y="8826"/>
                  </a:lnTo>
                  <a:lnTo>
                    <a:pt x="75410" y="15075"/>
                  </a:lnTo>
                  <a:lnTo>
                    <a:pt x="82819" y="22707"/>
                  </a:lnTo>
                  <a:lnTo>
                    <a:pt x="89583" y="31731"/>
                  </a:lnTo>
                  <a:lnTo>
                    <a:pt x="95620" y="42021"/>
                  </a:lnTo>
                  <a:lnTo>
                    <a:pt x="100998" y="53184"/>
                  </a:lnTo>
                  <a:lnTo>
                    <a:pt x="105846" y="64669"/>
                  </a:lnTo>
                  <a:lnTo>
                    <a:pt x="110289" y="76124"/>
                  </a:lnTo>
                  <a:lnTo>
                    <a:pt x="114287" y="87152"/>
                  </a:lnTo>
                  <a:lnTo>
                    <a:pt x="118026" y="98411"/>
                  </a:lnTo>
                  <a:lnTo>
                    <a:pt x="121839" y="112000"/>
                  </a:lnTo>
                  <a:lnTo>
                    <a:pt x="126342" y="131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29739" y="2210509"/>
              <a:ext cx="150034" cy="429553"/>
            </a:xfrm>
            <a:custGeom>
              <a:avLst/>
              <a:gdLst/>
              <a:ahLst/>
              <a:cxnLst/>
              <a:rect l="0" t="0" r="0" b="0"/>
              <a:pathLst>
                <a:path w="150034" h="429553">
                  <a:moveTo>
                    <a:pt x="97390" y="305801"/>
                  </a:moveTo>
                  <a:lnTo>
                    <a:pt x="94255" y="297201"/>
                  </a:lnTo>
                  <a:lnTo>
                    <a:pt x="89553" y="290775"/>
                  </a:lnTo>
                  <a:lnTo>
                    <a:pt x="82772" y="285975"/>
                  </a:lnTo>
                  <a:lnTo>
                    <a:pt x="74498" y="282779"/>
                  </a:lnTo>
                  <a:lnTo>
                    <a:pt x="65681" y="281530"/>
                  </a:lnTo>
                  <a:lnTo>
                    <a:pt x="56929" y="282249"/>
                  </a:lnTo>
                  <a:lnTo>
                    <a:pt x="48644" y="284830"/>
                  </a:lnTo>
                  <a:lnTo>
                    <a:pt x="41172" y="289219"/>
                  </a:lnTo>
                  <a:lnTo>
                    <a:pt x="34602" y="295203"/>
                  </a:lnTo>
                  <a:lnTo>
                    <a:pt x="28838" y="302473"/>
                  </a:lnTo>
                  <a:lnTo>
                    <a:pt x="23718" y="310714"/>
                  </a:lnTo>
                  <a:lnTo>
                    <a:pt x="19081" y="319660"/>
                  </a:lnTo>
                  <a:lnTo>
                    <a:pt x="14794" y="329106"/>
                  </a:lnTo>
                  <a:lnTo>
                    <a:pt x="10753" y="338898"/>
                  </a:lnTo>
                  <a:lnTo>
                    <a:pt x="6892" y="348930"/>
                  </a:lnTo>
                  <a:lnTo>
                    <a:pt x="3485" y="359124"/>
                  </a:lnTo>
                  <a:lnTo>
                    <a:pt x="1108" y="369427"/>
                  </a:lnTo>
                  <a:lnTo>
                    <a:pt x="0" y="379800"/>
                  </a:lnTo>
                  <a:lnTo>
                    <a:pt x="240" y="390055"/>
                  </a:lnTo>
                  <a:lnTo>
                    <a:pt x="1923" y="399868"/>
                  </a:lnTo>
                  <a:lnTo>
                    <a:pt x="4950" y="409084"/>
                  </a:lnTo>
                  <a:lnTo>
                    <a:pt x="9253" y="417238"/>
                  </a:lnTo>
                  <a:lnTo>
                    <a:pt x="14883" y="423505"/>
                  </a:lnTo>
                  <a:lnTo>
                    <a:pt x="21737" y="427600"/>
                  </a:lnTo>
                  <a:lnTo>
                    <a:pt x="29438" y="429552"/>
                  </a:lnTo>
                  <a:lnTo>
                    <a:pt x="37445" y="429432"/>
                  </a:lnTo>
                  <a:lnTo>
                    <a:pt x="45415" y="427492"/>
                  </a:lnTo>
                  <a:lnTo>
                    <a:pt x="53053" y="423769"/>
                  </a:lnTo>
                  <a:lnTo>
                    <a:pt x="60029" y="418005"/>
                  </a:lnTo>
                  <a:lnTo>
                    <a:pt x="66237" y="410238"/>
                  </a:lnTo>
                  <a:lnTo>
                    <a:pt x="71745" y="400601"/>
                  </a:lnTo>
                  <a:lnTo>
                    <a:pt x="76686" y="389159"/>
                  </a:lnTo>
                  <a:lnTo>
                    <a:pt x="81199" y="376137"/>
                  </a:lnTo>
                  <a:lnTo>
                    <a:pt x="85403" y="362174"/>
                  </a:lnTo>
                  <a:lnTo>
                    <a:pt x="89387" y="348196"/>
                  </a:lnTo>
                  <a:lnTo>
                    <a:pt x="93214" y="334713"/>
                  </a:lnTo>
                  <a:lnTo>
                    <a:pt x="96769" y="321374"/>
                  </a:lnTo>
                  <a:lnTo>
                    <a:pt x="99776" y="307205"/>
                  </a:lnTo>
                  <a:lnTo>
                    <a:pt x="102131" y="291704"/>
                  </a:lnTo>
                  <a:lnTo>
                    <a:pt x="103881" y="274850"/>
                  </a:lnTo>
                  <a:lnTo>
                    <a:pt x="105138" y="256845"/>
                  </a:lnTo>
                  <a:lnTo>
                    <a:pt x="106017" y="237948"/>
                  </a:lnTo>
                  <a:lnTo>
                    <a:pt x="106455" y="218392"/>
                  </a:lnTo>
                  <a:lnTo>
                    <a:pt x="106225" y="198366"/>
                  </a:lnTo>
                  <a:lnTo>
                    <a:pt x="105256" y="178016"/>
                  </a:lnTo>
                  <a:lnTo>
                    <a:pt x="103622" y="157607"/>
                  </a:lnTo>
                  <a:lnTo>
                    <a:pt x="101455" y="137519"/>
                  </a:lnTo>
                  <a:lnTo>
                    <a:pt x="98886" y="117931"/>
                  </a:lnTo>
                  <a:lnTo>
                    <a:pt x="96026" y="98844"/>
                  </a:lnTo>
                  <a:lnTo>
                    <a:pt x="92960" y="80181"/>
                  </a:lnTo>
                  <a:lnTo>
                    <a:pt x="89748" y="61858"/>
                  </a:lnTo>
                  <a:lnTo>
                    <a:pt x="86269" y="44281"/>
                  </a:lnTo>
                  <a:lnTo>
                    <a:pt x="82248" y="28302"/>
                  </a:lnTo>
                  <a:lnTo>
                    <a:pt x="77577" y="14311"/>
                  </a:lnTo>
                  <a:lnTo>
                    <a:pt x="72279" y="4028"/>
                  </a:lnTo>
                  <a:lnTo>
                    <a:pt x="67116" y="0"/>
                  </a:lnTo>
                  <a:lnTo>
                    <a:pt x="63192" y="2067"/>
                  </a:lnTo>
                  <a:lnTo>
                    <a:pt x="60508" y="8880"/>
                  </a:lnTo>
                  <a:lnTo>
                    <a:pt x="58732" y="19088"/>
                  </a:lnTo>
                  <a:lnTo>
                    <a:pt x="57734" y="31324"/>
                  </a:lnTo>
                  <a:lnTo>
                    <a:pt x="57611" y="44228"/>
                  </a:lnTo>
                  <a:lnTo>
                    <a:pt x="58351" y="57033"/>
                  </a:lnTo>
                  <a:lnTo>
                    <a:pt x="59668" y="69939"/>
                  </a:lnTo>
                  <a:lnTo>
                    <a:pt x="61093" y="83829"/>
                  </a:lnTo>
                  <a:lnTo>
                    <a:pt x="62353" y="99135"/>
                  </a:lnTo>
                  <a:lnTo>
                    <a:pt x="63520" y="115353"/>
                  </a:lnTo>
                  <a:lnTo>
                    <a:pt x="64911" y="131335"/>
                  </a:lnTo>
                  <a:lnTo>
                    <a:pt x="66699" y="146435"/>
                  </a:lnTo>
                  <a:lnTo>
                    <a:pt x="68900" y="160999"/>
                  </a:lnTo>
                  <a:lnTo>
                    <a:pt x="71457" y="176057"/>
                  </a:lnTo>
                  <a:lnTo>
                    <a:pt x="74291" y="192175"/>
                  </a:lnTo>
                  <a:lnTo>
                    <a:pt x="77331" y="208950"/>
                  </a:lnTo>
                  <a:lnTo>
                    <a:pt x="80517" y="225310"/>
                  </a:lnTo>
                  <a:lnTo>
                    <a:pt x="83807" y="240658"/>
                  </a:lnTo>
                  <a:lnTo>
                    <a:pt x="87167" y="255049"/>
                  </a:lnTo>
                  <a:lnTo>
                    <a:pt x="90576" y="268928"/>
                  </a:lnTo>
                  <a:lnTo>
                    <a:pt x="94022" y="282626"/>
                  </a:lnTo>
                  <a:lnTo>
                    <a:pt x="97659" y="296147"/>
                  </a:lnTo>
                  <a:lnTo>
                    <a:pt x="101786" y="309246"/>
                  </a:lnTo>
                  <a:lnTo>
                    <a:pt x="106529" y="321793"/>
                  </a:lnTo>
                  <a:lnTo>
                    <a:pt x="111929" y="333363"/>
                  </a:lnTo>
                  <a:lnTo>
                    <a:pt x="118773" y="344300"/>
                  </a:lnTo>
                  <a:lnTo>
                    <a:pt x="129900" y="355566"/>
                  </a:lnTo>
                  <a:lnTo>
                    <a:pt x="150033" y="368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78463" y="2411026"/>
              <a:ext cx="117706" cy="156495"/>
            </a:xfrm>
            <a:custGeom>
              <a:avLst/>
              <a:gdLst/>
              <a:ahLst/>
              <a:cxnLst/>
              <a:rect l="0" t="0" r="0" b="0"/>
              <a:pathLst>
                <a:path w="117706" h="156495">
                  <a:moveTo>
                    <a:pt x="17163" y="0"/>
                  </a:moveTo>
                  <a:lnTo>
                    <a:pt x="14230" y="11668"/>
                  </a:lnTo>
                  <a:lnTo>
                    <a:pt x="11448" y="22156"/>
                  </a:lnTo>
                  <a:lnTo>
                    <a:pt x="8553" y="32463"/>
                  </a:lnTo>
                  <a:lnTo>
                    <a:pt x="5685" y="42937"/>
                  </a:lnTo>
                  <a:lnTo>
                    <a:pt x="3168" y="53929"/>
                  </a:lnTo>
                  <a:lnTo>
                    <a:pt x="1167" y="65572"/>
                  </a:lnTo>
                  <a:lnTo>
                    <a:pt x="0" y="77825"/>
                  </a:lnTo>
                  <a:lnTo>
                    <a:pt x="202" y="90580"/>
                  </a:lnTo>
                  <a:lnTo>
                    <a:pt x="1940" y="103702"/>
                  </a:lnTo>
                  <a:lnTo>
                    <a:pt x="5227" y="116597"/>
                  </a:lnTo>
                  <a:lnTo>
                    <a:pt x="10101" y="128262"/>
                  </a:lnTo>
                  <a:lnTo>
                    <a:pt x="16420" y="138241"/>
                  </a:lnTo>
                  <a:lnTo>
                    <a:pt x="24086" y="146260"/>
                  </a:lnTo>
                  <a:lnTo>
                    <a:pt x="33125" y="151979"/>
                  </a:lnTo>
                  <a:lnTo>
                    <a:pt x="43416" y="155440"/>
                  </a:lnTo>
                  <a:lnTo>
                    <a:pt x="54410" y="156494"/>
                  </a:lnTo>
                  <a:lnTo>
                    <a:pt x="65248" y="154641"/>
                  </a:lnTo>
                  <a:lnTo>
                    <a:pt x="75454" y="149882"/>
                  </a:lnTo>
                  <a:lnTo>
                    <a:pt x="84763" y="142793"/>
                  </a:lnTo>
                  <a:lnTo>
                    <a:pt x="92943" y="134216"/>
                  </a:lnTo>
                  <a:lnTo>
                    <a:pt x="99994" y="124783"/>
                  </a:lnTo>
                  <a:lnTo>
                    <a:pt x="105916" y="114708"/>
                  </a:lnTo>
                  <a:lnTo>
                    <a:pt x="110611" y="103894"/>
                  </a:lnTo>
                  <a:lnTo>
                    <a:pt x="114140" y="92332"/>
                  </a:lnTo>
                  <a:lnTo>
                    <a:pt x="116530" y="80280"/>
                  </a:lnTo>
                  <a:lnTo>
                    <a:pt x="117694" y="68183"/>
                  </a:lnTo>
                  <a:lnTo>
                    <a:pt x="117705" y="56311"/>
                  </a:lnTo>
                  <a:lnTo>
                    <a:pt x="116910" y="44999"/>
                  </a:lnTo>
                  <a:lnTo>
                    <a:pt x="115768" y="33519"/>
                  </a:lnTo>
                  <a:lnTo>
                    <a:pt x="114180" y="19747"/>
                  </a:lnTo>
                  <a:lnTo>
                    <a:pt x="111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50777" y="2326803"/>
              <a:ext cx="201052" cy="429209"/>
            </a:xfrm>
            <a:custGeom>
              <a:avLst/>
              <a:gdLst/>
              <a:ahLst/>
              <a:cxnLst/>
              <a:rect l="0" t="0" r="0" b="0"/>
              <a:pathLst>
                <a:path w="201052" h="429209">
                  <a:moveTo>
                    <a:pt x="23834" y="210564"/>
                  </a:moveTo>
                  <a:lnTo>
                    <a:pt x="26768" y="222232"/>
                  </a:lnTo>
                  <a:lnTo>
                    <a:pt x="29551" y="232721"/>
                  </a:lnTo>
                  <a:lnTo>
                    <a:pt x="32450" y="243032"/>
                  </a:lnTo>
                  <a:lnTo>
                    <a:pt x="35490" y="253679"/>
                  </a:lnTo>
                  <a:lnTo>
                    <a:pt x="38655" y="265319"/>
                  </a:lnTo>
                  <a:lnTo>
                    <a:pt x="41919" y="278211"/>
                  </a:lnTo>
                  <a:lnTo>
                    <a:pt x="45257" y="292117"/>
                  </a:lnTo>
                  <a:lnTo>
                    <a:pt x="48648" y="306520"/>
                  </a:lnTo>
                  <a:lnTo>
                    <a:pt x="52077" y="321059"/>
                  </a:lnTo>
                  <a:lnTo>
                    <a:pt x="55532" y="335565"/>
                  </a:lnTo>
                  <a:lnTo>
                    <a:pt x="59004" y="349983"/>
                  </a:lnTo>
                  <a:lnTo>
                    <a:pt x="62489" y="364308"/>
                  </a:lnTo>
                  <a:lnTo>
                    <a:pt x="65982" y="378555"/>
                  </a:lnTo>
                  <a:lnTo>
                    <a:pt x="69480" y="392740"/>
                  </a:lnTo>
                  <a:lnTo>
                    <a:pt x="72959" y="406850"/>
                  </a:lnTo>
                  <a:lnTo>
                    <a:pt x="75594" y="419764"/>
                  </a:lnTo>
                  <a:lnTo>
                    <a:pt x="75676" y="427934"/>
                  </a:lnTo>
                  <a:lnTo>
                    <a:pt x="73228" y="429208"/>
                  </a:lnTo>
                  <a:lnTo>
                    <a:pt x="69871" y="425352"/>
                  </a:lnTo>
                  <a:lnTo>
                    <a:pt x="66301" y="417922"/>
                  </a:lnTo>
                  <a:lnTo>
                    <a:pt x="62703" y="407755"/>
                  </a:lnTo>
                  <a:lnTo>
                    <a:pt x="59122" y="395482"/>
                  </a:lnTo>
                  <a:lnTo>
                    <a:pt x="55728" y="381801"/>
                  </a:lnTo>
                  <a:lnTo>
                    <a:pt x="52826" y="367455"/>
                  </a:lnTo>
                  <a:lnTo>
                    <a:pt x="50531" y="352898"/>
                  </a:lnTo>
                  <a:lnTo>
                    <a:pt x="48482" y="338018"/>
                  </a:lnTo>
                  <a:lnTo>
                    <a:pt x="45959" y="322272"/>
                  </a:lnTo>
                  <a:lnTo>
                    <a:pt x="42594" y="305419"/>
                  </a:lnTo>
                  <a:lnTo>
                    <a:pt x="38519" y="287675"/>
                  </a:lnTo>
                  <a:lnTo>
                    <a:pt x="34165" y="269530"/>
                  </a:lnTo>
                  <a:lnTo>
                    <a:pt x="29828" y="251330"/>
                  </a:lnTo>
                  <a:lnTo>
                    <a:pt x="25629" y="233549"/>
                  </a:lnTo>
                  <a:lnTo>
                    <a:pt x="21590" y="216842"/>
                  </a:lnTo>
                  <a:lnTo>
                    <a:pt x="17692" y="201453"/>
                  </a:lnTo>
                  <a:lnTo>
                    <a:pt x="13907" y="186969"/>
                  </a:lnTo>
                  <a:lnTo>
                    <a:pt x="10205" y="172547"/>
                  </a:lnTo>
                  <a:lnTo>
                    <a:pt x="6573" y="157697"/>
                  </a:lnTo>
                  <a:lnTo>
                    <a:pt x="3318" y="142600"/>
                  </a:lnTo>
                  <a:lnTo>
                    <a:pt x="1045" y="127910"/>
                  </a:lnTo>
                  <a:lnTo>
                    <a:pt x="0" y="113989"/>
                  </a:lnTo>
                  <a:lnTo>
                    <a:pt x="114" y="100877"/>
                  </a:lnTo>
                  <a:lnTo>
                    <a:pt x="1179" y="88465"/>
                  </a:lnTo>
                  <a:lnTo>
                    <a:pt x="2969" y="76601"/>
                  </a:lnTo>
                  <a:lnTo>
                    <a:pt x="5288" y="65142"/>
                  </a:lnTo>
                  <a:lnTo>
                    <a:pt x="7982" y="53973"/>
                  </a:lnTo>
                  <a:lnTo>
                    <a:pt x="10951" y="43018"/>
                  </a:lnTo>
                  <a:lnTo>
                    <a:pt x="14603" y="32540"/>
                  </a:lnTo>
                  <a:lnTo>
                    <a:pt x="19805" y="23108"/>
                  </a:lnTo>
                  <a:lnTo>
                    <a:pt x="26905" y="14962"/>
                  </a:lnTo>
                  <a:lnTo>
                    <a:pt x="35777" y="8340"/>
                  </a:lnTo>
                  <a:lnTo>
                    <a:pt x="46100" y="3640"/>
                  </a:lnTo>
                  <a:lnTo>
                    <a:pt x="57522" y="895"/>
                  </a:lnTo>
                  <a:lnTo>
                    <a:pt x="69580" y="0"/>
                  </a:lnTo>
                  <a:lnTo>
                    <a:pt x="81731" y="904"/>
                  </a:lnTo>
                  <a:lnTo>
                    <a:pt x="93675" y="3401"/>
                  </a:lnTo>
                  <a:lnTo>
                    <a:pt x="105318" y="7346"/>
                  </a:lnTo>
                  <a:lnTo>
                    <a:pt x="116677" y="12735"/>
                  </a:lnTo>
                  <a:lnTo>
                    <a:pt x="127797" y="19435"/>
                  </a:lnTo>
                  <a:lnTo>
                    <a:pt x="138571" y="27373"/>
                  </a:lnTo>
                  <a:lnTo>
                    <a:pt x="148741" y="36604"/>
                  </a:lnTo>
                  <a:lnTo>
                    <a:pt x="158214" y="47032"/>
                  </a:lnTo>
                  <a:lnTo>
                    <a:pt x="167052" y="58288"/>
                  </a:lnTo>
                  <a:lnTo>
                    <a:pt x="175375" y="69836"/>
                  </a:lnTo>
                  <a:lnTo>
                    <a:pt x="183295" y="81346"/>
                  </a:lnTo>
                  <a:lnTo>
                    <a:pt x="190428" y="92853"/>
                  </a:lnTo>
                  <a:lnTo>
                    <a:pt x="195935" y="104645"/>
                  </a:lnTo>
                  <a:lnTo>
                    <a:pt x="199483" y="116871"/>
                  </a:lnTo>
                  <a:lnTo>
                    <a:pt x="201051" y="129371"/>
                  </a:lnTo>
                  <a:lnTo>
                    <a:pt x="200666" y="141769"/>
                  </a:lnTo>
                  <a:lnTo>
                    <a:pt x="198549" y="153849"/>
                  </a:lnTo>
                  <a:lnTo>
                    <a:pt x="194875" y="165401"/>
                  </a:lnTo>
                  <a:lnTo>
                    <a:pt x="189676" y="176160"/>
                  </a:lnTo>
                  <a:lnTo>
                    <a:pt x="183110" y="186056"/>
                  </a:lnTo>
                  <a:lnTo>
                    <a:pt x="175433" y="195023"/>
                  </a:lnTo>
                  <a:lnTo>
                    <a:pt x="166911" y="202908"/>
                  </a:lnTo>
                  <a:lnTo>
                    <a:pt x="157777" y="209733"/>
                  </a:lnTo>
                  <a:lnTo>
                    <a:pt x="148281" y="215702"/>
                  </a:lnTo>
                  <a:lnTo>
                    <a:pt x="137556" y="221806"/>
                  </a:lnTo>
                  <a:lnTo>
                    <a:pt x="122427" y="229700"/>
                  </a:lnTo>
                  <a:lnTo>
                    <a:pt x="97534" y="242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174791" y="3853430"/>
            <a:ext cx="520505" cy="307121"/>
            <a:chOff x="2174791" y="3853430"/>
            <a:chExt cx="520505" cy="307121"/>
          </a:xfrm>
        </p:grpSpPr>
        <p:sp>
          <p:nvSpPr>
            <p:cNvPr id="76" name="Freeform 75"/>
            <p:cNvSpPr/>
            <p:nvPr/>
          </p:nvSpPr>
          <p:spPr>
            <a:xfrm>
              <a:off x="2174791" y="3906072"/>
              <a:ext cx="183593" cy="254479"/>
            </a:xfrm>
            <a:custGeom>
              <a:avLst/>
              <a:gdLst/>
              <a:ahLst/>
              <a:cxnLst/>
              <a:rect l="0" t="0" r="0" b="0"/>
              <a:pathLst>
                <a:path w="183593" h="254479">
                  <a:moveTo>
                    <a:pt x="4608" y="0"/>
                  </a:moveTo>
                  <a:lnTo>
                    <a:pt x="1808" y="11735"/>
                  </a:lnTo>
                  <a:lnTo>
                    <a:pt x="306" y="22864"/>
                  </a:lnTo>
                  <a:lnTo>
                    <a:pt x="0" y="34467"/>
                  </a:lnTo>
                  <a:lnTo>
                    <a:pt x="679" y="46801"/>
                  </a:lnTo>
                  <a:lnTo>
                    <a:pt x="2147" y="60109"/>
                  </a:lnTo>
                  <a:lnTo>
                    <a:pt x="4211" y="74414"/>
                  </a:lnTo>
                  <a:lnTo>
                    <a:pt x="6547" y="89419"/>
                  </a:lnTo>
                  <a:lnTo>
                    <a:pt x="8722" y="104632"/>
                  </a:lnTo>
                  <a:lnTo>
                    <a:pt x="10511" y="119750"/>
                  </a:lnTo>
                  <a:lnTo>
                    <a:pt x="11879" y="134662"/>
                  </a:lnTo>
                  <a:lnTo>
                    <a:pt x="12878" y="149360"/>
                  </a:lnTo>
                  <a:lnTo>
                    <a:pt x="13588" y="163877"/>
                  </a:lnTo>
                  <a:lnTo>
                    <a:pt x="14083" y="178253"/>
                  </a:lnTo>
                  <a:lnTo>
                    <a:pt x="14424" y="192526"/>
                  </a:lnTo>
                  <a:lnTo>
                    <a:pt x="14675" y="206707"/>
                  </a:lnTo>
                  <a:lnTo>
                    <a:pt x="15523" y="220163"/>
                  </a:lnTo>
                  <a:lnTo>
                    <a:pt x="18223" y="231682"/>
                  </a:lnTo>
                  <a:lnTo>
                    <a:pt x="23303" y="240753"/>
                  </a:lnTo>
                  <a:lnTo>
                    <a:pt x="30480" y="247349"/>
                  </a:lnTo>
                  <a:lnTo>
                    <a:pt x="39050" y="251576"/>
                  </a:lnTo>
                  <a:lnTo>
                    <a:pt x="48447" y="253756"/>
                  </a:lnTo>
                  <a:lnTo>
                    <a:pt x="58481" y="254478"/>
                  </a:lnTo>
                  <a:lnTo>
                    <a:pt x="69261" y="254456"/>
                  </a:lnTo>
                  <a:lnTo>
                    <a:pt x="80801" y="254160"/>
                  </a:lnTo>
                  <a:lnTo>
                    <a:pt x="93006" y="253815"/>
                  </a:lnTo>
                  <a:lnTo>
                    <a:pt x="105737" y="253511"/>
                  </a:lnTo>
                  <a:lnTo>
                    <a:pt x="118847" y="253271"/>
                  </a:lnTo>
                  <a:lnTo>
                    <a:pt x="131814" y="253093"/>
                  </a:lnTo>
                  <a:lnTo>
                    <a:pt x="145115" y="252945"/>
                  </a:lnTo>
                  <a:lnTo>
                    <a:pt x="161036" y="252817"/>
                  </a:lnTo>
                  <a:lnTo>
                    <a:pt x="18359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10984" y="400082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7" y="2866"/>
                  </a:lnTo>
                  <a:lnTo>
                    <a:pt x="87430" y="5009"/>
                  </a:lnTo>
                  <a:lnTo>
                    <a:pt x="77439" y="6616"/>
                  </a:lnTo>
                  <a:lnTo>
                    <a:pt x="66631" y="7970"/>
                  </a:lnTo>
                  <a:lnTo>
                    <a:pt x="55468" y="9466"/>
                  </a:lnTo>
                  <a:lnTo>
                    <a:pt x="44276" y="11312"/>
                  </a:lnTo>
                  <a:lnTo>
                    <a:pt x="33645" y="13389"/>
                  </a:lnTo>
                  <a:lnTo>
                    <a:pt x="23450" y="15546"/>
                  </a:lnTo>
                  <a:lnTo>
                    <a:pt x="1280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10984" y="3853430"/>
              <a:ext cx="115815" cy="52643"/>
            </a:xfrm>
            <a:custGeom>
              <a:avLst/>
              <a:gdLst/>
              <a:ahLst/>
              <a:cxnLst/>
              <a:rect l="0" t="0" r="0" b="0"/>
              <a:pathLst>
                <a:path w="115815" h="52643">
                  <a:moveTo>
                    <a:pt x="115814" y="0"/>
                  </a:moveTo>
                  <a:lnTo>
                    <a:pt x="107012" y="2933"/>
                  </a:lnTo>
                  <a:lnTo>
                    <a:pt x="98665" y="5715"/>
                  </a:lnTo>
                  <a:lnTo>
                    <a:pt x="89966" y="8620"/>
                  </a:lnTo>
                  <a:lnTo>
                    <a:pt x="80846" y="11833"/>
                  </a:lnTo>
                  <a:lnTo>
                    <a:pt x="71351" y="15646"/>
                  </a:lnTo>
                  <a:lnTo>
                    <a:pt x="61563" y="20159"/>
                  </a:lnTo>
                  <a:lnTo>
                    <a:pt x="51629" y="25199"/>
                  </a:lnTo>
                  <a:lnTo>
                    <a:pt x="40562" y="31015"/>
                  </a:lnTo>
                  <a:lnTo>
                    <a:pt x="25157" y="392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21554" y="4032414"/>
              <a:ext cx="94757" cy="115815"/>
            </a:xfrm>
            <a:custGeom>
              <a:avLst/>
              <a:gdLst/>
              <a:ahLst/>
              <a:cxnLst/>
              <a:rect l="0" t="0" r="0" b="0"/>
              <a:pathLst>
                <a:path w="94757" h="115815">
                  <a:moveTo>
                    <a:pt x="94756" y="0"/>
                  </a:moveTo>
                  <a:lnTo>
                    <a:pt x="88889" y="5868"/>
                  </a:lnTo>
                  <a:lnTo>
                    <a:pt x="83325" y="11432"/>
                  </a:lnTo>
                  <a:lnTo>
                    <a:pt x="77525" y="17241"/>
                  </a:lnTo>
                  <a:lnTo>
                    <a:pt x="71444" y="23667"/>
                  </a:lnTo>
                  <a:lnTo>
                    <a:pt x="65115" y="31293"/>
                  </a:lnTo>
                  <a:lnTo>
                    <a:pt x="58587" y="40319"/>
                  </a:lnTo>
                  <a:lnTo>
                    <a:pt x="51911" y="50300"/>
                  </a:lnTo>
                  <a:lnTo>
                    <a:pt x="45128" y="60379"/>
                  </a:lnTo>
                  <a:lnTo>
                    <a:pt x="38275" y="70037"/>
                  </a:lnTo>
                  <a:lnTo>
                    <a:pt x="31485" y="79018"/>
                  </a:lnTo>
                  <a:lnTo>
                    <a:pt x="24220" y="88140"/>
                  </a:lnTo>
                  <a:lnTo>
                    <a:pt x="14723" y="9931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21554" y="4032414"/>
              <a:ext cx="115814" cy="94758"/>
            </a:xfrm>
            <a:custGeom>
              <a:avLst/>
              <a:gdLst/>
              <a:ahLst/>
              <a:cxnLst/>
              <a:rect l="0" t="0" r="0" b="0"/>
              <a:pathLst>
                <a:path w="115814" h="94758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31" y="17232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74" y="36170"/>
                  </a:lnTo>
                  <a:lnTo>
                    <a:pt x="43023" y="42846"/>
                  </a:lnTo>
                  <a:lnTo>
                    <a:pt x="50454" y="49629"/>
                  </a:lnTo>
                  <a:lnTo>
                    <a:pt x="58560" y="56482"/>
                  </a:lnTo>
                  <a:lnTo>
                    <a:pt x="67213" y="63271"/>
                  </a:lnTo>
                  <a:lnTo>
                    <a:pt x="77207" y="70537"/>
                  </a:lnTo>
                  <a:lnTo>
                    <a:pt x="91656" y="80033"/>
                  </a:lnTo>
                  <a:lnTo>
                    <a:pt x="115813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84766" y="392712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84766" y="40324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091555" y="3726139"/>
            <a:ext cx="1676437" cy="458923"/>
            <a:chOff x="3091555" y="3726139"/>
            <a:chExt cx="1676437" cy="458923"/>
          </a:xfrm>
        </p:grpSpPr>
        <p:sp>
          <p:nvSpPr>
            <p:cNvPr id="84" name="Freeform 83"/>
            <p:cNvSpPr/>
            <p:nvPr/>
          </p:nvSpPr>
          <p:spPr>
            <a:xfrm>
              <a:off x="3091555" y="3726139"/>
              <a:ext cx="224922" cy="458923"/>
            </a:xfrm>
            <a:custGeom>
              <a:avLst/>
              <a:gdLst/>
              <a:ahLst/>
              <a:cxnLst/>
              <a:rect l="0" t="0" r="0" b="0"/>
              <a:pathLst>
                <a:path w="224922" h="458923">
                  <a:moveTo>
                    <a:pt x="88051" y="64120"/>
                  </a:moveTo>
                  <a:lnTo>
                    <a:pt x="82250" y="72921"/>
                  </a:lnTo>
                  <a:lnTo>
                    <a:pt x="77326" y="81268"/>
                  </a:lnTo>
                  <a:lnTo>
                    <a:pt x="72809" y="89921"/>
                  </a:lnTo>
                  <a:lnTo>
                    <a:pt x="68066" y="97320"/>
                  </a:lnTo>
                  <a:lnTo>
                    <a:pt x="62922" y="100680"/>
                  </a:lnTo>
                  <a:lnTo>
                    <a:pt x="58522" y="99580"/>
                  </a:lnTo>
                  <a:lnTo>
                    <a:pt x="55564" y="95142"/>
                  </a:lnTo>
                  <a:lnTo>
                    <a:pt x="54147" y="88511"/>
                  </a:lnTo>
                  <a:lnTo>
                    <a:pt x="54231" y="80483"/>
                  </a:lnTo>
                  <a:lnTo>
                    <a:pt x="55834" y="71571"/>
                  </a:lnTo>
                  <a:lnTo>
                    <a:pt x="58817" y="62098"/>
                  </a:lnTo>
                  <a:lnTo>
                    <a:pt x="62928" y="52430"/>
                  </a:lnTo>
                  <a:lnTo>
                    <a:pt x="67900" y="43003"/>
                  </a:lnTo>
                  <a:lnTo>
                    <a:pt x="73504" y="34031"/>
                  </a:lnTo>
                  <a:lnTo>
                    <a:pt x="79723" y="25698"/>
                  </a:lnTo>
                  <a:lnTo>
                    <a:pt x="86728" y="18245"/>
                  </a:lnTo>
                  <a:lnTo>
                    <a:pt x="94553" y="11721"/>
                  </a:lnTo>
                  <a:lnTo>
                    <a:pt x="103096" y="6340"/>
                  </a:lnTo>
                  <a:lnTo>
                    <a:pt x="112209" y="2547"/>
                  </a:lnTo>
                  <a:lnTo>
                    <a:pt x="121744" y="446"/>
                  </a:lnTo>
                  <a:lnTo>
                    <a:pt x="131417" y="0"/>
                  </a:lnTo>
                  <a:lnTo>
                    <a:pt x="140831" y="1212"/>
                  </a:lnTo>
                  <a:lnTo>
                    <a:pt x="149786" y="3920"/>
                  </a:lnTo>
                  <a:lnTo>
                    <a:pt x="158103" y="8009"/>
                  </a:lnTo>
                  <a:lnTo>
                    <a:pt x="165543" y="13493"/>
                  </a:lnTo>
                  <a:lnTo>
                    <a:pt x="172066" y="20262"/>
                  </a:lnTo>
                  <a:lnTo>
                    <a:pt x="177786" y="28417"/>
                  </a:lnTo>
                  <a:lnTo>
                    <a:pt x="182870" y="38325"/>
                  </a:lnTo>
                  <a:lnTo>
                    <a:pt x="187475" y="50031"/>
                  </a:lnTo>
                  <a:lnTo>
                    <a:pt x="191570" y="63298"/>
                  </a:lnTo>
                  <a:lnTo>
                    <a:pt x="194949" y="77799"/>
                  </a:lnTo>
                  <a:lnTo>
                    <a:pt x="197556" y="93220"/>
                  </a:lnTo>
                  <a:lnTo>
                    <a:pt x="199477" y="109302"/>
                  </a:lnTo>
                  <a:lnTo>
                    <a:pt x="200850" y="125849"/>
                  </a:lnTo>
                  <a:lnTo>
                    <a:pt x="201805" y="142714"/>
                  </a:lnTo>
                  <a:lnTo>
                    <a:pt x="202296" y="159631"/>
                  </a:lnTo>
                  <a:lnTo>
                    <a:pt x="202100" y="176222"/>
                  </a:lnTo>
                  <a:lnTo>
                    <a:pt x="201155" y="192314"/>
                  </a:lnTo>
                  <a:lnTo>
                    <a:pt x="199537" y="208070"/>
                  </a:lnTo>
                  <a:lnTo>
                    <a:pt x="197380" y="223877"/>
                  </a:lnTo>
                  <a:lnTo>
                    <a:pt x="194818" y="239951"/>
                  </a:lnTo>
                  <a:lnTo>
                    <a:pt x="191962" y="256019"/>
                  </a:lnTo>
                  <a:lnTo>
                    <a:pt x="188900" y="271434"/>
                  </a:lnTo>
                  <a:lnTo>
                    <a:pt x="185694" y="285883"/>
                  </a:lnTo>
                  <a:lnTo>
                    <a:pt x="182389" y="299535"/>
                  </a:lnTo>
                  <a:lnTo>
                    <a:pt x="179018" y="312850"/>
                  </a:lnTo>
                  <a:lnTo>
                    <a:pt x="175596" y="326138"/>
                  </a:lnTo>
                  <a:lnTo>
                    <a:pt x="171977" y="339367"/>
                  </a:lnTo>
                  <a:lnTo>
                    <a:pt x="167860" y="352264"/>
                  </a:lnTo>
                  <a:lnTo>
                    <a:pt x="163125" y="364681"/>
                  </a:lnTo>
                  <a:lnTo>
                    <a:pt x="157809" y="376461"/>
                  </a:lnTo>
                  <a:lnTo>
                    <a:pt x="152015" y="387373"/>
                  </a:lnTo>
                  <a:lnTo>
                    <a:pt x="145853" y="397377"/>
                  </a:lnTo>
                  <a:lnTo>
                    <a:pt x="139258" y="406586"/>
                  </a:lnTo>
                  <a:lnTo>
                    <a:pt x="131999" y="415165"/>
                  </a:lnTo>
                  <a:lnTo>
                    <a:pt x="124005" y="423270"/>
                  </a:lnTo>
                  <a:lnTo>
                    <a:pt x="115349" y="430866"/>
                  </a:lnTo>
                  <a:lnTo>
                    <a:pt x="106159" y="437749"/>
                  </a:lnTo>
                  <a:lnTo>
                    <a:pt x="96565" y="443859"/>
                  </a:lnTo>
                  <a:lnTo>
                    <a:pt x="86512" y="449114"/>
                  </a:lnTo>
                  <a:lnTo>
                    <a:pt x="75778" y="453346"/>
                  </a:lnTo>
                  <a:lnTo>
                    <a:pt x="64306" y="456552"/>
                  </a:lnTo>
                  <a:lnTo>
                    <a:pt x="52501" y="458554"/>
                  </a:lnTo>
                  <a:lnTo>
                    <a:pt x="41110" y="458922"/>
                  </a:lnTo>
                  <a:lnTo>
                    <a:pt x="30533" y="457567"/>
                  </a:lnTo>
                  <a:lnTo>
                    <a:pt x="21144" y="454369"/>
                  </a:lnTo>
                  <a:lnTo>
                    <a:pt x="13442" y="449024"/>
                  </a:lnTo>
                  <a:lnTo>
                    <a:pt x="7530" y="441579"/>
                  </a:lnTo>
                  <a:lnTo>
                    <a:pt x="3357" y="432514"/>
                  </a:lnTo>
                  <a:lnTo>
                    <a:pt x="907" y="422527"/>
                  </a:lnTo>
                  <a:lnTo>
                    <a:pt x="0" y="412113"/>
                  </a:lnTo>
                  <a:lnTo>
                    <a:pt x="505" y="401530"/>
                  </a:lnTo>
                  <a:lnTo>
                    <a:pt x="2431" y="390900"/>
                  </a:lnTo>
                  <a:lnTo>
                    <a:pt x="5653" y="380280"/>
                  </a:lnTo>
                  <a:lnTo>
                    <a:pt x="10103" y="370014"/>
                  </a:lnTo>
                  <a:lnTo>
                    <a:pt x="15838" y="360719"/>
                  </a:lnTo>
                  <a:lnTo>
                    <a:pt x="22770" y="352660"/>
                  </a:lnTo>
                  <a:lnTo>
                    <a:pt x="30696" y="346095"/>
                  </a:lnTo>
                  <a:lnTo>
                    <a:pt x="39386" y="341434"/>
                  </a:lnTo>
                  <a:lnTo>
                    <a:pt x="48639" y="338713"/>
                  </a:lnTo>
                  <a:lnTo>
                    <a:pt x="58291" y="337835"/>
                  </a:lnTo>
                  <a:lnTo>
                    <a:pt x="68223" y="338749"/>
                  </a:lnTo>
                  <a:lnTo>
                    <a:pt x="78343" y="341249"/>
                  </a:lnTo>
                  <a:lnTo>
                    <a:pt x="88427" y="345026"/>
                  </a:lnTo>
                  <a:lnTo>
                    <a:pt x="98124" y="349769"/>
                  </a:lnTo>
                  <a:lnTo>
                    <a:pt x="107277" y="355218"/>
                  </a:lnTo>
                  <a:lnTo>
                    <a:pt x="115897" y="361332"/>
                  </a:lnTo>
                  <a:lnTo>
                    <a:pt x="124074" y="368267"/>
                  </a:lnTo>
                  <a:lnTo>
                    <a:pt x="131910" y="376040"/>
                  </a:lnTo>
                  <a:lnTo>
                    <a:pt x="139496" y="384378"/>
                  </a:lnTo>
                  <a:lnTo>
                    <a:pt x="146903" y="392821"/>
                  </a:lnTo>
                  <a:lnTo>
                    <a:pt x="154187" y="401093"/>
                  </a:lnTo>
                  <a:lnTo>
                    <a:pt x="161385" y="409105"/>
                  </a:lnTo>
                  <a:lnTo>
                    <a:pt x="168525" y="416865"/>
                  </a:lnTo>
                  <a:lnTo>
                    <a:pt x="175625" y="424403"/>
                  </a:lnTo>
                  <a:lnTo>
                    <a:pt x="182780" y="431274"/>
                  </a:lnTo>
                  <a:lnTo>
                    <a:pt x="191075" y="437123"/>
                  </a:lnTo>
                  <a:lnTo>
                    <a:pt x="203475" y="441347"/>
                  </a:lnTo>
                  <a:lnTo>
                    <a:pt x="224921" y="443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32290" y="4106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58632" y="3784944"/>
              <a:ext cx="244402" cy="354881"/>
            </a:xfrm>
            <a:custGeom>
              <a:avLst/>
              <a:gdLst/>
              <a:ahLst/>
              <a:cxnLst/>
              <a:rect l="0" t="0" r="0" b="0"/>
              <a:pathLst>
                <a:path w="244402" h="354881">
                  <a:moveTo>
                    <a:pt x="10528" y="57957"/>
                  </a:moveTo>
                  <a:lnTo>
                    <a:pt x="16396" y="49223"/>
                  </a:lnTo>
                  <a:lnTo>
                    <a:pt x="21960" y="41516"/>
                  </a:lnTo>
                  <a:lnTo>
                    <a:pt x="27764" y="34119"/>
                  </a:lnTo>
                  <a:lnTo>
                    <a:pt x="34017" y="27031"/>
                  </a:lnTo>
                  <a:lnTo>
                    <a:pt x="40996" y="20500"/>
                  </a:lnTo>
                  <a:lnTo>
                    <a:pt x="48782" y="14633"/>
                  </a:lnTo>
                  <a:lnTo>
                    <a:pt x="57456" y="9541"/>
                  </a:lnTo>
                  <a:lnTo>
                    <a:pt x="67183" y="5419"/>
                  </a:lnTo>
                  <a:lnTo>
                    <a:pt x="77945" y="2286"/>
                  </a:lnTo>
                  <a:lnTo>
                    <a:pt x="89426" y="335"/>
                  </a:lnTo>
                  <a:lnTo>
                    <a:pt x="101124" y="0"/>
                  </a:lnTo>
                  <a:lnTo>
                    <a:pt x="112721" y="1372"/>
                  </a:lnTo>
                  <a:lnTo>
                    <a:pt x="123777" y="4413"/>
                  </a:lnTo>
                  <a:lnTo>
                    <a:pt x="133668" y="9119"/>
                  </a:lnTo>
                  <a:lnTo>
                    <a:pt x="142161" y="15326"/>
                  </a:lnTo>
                  <a:lnTo>
                    <a:pt x="149031" y="22916"/>
                  </a:lnTo>
                  <a:lnTo>
                    <a:pt x="153905" y="31906"/>
                  </a:lnTo>
                  <a:lnTo>
                    <a:pt x="156772" y="42164"/>
                  </a:lnTo>
                  <a:lnTo>
                    <a:pt x="157749" y="53135"/>
                  </a:lnTo>
                  <a:lnTo>
                    <a:pt x="156902" y="63957"/>
                  </a:lnTo>
                  <a:lnTo>
                    <a:pt x="154447" y="74158"/>
                  </a:lnTo>
                  <a:lnTo>
                    <a:pt x="150700" y="83633"/>
                  </a:lnTo>
                  <a:lnTo>
                    <a:pt x="145978" y="92457"/>
                  </a:lnTo>
                  <a:lnTo>
                    <a:pt x="140547" y="100763"/>
                  </a:lnTo>
                  <a:lnTo>
                    <a:pt x="134615" y="108681"/>
                  </a:lnTo>
                  <a:lnTo>
                    <a:pt x="128334" y="116320"/>
                  </a:lnTo>
                  <a:lnTo>
                    <a:pt x="121869" y="123752"/>
                  </a:lnTo>
                  <a:lnTo>
                    <a:pt x="117222" y="130663"/>
                  </a:lnTo>
                  <a:lnTo>
                    <a:pt x="116828" y="136173"/>
                  </a:lnTo>
                  <a:lnTo>
                    <a:pt x="119985" y="140006"/>
                  </a:lnTo>
                  <a:lnTo>
                    <a:pt x="125596" y="142908"/>
                  </a:lnTo>
                  <a:lnTo>
                    <a:pt x="132853" y="145526"/>
                  </a:lnTo>
                  <a:lnTo>
                    <a:pt x="141205" y="148182"/>
                  </a:lnTo>
                  <a:lnTo>
                    <a:pt x="150281" y="150997"/>
                  </a:lnTo>
                  <a:lnTo>
                    <a:pt x="159673" y="154147"/>
                  </a:lnTo>
                  <a:lnTo>
                    <a:pt x="168911" y="157918"/>
                  </a:lnTo>
                  <a:lnTo>
                    <a:pt x="177759" y="162407"/>
                  </a:lnTo>
                  <a:lnTo>
                    <a:pt x="186178" y="167551"/>
                  </a:lnTo>
                  <a:lnTo>
                    <a:pt x="194219" y="173226"/>
                  </a:lnTo>
                  <a:lnTo>
                    <a:pt x="201961" y="179307"/>
                  </a:lnTo>
                  <a:lnTo>
                    <a:pt x="209314" y="185847"/>
                  </a:lnTo>
                  <a:lnTo>
                    <a:pt x="216033" y="193068"/>
                  </a:lnTo>
                  <a:lnTo>
                    <a:pt x="222037" y="201043"/>
                  </a:lnTo>
                  <a:lnTo>
                    <a:pt x="227392" y="209855"/>
                  </a:lnTo>
                  <a:lnTo>
                    <a:pt x="232223" y="219681"/>
                  </a:lnTo>
                  <a:lnTo>
                    <a:pt x="236650" y="230517"/>
                  </a:lnTo>
                  <a:lnTo>
                    <a:pt x="240454" y="242218"/>
                  </a:lnTo>
                  <a:lnTo>
                    <a:pt x="243105" y="254597"/>
                  </a:lnTo>
                  <a:lnTo>
                    <a:pt x="244401" y="267469"/>
                  </a:lnTo>
                  <a:lnTo>
                    <a:pt x="244288" y="280365"/>
                  </a:lnTo>
                  <a:lnTo>
                    <a:pt x="242691" y="292564"/>
                  </a:lnTo>
                  <a:lnTo>
                    <a:pt x="239721" y="303723"/>
                  </a:lnTo>
                  <a:lnTo>
                    <a:pt x="235457" y="313689"/>
                  </a:lnTo>
                  <a:lnTo>
                    <a:pt x="229854" y="322318"/>
                  </a:lnTo>
                  <a:lnTo>
                    <a:pt x="223013" y="329679"/>
                  </a:lnTo>
                  <a:lnTo>
                    <a:pt x="215150" y="335980"/>
                  </a:lnTo>
                  <a:lnTo>
                    <a:pt x="206503" y="341462"/>
                  </a:lnTo>
                  <a:lnTo>
                    <a:pt x="197275" y="346333"/>
                  </a:lnTo>
                  <a:lnTo>
                    <a:pt x="187469" y="350438"/>
                  </a:lnTo>
                  <a:lnTo>
                    <a:pt x="176903" y="353292"/>
                  </a:lnTo>
                  <a:lnTo>
                    <a:pt x="165529" y="354729"/>
                  </a:lnTo>
                  <a:lnTo>
                    <a:pt x="153280" y="354880"/>
                  </a:lnTo>
                  <a:lnTo>
                    <a:pt x="139994" y="353994"/>
                  </a:lnTo>
                  <a:lnTo>
                    <a:pt x="125690" y="352323"/>
                  </a:lnTo>
                  <a:lnTo>
                    <a:pt x="110848" y="350084"/>
                  </a:lnTo>
                  <a:lnTo>
                    <a:pt x="96272" y="347443"/>
                  </a:lnTo>
                  <a:lnTo>
                    <a:pt x="82396" y="344524"/>
                  </a:lnTo>
                  <a:lnTo>
                    <a:pt x="69302" y="341414"/>
                  </a:lnTo>
                  <a:lnTo>
                    <a:pt x="56895" y="338172"/>
                  </a:lnTo>
                  <a:lnTo>
                    <a:pt x="45045" y="334848"/>
                  </a:lnTo>
                  <a:lnTo>
                    <a:pt x="34064" y="331620"/>
                  </a:lnTo>
                  <a:lnTo>
                    <a:pt x="23645" y="328489"/>
                  </a:lnTo>
                  <a:lnTo>
                    <a:pt x="12869" y="325181"/>
                  </a:lnTo>
                  <a:lnTo>
                    <a:pt x="0" y="3211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990300" y="3840792"/>
              <a:ext cx="777692" cy="275851"/>
            </a:xfrm>
            <a:custGeom>
              <a:avLst/>
              <a:gdLst/>
              <a:ahLst/>
              <a:cxnLst/>
              <a:rect l="0" t="0" r="0" b="0"/>
              <a:pathLst>
                <a:path w="777692" h="275851">
                  <a:moveTo>
                    <a:pt x="0" y="96866"/>
                  </a:moveTo>
                  <a:lnTo>
                    <a:pt x="11802" y="96866"/>
                  </a:lnTo>
                  <a:lnTo>
                    <a:pt x="23571" y="96866"/>
                  </a:lnTo>
                  <a:lnTo>
                    <a:pt x="36461" y="96866"/>
                  </a:lnTo>
                  <a:lnTo>
                    <a:pt x="50309" y="96866"/>
                  </a:lnTo>
                  <a:lnTo>
                    <a:pt x="64638" y="96866"/>
                  </a:lnTo>
                  <a:lnTo>
                    <a:pt x="79107" y="96866"/>
                  </a:lnTo>
                  <a:lnTo>
                    <a:pt x="93557" y="96866"/>
                  </a:lnTo>
                  <a:lnTo>
                    <a:pt x="107933" y="96866"/>
                  </a:lnTo>
                  <a:lnTo>
                    <a:pt x="122232" y="96866"/>
                  </a:lnTo>
                  <a:lnTo>
                    <a:pt x="136630" y="96866"/>
                  </a:lnTo>
                  <a:lnTo>
                    <a:pt x="151448" y="96866"/>
                  </a:lnTo>
                  <a:lnTo>
                    <a:pt x="166831" y="96866"/>
                  </a:lnTo>
                  <a:lnTo>
                    <a:pt x="182758" y="96866"/>
                  </a:lnTo>
                  <a:lnTo>
                    <a:pt x="199135" y="96866"/>
                  </a:lnTo>
                  <a:lnTo>
                    <a:pt x="215858" y="96866"/>
                  </a:lnTo>
                  <a:lnTo>
                    <a:pt x="232834" y="96866"/>
                  </a:lnTo>
                  <a:lnTo>
                    <a:pt x="249990" y="96866"/>
                  </a:lnTo>
                  <a:lnTo>
                    <a:pt x="267266" y="96861"/>
                  </a:lnTo>
                  <a:lnTo>
                    <a:pt x="284460" y="96688"/>
                  </a:lnTo>
                  <a:lnTo>
                    <a:pt x="301238" y="96040"/>
                  </a:lnTo>
                  <a:lnTo>
                    <a:pt x="317455" y="94792"/>
                  </a:lnTo>
                  <a:lnTo>
                    <a:pt x="333295" y="93139"/>
                  </a:lnTo>
                  <a:lnTo>
                    <a:pt x="349158" y="91490"/>
                  </a:lnTo>
                  <a:lnTo>
                    <a:pt x="365279" y="90087"/>
                  </a:lnTo>
                  <a:lnTo>
                    <a:pt x="381716" y="88995"/>
                  </a:lnTo>
                  <a:lnTo>
                    <a:pt x="398445" y="88187"/>
                  </a:lnTo>
                  <a:lnTo>
                    <a:pt x="415403" y="87609"/>
                  </a:lnTo>
                  <a:lnTo>
                    <a:pt x="432368" y="87204"/>
                  </a:lnTo>
                  <a:lnTo>
                    <a:pt x="448984" y="86924"/>
                  </a:lnTo>
                  <a:lnTo>
                    <a:pt x="465090" y="86733"/>
                  </a:lnTo>
                  <a:lnTo>
                    <a:pt x="480853" y="86603"/>
                  </a:lnTo>
                  <a:lnTo>
                    <a:pt x="496664" y="86516"/>
                  </a:lnTo>
                  <a:lnTo>
                    <a:pt x="512744" y="86457"/>
                  </a:lnTo>
                  <a:lnTo>
                    <a:pt x="528986" y="86417"/>
                  </a:lnTo>
                  <a:lnTo>
                    <a:pt x="545051" y="86391"/>
                  </a:lnTo>
                  <a:lnTo>
                    <a:pt x="560749" y="86373"/>
                  </a:lnTo>
                  <a:lnTo>
                    <a:pt x="576054" y="86362"/>
                  </a:lnTo>
                  <a:lnTo>
                    <a:pt x="591018" y="86353"/>
                  </a:lnTo>
                  <a:lnTo>
                    <a:pt x="605708" y="86353"/>
                  </a:lnTo>
                  <a:lnTo>
                    <a:pt x="620031" y="86522"/>
                  </a:lnTo>
                  <a:lnTo>
                    <a:pt x="633735" y="87168"/>
                  </a:lnTo>
                  <a:lnTo>
                    <a:pt x="646744" y="88415"/>
                  </a:lnTo>
                  <a:lnTo>
                    <a:pt x="659448" y="90066"/>
                  </a:lnTo>
                  <a:lnTo>
                    <a:pt x="672584" y="91714"/>
                  </a:lnTo>
                  <a:lnTo>
                    <a:pt x="686534" y="93116"/>
                  </a:lnTo>
                  <a:lnTo>
                    <a:pt x="701176" y="94209"/>
                  </a:lnTo>
                  <a:lnTo>
                    <a:pt x="716084" y="95016"/>
                  </a:lnTo>
                  <a:lnTo>
                    <a:pt x="730943" y="95580"/>
                  </a:lnTo>
                  <a:lnTo>
                    <a:pt x="744819" y="95467"/>
                  </a:lnTo>
                  <a:lnTo>
                    <a:pt x="756153" y="93801"/>
                  </a:lnTo>
                  <a:lnTo>
                    <a:pt x="764309" y="90237"/>
                  </a:lnTo>
                  <a:lnTo>
                    <a:pt x="769152" y="85063"/>
                  </a:lnTo>
                  <a:lnTo>
                    <a:pt x="770606" y="78909"/>
                  </a:lnTo>
                  <a:lnTo>
                    <a:pt x="768991" y="72254"/>
                  </a:lnTo>
                  <a:lnTo>
                    <a:pt x="764877" y="65364"/>
                  </a:lnTo>
                  <a:lnTo>
                    <a:pt x="758862" y="58374"/>
                  </a:lnTo>
                  <a:lnTo>
                    <a:pt x="751464" y="51340"/>
                  </a:lnTo>
                  <a:lnTo>
                    <a:pt x="743250" y="44128"/>
                  </a:lnTo>
                  <a:lnTo>
                    <a:pt x="734826" y="36440"/>
                  </a:lnTo>
                  <a:lnTo>
                    <a:pt x="726531" y="28160"/>
                  </a:lnTo>
                  <a:lnTo>
                    <a:pt x="718318" y="19647"/>
                  </a:lnTo>
                  <a:lnTo>
                    <a:pt x="709884" y="11619"/>
                  </a:lnTo>
                  <a:lnTo>
                    <a:pt x="701133" y="4495"/>
                  </a:lnTo>
                  <a:lnTo>
                    <a:pt x="694739" y="81"/>
                  </a:lnTo>
                  <a:lnTo>
                    <a:pt x="693867" y="0"/>
                  </a:lnTo>
                  <a:lnTo>
                    <a:pt x="697195" y="2723"/>
                  </a:lnTo>
                  <a:lnTo>
                    <a:pt x="703004" y="7056"/>
                  </a:lnTo>
                  <a:lnTo>
                    <a:pt x="709984" y="12361"/>
                  </a:lnTo>
                  <a:lnTo>
                    <a:pt x="717394" y="18271"/>
                  </a:lnTo>
                  <a:lnTo>
                    <a:pt x="724886" y="24567"/>
                  </a:lnTo>
                  <a:lnTo>
                    <a:pt x="732328" y="31111"/>
                  </a:lnTo>
                  <a:lnTo>
                    <a:pt x="739681" y="37818"/>
                  </a:lnTo>
                  <a:lnTo>
                    <a:pt x="746949" y="44631"/>
                  </a:lnTo>
                  <a:lnTo>
                    <a:pt x="754147" y="51513"/>
                  </a:lnTo>
                  <a:lnTo>
                    <a:pt x="761278" y="58446"/>
                  </a:lnTo>
                  <a:lnTo>
                    <a:pt x="767865" y="65577"/>
                  </a:lnTo>
                  <a:lnTo>
                    <a:pt x="772998" y="73205"/>
                  </a:lnTo>
                  <a:lnTo>
                    <a:pt x="776294" y="81450"/>
                  </a:lnTo>
                  <a:lnTo>
                    <a:pt x="777691" y="90277"/>
                  </a:lnTo>
                  <a:lnTo>
                    <a:pt x="777191" y="99581"/>
                  </a:lnTo>
                  <a:lnTo>
                    <a:pt x="774996" y="109243"/>
                  </a:lnTo>
                  <a:lnTo>
                    <a:pt x="771270" y="119003"/>
                  </a:lnTo>
                  <a:lnTo>
                    <a:pt x="766036" y="128475"/>
                  </a:lnTo>
                  <a:lnTo>
                    <a:pt x="759452" y="137472"/>
                  </a:lnTo>
                  <a:lnTo>
                    <a:pt x="751933" y="145987"/>
                  </a:lnTo>
                  <a:lnTo>
                    <a:pt x="744049" y="154092"/>
                  </a:lnTo>
                  <a:lnTo>
                    <a:pt x="736152" y="161880"/>
                  </a:lnTo>
                  <a:lnTo>
                    <a:pt x="728224" y="169433"/>
                  </a:lnTo>
                  <a:lnTo>
                    <a:pt x="719988" y="176819"/>
                  </a:lnTo>
                  <a:lnTo>
                    <a:pt x="711298" y="184093"/>
                  </a:lnTo>
                  <a:lnTo>
                    <a:pt x="702156" y="191454"/>
                  </a:lnTo>
                  <a:lnTo>
                    <a:pt x="692632" y="199235"/>
                  </a:lnTo>
                  <a:lnTo>
                    <a:pt x="682815" y="207580"/>
                  </a:lnTo>
                  <a:lnTo>
                    <a:pt x="672779" y="216303"/>
                  </a:lnTo>
                  <a:lnTo>
                    <a:pt x="662589" y="225004"/>
                  </a:lnTo>
                  <a:lnTo>
                    <a:pt x="652305" y="233444"/>
                  </a:lnTo>
                  <a:lnTo>
                    <a:pt x="642415" y="241455"/>
                  </a:lnTo>
                  <a:lnTo>
                    <a:pt x="632863" y="249746"/>
                  </a:lnTo>
                  <a:lnTo>
                    <a:pt x="622811" y="260161"/>
                  </a:lnTo>
                  <a:lnTo>
                    <a:pt x="610653" y="2758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3582396" y="4245447"/>
            <a:ext cx="269631" cy="71238"/>
          </a:xfrm>
          <a:custGeom>
            <a:avLst/>
            <a:gdLst/>
            <a:ahLst/>
            <a:cxnLst/>
            <a:rect l="0" t="0" r="0" b="0"/>
            <a:pathLst>
              <a:path w="269631" h="71238">
                <a:moveTo>
                  <a:pt x="260505" y="50179"/>
                </a:moveTo>
                <a:lnTo>
                  <a:pt x="248770" y="50112"/>
                </a:lnTo>
                <a:lnTo>
                  <a:pt x="237642" y="49472"/>
                </a:lnTo>
                <a:lnTo>
                  <a:pt x="226038" y="48176"/>
                </a:lnTo>
                <a:lnTo>
                  <a:pt x="213704" y="46316"/>
                </a:lnTo>
                <a:lnTo>
                  <a:pt x="200396" y="44000"/>
                </a:lnTo>
                <a:lnTo>
                  <a:pt x="186091" y="41338"/>
                </a:lnTo>
                <a:lnTo>
                  <a:pt x="171086" y="38587"/>
                </a:lnTo>
                <a:lnTo>
                  <a:pt x="155873" y="36128"/>
                </a:lnTo>
                <a:lnTo>
                  <a:pt x="140755" y="34141"/>
                </a:lnTo>
                <a:lnTo>
                  <a:pt x="125843" y="32470"/>
                </a:lnTo>
                <a:lnTo>
                  <a:pt x="111145" y="30734"/>
                </a:lnTo>
                <a:lnTo>
                  <a:pt x="96628" y="28716"/>
                </a:lnTo>
                <a:lnTo>
                  <a:pt x="82252" y="26529"/>
                </a:lnTo>
                <a:lnTo>
                  <a:pt x="67980" y="24513"/>
                </a:lnTo>
                <a:lnTo>
                  <a:pt x="53780" y="22860"/>
                </a:lnTo>
                <a:lnTo>
                  <a:pt x="39633" y="21597"/>
                </a:lnTo>
                <a:lnTo>
                  <a:pt x="25520" y="20676"/>
                </a:lnTo>
                <a:lnTo>
                  <a:pt x="11541" y="20020"/>
                </a:lnTo>
                <a:lnTo>
                  <a:pt x="1501" y="19539"/>
                </a:lnTo>
                <a:lnTo>
                  <a:pt x="0" y="19178"/>
                </a:lnTo>
                <a:lnTo>
                  <a:pt x="5319" y="18945"/>
                </a:lnTo>
                <a:lnTo>
                  <a:pt x="15087" y="18804"/>
                </a:lnTo>
                <a:lnTo>
                  <a:pt x="27828" y="18721"/>
                </a:lnTo>
                <a:lnTo>
                  <a:pt x="42814" y="18672"/>
                </a:lnTo>
                <a:lnTo>
                  <a:pt x="59516" y="18648"/>
                </a:lnTo>
                <a:lnTo>
                  <a:pt x="77008" y="18803"/>
                </a:lnTo>
                <a:lnTo>
                  <a:pt x="94013" y="19440"/>
                </a:lnTo>
                <a:lnTo>
                  <a:pt x="109881" y="20686"/>
                </a:lnTo>
                <a:lnTo>
                  <a:pt x="124999" y="22507"/>
                </a:lnTo>
                <a:lnTo>
                  <a:pt x="140448" y="24800"/>
                </a:lnTo>
                <a:lnTo>
                  <a:pt x="156841" y="27450"/>
                </a:lnTo>
                <a:lnTo>
                  <a:pt x="173973" y="30195"/>
                </a:lnTo>
                <a:lnTo>
                  <a:pt x="191109" y="32650"/>
                </a:lnTo>
                <a:lnTo>
                  <a:pt x="207786" y="34635"/>
                </a:lnTo>
                <a:lnTo>
                  <a:pt x="223715" y="36305"/>
                </a:lnTo>
                <a:lnTo>
                  <a:pt x="238631" y="38040"/>
                </a:lnTo>
                <a:lnTo>
                  <a:pt x="252465" y="40022"/>
                </a:lnTo>
                <a:lnTo>
                  <a:pt x="263756" y="40899"/>
                </a:lnTo>
                <a:lnTo>
                  <a:pt x="269630" y="39331"/>
                </a:lnTo>
                <a:lnTo>
                  <a:pt x="269220" y="36472"/>
                </a:lnTo>
                <a:lnTo>
                  <a:pt x="263628" y="33106"/>
                </a:lnTo>
                <a:lnTo>
                  <a:pt x="254589" y="29560"/>
                </a:lnTo>
                <a:lnTo>
                  <a:pt x="243864" y="25964"/>
                </a:lnTo>
                <a:lnTo>
                  <a:pt x="232532" y="22371"/>
                </a:lnTo>
                <a:lnTo>
                  <a:pt x="220617" y="18961"/>
                </a:lnTo>
                <a:lnTo>
                  <a:pt x="207393" y="16044"/>
                </a:lnTo>
                <a:lnTo>
                  <a:pt x="192518" y="13746"/>
                </a:lnTo>
                <a:lnTo>
                  <a:pt x="176081" y="12033"/>
                </a:lnTo>
                <a:lnTo>
                  <a:pt x="158353" y="10800"/>
                </a:lnTo>
                <a:lnTo>
                  <a:pt x="139640" y="9928"/>
                </a:lnTo>
                <a:lnTo>
                  <a:pt x="120207" y="9154"/>
                </a:lnTo>
                <a:lnTo>
                  <a:pt x="100263" y="8095"/>
                </a:lnTo>
                <a:lnTo>
                  <a:pt x="79972" y="6567"/>
                </a:lnTo>
                <a:lnTo>
                  <a:pt x="59773" y="4724"/>
                </a:lnTo>
                <a:lnTo>
                  <a:pt x="40358" y="2949"/>
                </a:lnTo>
                <a:lnTo>
                  <a:pt x="22125" y="1463"/>
                </a:lnTo>
                <a:lnTo>
                  <a:pt x="8082" y="385"/>
                </a:lnTo>
                <a:lnTo>
                  <a:pt x="1928" y="0"/>
                </a:lnTo>
                <a:lnTo>
                  <a:pt x="2286" y="567"/>
                </a:lnTo>
                <a:lnTo>
                  <a:pt x="7454" y="1817"/>
                </a:lnTo>
                <a:lnTo>
                  <a:pt x="16970" y="3236"/>
                </a:lnTo>
                <a:lnTo>
                  <a:pt x="30335" y="4507"/>
                </a:lnTo>
                <a:lnTo>
                  <a:pt x="46829" y="5525"/>
                </a:lnTo>
                <a:lnTo>
                  <a:pt x="65711" y="6288"/>
                </a:lnTo>
                <a:lnTo>
                  <a:pt x="86322" y="6844"/>
                </a:lnTo>
                <a:lnTo>
                  <a:pt x="107668" y="7405"/>
                </a:lnTo>
                <a:lnTo>
                  <a:pt x="128451" y="8323"/>
                </a:lnTo>
                <a:lnTo>
                  <a:pt x="148018" y="9761"/>
                </a:lnTo>
                <a:lnTo>
                  <a:pt x="166443" y="11712"/>
                </a:lnTo>
                <a:lnTo>
                  <a:pt x="184206" y="14093"/>
                </a:lnTo>
                <a:lnTo>
                  <a:pt x="201638" y="16807"/>
                </a:lnTo>
                <a:lnTo>
                  <a:pt x="217449" y="19777"/>
                </a:lnTo>
                <a:lnTo>
                  <a:pt x="228312" y="23386"/>
                </a:lnTo>
                <a:lnTo>
                  <a:pt x="232519" y="27532"/>
                </a:lnTo>
                <a:lnTo>
                  <a:pt x="231102" y="31073"/>
                </a:lnTo>
                <a:lnTo>
                  <a:pt x="225610" y="33725"/>
                </a:lnTo>
                <a:lnTo>
                  <a:pt x="217146" y="35779"/>
                </a:lnTo>
                <a:lnTo>
                  <a:pt x="206310" y="37732"/>
                </a:lnTo>
                <a:lnTo>
                  <a:pt x="193603" y="39878"/>
                </a:lnTo>
                <a:lnTo>
                  <a:pt x="179806" y="42310"/>
                </a:lnTo>
                <a:lnTo>
                  <a:pt x="165916" y="45016"/>
                </a:lnTo>
                <a:lnTo>
                  <a:pt x="152495" y="47949"/>
                </a:lnTo>
                <a:lnTo>
                  <a:pt x="139702" y="51052"/>
                </a:lnTo>
                <a:lnTo>
                  <a:pt x="127493" y="54281"/>
                </a:lnTo>
                <a:lnTo>
                  <a:pt x="115774" y="57593"/>
                </a:lnTo>
                <a:lnTo>
                  <a:pt x="104882" y="60811"/>
                </a:lnTo>
                <a:lnTo>
                  <a:pt x="94531" y="63934"/>
                </a:lnTo>
                <a:lnTo>
                  <a:pt x="83809" y="67233"/>
                </a:lnTo>
                <a:lnTo>
                  <a:pt x="70992" y="7123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5144212" y="3697105"/>
            <a:ext cx="341136" cy="577466"/>
          </a:xfrm>
          <a:custGeom>
            <a:avLst/>
            <a:gdLst/>
            <a:ahLst/>
            <a:cxnLst/>
            <a:rect l="0" t="0" r="0" b="0"/>
            <a:pathLst>
              <a:path w="341136" h="577466">
                <a:moveTo>
                  <a:pt x="109508" y="8926"/>
                </a:moveTo>
                <a:lnTo>
                  <a:pt x="103707" y="14928"/>
                </a:lnTo>
                <a:lnTo>
                  <a:pt x="98783" y="21772"/>
                </a:lnTo>
                <a:lnTo>
                  <a:pt x="94281" y="30160"/>
                </a:lnTo>
                <a:lnTo>
                  <a:pt x="90060" y="39787"/>
                </a:lnTo>
                <a:lnTo>
                  <a:pt x="86046" y="50101"/>
                </a:lnTo>
                <a:lnTo>
                  <a:pt x="82184" y="60710"/>
                </a:lnTo>
                <a:lnTo>
                  <a:pt x="78432" y="71407"/>
                </a:lnTo>
                <a:lnTo>
                  <a:pt x="74757" y="82108"/>
                </a:lnTo>
                <a:lnTo>
                  <a:pt x="71129" y="92688"/>
                </a:lnTo>
                <a:lnTo>
                  <a:pt x="67353" y="99914"/>
                </a:lnTo>
                <a:lnTo>
                  <a:pt x="63923" y="100259"/>
                </a:lnTo>
                <a:lnTo>
                  <a:pt x="61990" y="95784"/>
                </a:lnTo>
                <a:lnTo>
                  <a:pt x="61610" y="88603"/>
                </a:lnTo>
                <a:lnTo>
                  <a:pt x="62435" y="79949"/>
                </a:lnTo>
                <a:lnTo>
                  <a:pt x="64118" y="70489"/>
                </a:lnTo>
                <a:lnTo>
                  <a:pt x="66398" y="60589"/>
                </a:lnTo>
                <a:lnTo>
                  <a:pt x="69251" y="50604"/>
                </a:lnTo>
                <a:lnTo>
                  <a:pt x="72853" y="40950"/>
                </a:lnTo>
                <a:lnTo>
                  <a:pt x="77247" y="31818"/>
                </a:lnTo>
                <a:lnTo>
                  <a:pt x="82506" y="23376"/>
                </a:lnTo>
                <a:lnTo>
                  <a:pt x="88793" y="15848"/>
                </a:lnTo>
                <a:lnTo>
                  <a:pt x="96096" y="9279"/>
                </a:lnTo>
                <a:lnTo>
                  <a:pt x="104103" y="4036"/>
                </a:lnTo>
                <a:lnTo>
                  <a:pt x="112315" y="868"/>
                </a:lnTo>
                <a:lnTo>
                  <a:pt x="120429" y="0"/>
                </a:lnTo>
                <a:lnTo>
                  <a:pt x="128332" y="1197"/>
                </a:lnTo>
                <a:lnTo>
                  <a:pt x="136019" y="4050"/>
                </a:lnTo>
                <a:lnTo>
                  <a:pt x="143517" y="8156"/>
                </a:lnTo>
                <a:lnTo>
                  <a:pt x="150705" y="13334"/>
                </a:lnTo>
                <a:lnTo>
                  <a:pt x="157313" y="19625"/>
                </a:lnTo>
                <a:lnTo>
                  <a:pt x="163237" y="26966"/>
                </a:lnTo>
                <a:lnTo>
                  <a:pt x="168369" y="35352"/>
                </a:lnTo>
                <a:lnTo>
                  <a:pt x="172517" y="44891"/>
                </a:lnTo>
                <a:lnTo>
                  <a:pt x="175678" y="55533"/>
                </a:lnTo>
                <a:lnTo>
                  <a:pt x="177987" y="67105"/>
                </a:lnTo>
                <a:lnTo>
                  <a:pt x="179628" y="79397"/>
                </a:lnTo>
                <a:lnTo>
                  <a:pt x="180776" y="92225"/>
                </a:lnTo>
                <a:lnTo>
                  <a:pt x="181737" y="105602"/>
                </a:lnTo>
                <a:lnTo>
                  <a:pt x="182923" y="119719"/>
                </a:lnTo>
                <a:lnTo>
                  <a:pt x="184531" y="134621"/>
                </a:lnTo>
                <a:lnTo>
                  <a:pt x="186257" y="150051"/>
                </a:lnTo>
                <a:lnTo>
                  <a:pt x="187422" y="165563"/>
                </a:lnTo>
                <a:lnTo>
                  <a:pt x="187687" y="180895"/>
                </a:lnTo>
                <a:lnTo>
                  <a:pt x="187202" y="196294"/>
                </a:lnTo>
                <a:lnTo>
                  <a:pt x="186411" y="212384"/>
                </a:lnTo>
                <a:lnTo>
                  <a:pt x="185611" y="229463"/>
                </a:lnTo>
                <a:lnTo>
                  <a:pt x="184599" y="247187"/>
                </a:lnTo>
                <a:lnTo>
                  <a:pt x="182789" y="264786"/>
                </a:lnTo>
                <a:lnTo>
                  <a:pt x="179909" y="281814"/>
                </a:lnTo>
                <a:lnTo>
                  <a:pt x="176163" y="298334"/>
                </a:lnTo>
                <a:lnTo>
                  <a:pt x="172031" y="314719"/>
                </a:lnTo>
                <a:lnTo>
                  <a:pt x="167838" y="331218"/>
                </a:lnTo>
                <a:lnTo>
                  <a:pt x="163566" y="347755"/>
                </a:lnTo>
                <a:lnTo>
                  <a:pt x="158945" y="364026"/>
                </a:lnTo>
                <a:lnTo>
                  <a:pt x="153840" y="379857"/>
                </a:lnTo>
                <a:lnTo>
                  <a:pt x="148259" y="394913"/>
                </a:lnTo>
                <a:lnTo>
                  <a:pt x="142280" y="408645"/>
                </a:lnTo>
                <a:lnTo>
                  <a:pt x="135991" y="420882"/>
                </a:lnTo>
                <a:lnTo>
                  <a:pt x="129309" y="431929"/>
                </a:lnTo>
                <a:lnTo>
                  <a:pt x="121992" y="442358"/>
                </a:lnTo>
                <a:lnTo>
                  <a:pt x="113958" y="452556"/>
                </a:lnTo>
                <a:lnTo>
                  <a:pt x="105274" y="462391"/>
                </a:lnTo>
                <a:lnTo>
                  <a:pt x="96067" y="471325"/>
                </a:lnTo>
                <a:lnTo>
                  <a:pt x="86465" y="479105"/>
                </a:lnTo>
                <a:lnTo>
                  <a:pt x="76577" y="485465"/>
                </a:lnTo>
                <a:lnTo>
                  <a:pt x="66486" y="489981"/>
                </a:lnTo>
                <a:lnTo>
                  <a:pt x="56259" y="492596"/>
                </a:lnTo>
                <a:lnTo>
                  <a:pt x="46104" y="493232"/>
                </a:lnTo>
                <a:lnTo>
                  <a:pt x="36359" y="491621"/>
                </a:lnTo>
                <a:lnTo>
                  <a:pt x="27184" y="487831"/>
                </a:lnTo>
                <a:lnTo>
                  <a:pt x="18888" y="482034"/>
                </a:lnTo>
                <a:lnTo>
                  <a:pt x="11994" y="474332"/>
                </a:lnTo>
                <a:lnTo>
                  <a:pt x="6659" y="464972"/>
                </a:lnTo>
                <a:lnTo>
                  <a:pt x="2891" y="454453"/>
                </a:lnTo>
                <a:lnTo>
                  <a:pt x="721" y="443409"/>
                </a:lnTo>
                <a:lnTo>
                  <a:pt x="0" y="432241"/>
                </a:lnTo>
                <a:lnTo>
                  <a:pt x="462" y="420964"/>
                </a:lnTo>
                <a:lnTo>
                  <a:pt x="1826" y="409328"/>
                </a:lnTo>
                <a:lnTo>
                  <a:pt x="3859" y="397216"/>
                </a:lnTo>
                <a:lnTo>
                  <a:pt x="6695" y="385131"/>
                </a:lnTo>
                <a:lnTo>
                  <a:pt x="10809" y="374076"/>
                </a:lnTo>
                <a:lnTo>
                  <a:pt x="16357" y="364539"/>
                </a:lnTo>
                <a:lnTo>
                  <a:pt x="23201" y="356832"/>
                </a:lnTo>
                <a:lnTo>
                  <a:pt x="31091" y="351328"/>
                </a:lnTo>
                <a:lnTo>
                  <a:pt x="39771" y="348007"/>
                </a:lnTo>
                <a:lnTo>
                  <a:pt x="49022" y="346708"/>
                </a:lnTo>
                <a:lnTo>
                  <a:pt x="58677" y="347333"/>
                </a:lnTo>
                <a:lnTo>
                  <a:pt x="68612" y="349640"/>
                </a:lnTo>
                <a:lnTo>
                  <a:pt x="78740" y="353456"/>
                </a:lnTo>
                <a:lnTo>
                  <a:pt x="88999" y="358756"/>
                </a:lnTo>
                <a:lnTo>
                  <a:pt x="99341" y="365388"/>
                </a:lnTo>
                <a:lnTo>
                  <a:pt x="109575" y="372941"/>
                </a:lnTo>
                <a:lnTo>
                  <a:pt x="119374" y="380849"/>
                </a:lnTo>
                <a:lnTo>
                  <a:pt x="128600" y="388761"/>
                </a:lnTo>
                <a:lnTo>
                  <a:pt x="137439" y="396701"/>
                </a:lnTo>
                <a:lnTo>
                  <a:pt x="146295" y="404944"/>
                </a:lnTo>
                <a:lnTo>
                  <a:pt x="155405" y="413643"/>
                </a:lnTo>
                <a:lnTo>
                  <a:pt x="164830" y="422961"/>
                </a:lnTo>
                <a:lnTo>
                  <a:pt x="174543" y="433135"/>
                </a:lnTo>
                <a:lnTo>
                  <a:pt x="184489" y="444204"/>
                </a:lnTo>
                <a:lnTo>
                  <a:pt x="194609" y="455893"/>
                </a:lnTo>
                <a:lnTo>
                  <a:pt x="204856" y="467731"/>
                </a:lnTo>
                <a:lnTo>
                  <a:pt x="215187" y="479428"/>
                </a:lnTo>
                <a:lnTo>
                  <a:pt x="225412" y="490720"/>
                </a:lnTo>
                <a:lnTo>
                  <a:pt x="235204" y="501303"/>
                </a:lnTo>
                <a:lnTo>
                  <a:pt x="244429" y="511086"/>
                </a:lnTo>
                <a:lnTo>
                  <a:pt x="253438" y="520147"/>
                </a:lnTo>
                <a:lnTo>
                  <a:pt x="262940" y="528627"/>
                </a:lnTo>
                <a:lnTo>
                  <a:pt x="273292" y="536665"/>
                </a:lnTo>
                <a:lnTo>
                  <a:pt x="284296" y="544272"/>
                </a:lnTo>
                <a:lnTo>
                  <a:pt x="296663" y="552184"/>
                </a:lnTo>
                <a:lnTo>
                  <a:pt x="313721" y="562217"/>
                </a:lnTo>
                <a:lnTo>
                  <a:pt x="341135" y="5774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2296265" y="5104169"/>
            <a:ext cx="2519611" cy="639953"/>
            <a:chOff x="2296265" y="5104169"/>
            <a:chExt cx="2519611" cy="639953"/>
          </a:xfrm>
        </p:grpSpPr>
        <p:sp>
          <p:nvSpPr>
            <p:cNvPr id="91" name="Freeform 90"/>
            <p:cNvSpPr/>
            <p:nvPr/>
          </p:nvSpPr>
          <p:spPr>
            <a:xfrm>
              <a:off x="2296265" y="5295834"/>
              <a:ext cx="209518" cy="289082"/>
            </a:xfrm>
            <a:custGeom>
              <a:avLst/>
              <a:gdLst/>
              <a:ahLst/>
              <a:cxnLst/>
              <a:rect l="0" t="0" r="0" b="0"/>
              <a:pathLst>
                <a:path w="209518" h="289082">
                  <a:moveTo>
                    <a:pt x="9476" y="0"/>
                  </a:moveTo>
                  <a:lnTo>
                    <a:pt x="6609" y="8936"/>
                  </a:lnTo>
                  <a:lnTo>
                    <a:pt x="4467" y="18562"/>
                  </a:lnTo>
                  <a:lnTo>
                    <a:pt x="2863" y="29849"/>
                  </a:lnTo>
                  <a:lnTo>
                    <a:pt x="1683" y="42518"/>
                  </a:lnTo>
                  <a:lnTo>
                    <a:pt x="834" y="55997"/>
                  </a:lnTo>
                  <a:lnTo>
                    <a:pt x="242" y="69873"/>
                  </a:lnTo>
                  <a:lnTo>
                    <a:pt x="0" y="84082"/>
                  </a:lnTo>
                  <a:lnTo>
                    <a:pt x="364" y="98822"/>
                  </a:lnTo>
                  <a:lnTo>
                    <a:pt x="1415" y="114172"/>
                  </a:lnTo>
                  <a:lnTo>
                    <a:pt x="2764" y="129918"/>
                  </a:lnTo>
                  <a:lnTo>
                    <a:pt x="3676" y="145648"/>
                  </a:lnTo>
                  <a:lnTo>
                    <a:pt x="3771" y="161122"/>
                  </a:lnTo>
                  <a:lnTo>
                    <a:pt x="3171" y="176276"/>
                  </a:lnTo>
                  <a:lnTo>
                    <a:pt x="2304" y="191138"/>
                  </a:lnTo>
                  <a:lnTo>
                    <a:pt x="1466" y="205765"/>
                  </a:lnTo>
                  <a:lnTo>
                    <a:pt x="939" y="220216"/>
                  </a:lnTo>
                  <a:lnTo>
                    <a:pt x="1051" y="234538"/>
                  </a:lnTo>
                  <a:lnTo>
                    <a:pt x="1921" y="248748"/>
                  </a:lnTo>
                  <a:lnTo>
                    <a:pt x="3813" y="262054"/>
                  </a:lnTo>
                  <a:lnTo>
                    <a:pt x="7212" y="272940"/>
                  </a:lnTo>
                  <a:lnTo>
                    <a:pt x="12241" y="280772"/>
                  </a:lnTo>
                  <a:lnTo>
                    <a:pt x="18720" y="285722"/>
                  </a:lnTo>
                  <a:lnTo>
                    <a:pt x="26356" y="288304"/>
                  </a:lnTo>
                  <a:lnTo>
                    <a:pt x="34860" y="289081"/>
                  </a:lnTo>
                  <a:lnTo>
                    <a:pt x="43992" y="288540"/>
                  </a:lnTo>
                  <a:lnTo>
                    <a:pt x="53566" y="287063"/>
                  </a:lnTo>
                  <a:lnTo>
                    <a:pt x="63447" y="284936"/>
                  </a:lnTo>
                  <a:lnTo>
                    <a:pt x="73538" y="282361"/>
                  </a:lnTo>
                  <a:lnTo>
                    <a:pt x="83772" y="279481"/>
                  </a:lnTo>
                  <a:lnTo>
                    <a:pt x="94107" y="276395"/>
                  </a:lnTo>
                  <a:lnTo>
                    <a:pt x="104676" y="273169"/>
                  </a:lnTo>
                  <a:lnTo>
                    <a:pt x="115764" y="269849"/>
                  </a:lnTo>
                  <a:lnTo>
                    <a:pt x="127482" y="266471"/>
                  </a:lnTo>
                  <a:lnTo>
                    <a:pt x="139756" y="263207"/>
                  </a:lnTo>
                  <a:lnTo>
                    <a:pt x="153931" y="260048"/>
                  </a:lnTo>
                  <a:lnTo>
                    <a:pt x="174608" y="256718"/>
                  </a:lnTo>
                  <a:lnTo>
                    <a:pt x="20951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26798" y="541164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2560" y="68"/>
                  </a:lnTo>
                  <a:lnTo>
                    <a:pt x="62071" y="707"/>
                  </a:lnTo>
                  <a:lnTo>
                    <a:pt x="51778" y="2000"/>
                  </a:lnTo>
                  <a:lnTo>
                    <a:pt x="41758" y="3695"/>
                  </a:lnTo>
                  <a:lnTo>
                    <a:pt x="31391" y="5545"/>
                  </a:lnTo>
                  <a:lnTo>
                    <a:pt x="18645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326798" y="527477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12" y="4"/>
                  </a:lnTo>
                  <a:lnTo>
                    <a:pt x="90424" y="177"/>
                  </a:lnTo>
                  <a:lnTo>
                    <a:pt x="78412" y="826"/>
                  </a:lnTo>
                  <a:lnTo>
                    <a:pt x="66614" y="2074"/>
                  </a:lnTo>
                  <a:lnTo>
                    <a:pt x="55163" y="3736"/>
                  </a:lnTo>
                  <a:lnTo>
                    <a:pt x="42836" y="5562"/>
                  </a:lnTo>
                  <a:lnTo>
                    <a:pt x="26316" y="771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58425" y="5390590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0"/>
                  </a:moveTo>
                  <a:lnTo>
                    <a:pt x="109945" y="8802"/>
                  </a:lnTo>
                  <a:lnTo>
                    <a:pt x="104381" y="17148"/>
                  </a:lnTo>
                  <a:lnTo>
                    <a:pt x="98582" y="25851"/>
                  </a:lnTo>
                  <a:lnTo>
                    <a:pt x="92501" y="35145"/>
                  </a:lnTo>
                  <a:lnTo>
                    <a:pt x="86171" y="45289"/>
                  </a:lnTo>
                  <a:lnTo>
                    <a:pt x="79643" y="56329"/>
                  </a:lnTo>
                  <a:lnTo>
                    <a:pt x="72967" y="67996"/>
                  </a:lnTo>
                  <a:lnTo>
                    <a:pt x="66184" y="79818"/>
                  </a:lnTo>
                  <a:lnTo>
                    <a:pt x="59327" y="91502"/>
                  </a:lnTo>
                  <a:lnTo>
                    <a:pt x="52417" y="102787"/>
                  </a:lnTo>
                  <a:lnTo>
                    <a:pt x="45472" y="113365"/>
                  </a:lnTo>
                  <a:lnTo>
                    <a:pt x="38507" y="123139"/>
                  </a:lnTo>
                  <a:lnTo>
                    <a:pt x="31641" y="132081"/>
                  </a:lnTo>
                  <a:lnTo>
                    <a:pt x="24316" y="141116"/>
                  </a:lnTo>
                  <a:lnTo>
                    <a:pt x="14771" y="15215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79481" y="5443233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5868" y="5867"/>
                  </a:lnTo>
                  <a:lnTo>
                    <a:pt x="11433" y="11432"/>
                  </a:lnTo>
                  <a:lnTo>
                    <a:pt x="17232" y="17236"/>
                  </a:lnTo>
                  <a:lnTo>
                    <a:pt x="23312" y="23489"/>
                  </a:lnTo>
                  <a:lnTo>
                    <a:pt x="29642" y="30468"/>
                  </a:lnTo>
                  <a:lnTo>
                    <a:pt x="36166" y="38249"/>
                  </a:lnTo>
                  <a:lnTo>
                    <a:pt x="42669" y="46751"/>
                  </a:lnTo>
                  <a:lnTo>
                    <a:pt x="48803" y="55830"/>
                  </a:lnTo>
                  <a:lnTo>
                    <a:pt x="54412" y="65339"/>
                  </a:lnTo>
                  <a:lnTo>
                    <a:pt x="59669" y="74994"/>
                  </a:lnTo>
                  <a:lnTo>
                    <a:pt x="64966" y="84395"/>
                  </a:lnTo>
                  <a:lnTo>
                    <a:pt x="70523" y="93335"/>
                  </a:lnTo>
                  <a:lnTo>
                    <a:pt x="76092" y="101501"/>
                  </a:lnTo>
                  <a:lnTo>
                    <a:pt x="81588" y="109177"/>
                  </a:lnTo>
                  <a:lnTo>
                    <a:pt x="87497" y="117035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63751" y="5327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74279" y="5474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69077" y="5110132"/>
              <a:ext cx="235472" cy="459444"/>
            </a:xfrm>
            <a:custGeom>
              <a:avLst/>
              <a:gdLst/>
              <a:ahLst/>
              <a:cxnLst/>
              <a:rect l="0" t="0" r="0" b="0"/>
              <a:pathLst>
                <a:path w="235472" h="459444">
                  <a:moveTo>
                    <a:pt x="0" y="17246"/>
                  </a:moveTo>
                  <a:lnTo>
                    <a:pt x="11802" y="17246"/>
                  </a:lnTo>
                  <a:lnTo>
                    <a:pt x="23572" y="17246"/>
                  </a:lnTo>
                  <a:lnTo>
                    <a:pt x="36462" y="17241"/>
                  </a:lnTo>
                  <a:lnTo>
                    <a:pt x="50310" y="17068"/>
                  </a:lnTo>
                  <a:lnTo>
                    <a:pt x="64638" y="16420"/>
                  </a:lnTo>
                  <a:lnTo>
                    <a:pt x="79107" y="15172"/>
                  </a:lnTo>
                  <a:lnTo>
                    <a:pt x="93557" y="13519"/>
                  </a:lnTo>
                  <a:lnTo>
                    <a:pt x="107933" y="11871"/>
                  </a:lnTo>
                  <a:lnTo>
                    <a:pt x="122224" y="10463"/>
                  </a:lnTo>
                  <a:lnTo>
                    <a:pt x="136275" y="9198"/>
                  </a:lnTo>
                  <a:lnTo>
                    <a:pt x="149797" y="7741"/>
                  </a:lnTo>
                  <a:lnTo>
                    <a:pt x="162678" y="5914"/>
                  </a:lnTo>
                  <a:lnTo>
                    <a:pt x="175126" y="3857"/>
                  </a:lnTo>
                  <a:lnTo>
                    <a:pt x="187559" y="1929"/>
                  </a:lnTo>
                  <a:lnTo>
                    <a:pt x="200201" y="358"/>
                  </a:lnTo>
                  <a:lnTo>
                    <a:pt x="212301" y="0"/>
                  </a:lnTo>
                  <a:lnTo>
                    <a:pt x="222303" y="2345"/>
                  </a:lnTo>
                  <a:lnTo>
                    <a:pt x="229501" y="7965"/>
                  </a:lnTo>
                  <a:lnTo>
                    <a:pt x="233840" y="16303"/>
                  </a:lnTo>
                  <a:lnTo>
                    <a:pt x="235471" y="26183"/>
                  </a:lnTo>
                  <a:lnTo>
                    <a:pt x="234787" y="36752"/>
                  </a:lnTo>
                  <a:lnTo>
                    <a:pt x="232280" y="47724"/>
                  </a:lnTo>
                  <a:lnTo>
                    <a:pt x="228412" y="59206"/>
                  </a:lnTo>
                  <a:lnTo>
                    <a:pt x="223561" y="71254"/>
                  </a:lnTo>
                  <a:lnTo>
                    <a:pt x="217852" y="83816"/>
                  </a:lnTo>
                  <a:lnTo>
                    <a:pt x="211191" y="96795"/>
                  </a:lnTo>
                  <a:lnTo>
                    <a:pt x="203608" y="110085"/>
                  </a:lnTo>
                  <a:lnTo>
                    <a:pt x="195566" y="123436"/>
                  </a:lnTo>
                  <a:lnTo>
                    <a:pt x="187854" y="136474"/>
                  </a:lnTo>
                  <a:lnTo>
                    <a:pt x="180886" y="149028"/>
                  </a:lnTo>
                  <a:lnTo>
                    <a:pt x="174565" y="161425"/>
                  </a:lnTo>
                  <a:lnTo>
                    <a:pt x="168478" y="174354"/>
                  </a:lnTo>
                  <a:lnTo>
                    <a:pt x="162349" y="188161"/>
                  </a:lnTo>
                  <a:lnTo>
                    <a:pt x="156232" y="202537"/>
                  </a:lnTo>
                  <a:lnTo>
                    <a:pt x="150417" y="216734"/>
                  </a:lnTo>
                  <a:lnTo>
                    <a:pt x="145052" y="230330"/>
                  </a:lnTo>
                  <a:lnTo>
                    <a:pt x="139973" y="243561"/>
                  </a:lnTo>
                  <a:lnTo>
                    <a:pt x="134802" y="257118"/>
                  </a:lnTo>
                  <a:lnTo>
                    <a:pt x="129329" y="271378"/>
                  </a:lnTo>
                  <a:lnTo>
                    <a:pt x="123669" y="286074"/>
                  </a:lnTo>
                  <a:lnTo>
                    <a:pt x="118170" y="300493"/>
                  </a:lnTo>
                  <a:lnTo>
                    <a:pt x="113025" y="314237"/>
                  </a:lnTo>
                  <a:lnTo>
                    <a:pt x="108265" y="327400"/>
                  </a:lnTo>
                  <a:lnTo>
                    <a:pt x="103841" y="340378"/>
                  </a:lnTo>
                  <a:lnTo>
                    <a:pt x="99678" y="353436"/>
                  </a:lnTo>
                  <a:lnTo>
                    <a:pt x="95543" y="366511"/>
                  </a:lnTo>
                  <a:lnTo>
                    <a:pt x="91073" y="379303"/>
                  </a:lnTo>
                  <a:lnTo>
                    <a:pt x="86102" y="391649"/>
                  </a:lnTo>
                  <a:lnTo>
                    <a:pt x="80746" y="403479"/>
                  </a:lnTo>
                  <a:lnTo>
                    <a:pt x="74680" y="416109"/>
                  </a:lnTo>
                  <a:lnTo>
                    <a:pt x="66251" y="432880"/>
                  </a:lnTo>
                  <a:lnTo>
                    <a:pt x="52643" y="459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11233" y="550640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606366" y="5158963"/>
              <a:ext cx="264328" cy="431670"/>
            </a:xfrm>
            <a:custGeom>
              <a:avLst/>
              <a:gdLst/>
              <a:ahLst/>
              <a:cxnLst/>
              <a:rect l="0" t="0" r="0" b="0"/>
              <a:pathLst>
                <a:path w="264328" h="431670">
                  <a:moveTo>
                    <a:pt x="152307" y="0"/>
                  </a:moveTo>
                  <a:lnTo>
                    <a:pt x="140572" y="0"/>
                  </a:lnTo>
                  <a:lnTo>
                    <a:pt x="129443" y="0"/>
                  </a:lnTo>
                  <a:lnTo>
                    <a:pt x="117845" y="0"/>
                  </a:lnTo>
                  <a:lnTo>
                    <a:pt x="105683" y="0"/>
                  </a:lnTo>
                  <a:lnTo>
                    <a:pt x="93024" y="0"/>
                  </a:lnTo>
                  <a:lnTo>
                    <a:pt x="79967" y="0"/>
                  </a:lnTo>
                  <a:lnTo>
                    <a:pt x="66616" y="0"/>
                  </a:lnTo>
                  <a:lnTo>
                    <a:pt x="53051" y="0"/>
                  </a:lnTo>
                  <a:lnTo>
                    <a:pt x="39359" y="19"/>
                  </a:lnTo>
                  <a:lnTo>
                    <a:pt x="26403" y="710"/>
                  </a:lnTo>
                  <a:lnTo>
                    <a:pt x="15754" y="3303"/>
                  </a:lnTo>
                  <a:lnTo>
                    <a:pt x="8082" y="8311"/>
                  </a:lnTo>
                  <a:lnTo>
                    <a:pt x="3239" y="15440"/>
                  </a:lnTo>
                  <a:lnTo>
                    <a:pt x="728" y="23979"/>
                  </a:lnTo>
                  <a:lnTo>
                    <a:pt x="0" y="33354"/>
                  </a:lnTo>
                  <a:lnTo>
                    <a:pt x="574" y="43375"/>
                  </a:lnTo>
                  <a:lnTo>
                    <a:pt x="2072" y="54144"/>
                  </a:lnTo>
                  <a:lnTo>
                    <a:pt x="4208" y="65678"/>
                  </a:lnTo>
                  <a:lnTo>
                    <a:pt x="6620" y="77878"/>
                  </a:lnTo>
                  <a:lnTo>
                    <a:pt x="8858" y="90606"/>
                  </a:lnTo>
                  <a:lnTo>
                    <a:pt x="10700" y="103725"/>
                  </a:lnTo>
                  <a:lnTo>
                    <a:pt x="12276" y="116959"/>
                  </a:lnTo>
                  <a:lnTo>
                    <a:pt x="13950" y="129918"/>
                  </a:lnTo>
                  <a:lnTo>
                    <a:pt x="15931" y="142410"/>
                  </a:lnTo>
                  <a:lnTo>
                    <a:pt x="18263" y="154425"/>
                  </a:lnTo>
                  <a:lnTo>
                    <a:pt x="20909" y="166034"/>
                  </a:lnTo>
                  <a:lnTo>
                    <a:pt x="23807" y="177304"/>
                  </a:lnTo>
                  <a:lnTo>
                    <a:pt x="27083" y="187493"/>
                  </a:lnTo>
                  <a:lnTo>
                    <a:pt x="31780" y="194893"/>
                  </a:lnTo>
                  <a:lnTo>
                    <a:pt x="38230" y="198611"/>
                  </a:lnTo>
                  <a:lnTo>
                    <a:pt x="45033" y="199037"/>
                  </a:lnTo>
                  <a:lnTo>
                    <a:pt x="51795" y="197040"/>
                  </a:lnTo>
                  <a:lnTo>
                    <a:pt x="58704" y="193544"/>
                  </a:lnTo>
                  <a:lnTo>
                    <a:pt x="66117" y="189403"/>
                  </a:lnTo>
                  <a:lnTo>
                    <a:pt x="74184" y="185122"/>
                  </a:lnTo>
                  <a:lnTo>
                    <a:pt x="82874" y="180917"/>
                  </a:lnTo>
                  <a:lnTo>
                    <a:pt x="92078" y="176853"/>
                  </a:lnTo>
                  <a:lnTo>
                    <a:pt x="101674" y="172937"/>
                  </a:lnTo>
                  <a:lnTo>
                    <a:pt x="111557" y="169474"/>
                  </a:lnTo>
                  <a:lnTo>
                    <a:pt x="121642" y="167051"/>
                  </a:lnTo>
                  <a:lnTo>
                    <a:pt x="131870" y="165903"/>
                  </a:lnTo>
                  <a:lnTo>
                    <a:pt x="142195" y="165944"/>
                  </a:lnTo>
                  <a:lnTo>
                    <a:pt x="152586" y="166960"/>
                  </a:lnTo>
                  <a:lnTo>
                    <a:pt x="163018" y="168721"/>
                  </a:lnTo>
                  <a:lnTo>
                    <a:pt x="173311" y="171190"/>
                  </a:lnTo>
                  <a:lnTo>
                    <a:pt x="183150" y="174517"/>
                  </a:lnTo>
                  <a:lnTo>
                    <a:pt x="192398" y="178715"/>
                  </a:lnTo>
                  <a:lnTo>
                    <a:pt x="201082" y="183668"/>
                  </a:lnTo>
                  <a:lnTo>
                    <a:pt x="209302" y="189217"/>
                  </a:lnTo>
                  <a:lnTo>
                    <a:pt x="217161" y="195219"/>
                  </a:lnTo>
                  <a:lnTo>
                    <a:pt x="224593" y="201877"/>
                  </a:lnTo>
                  <a:lnTo>
                    <a:pt x="231366" y="209710"/>
                  </a:lnTo>
                  <a:lnTo>
                    <a:pt x="237404" y="218904"/>
                  </a:lnTo>
                  <a:lnTo>
                    <a:pt x="242782" y="229180"/>
                  </a:lnTo>
                  <a:lnTo>
                    <a:pt x="247629" y="239996"/>
                  </a:lnTo>
                  <a:lnTo>
                    <a:pt x="252070" y="250978"/>
                  </a:lnTo>
                  <a:lnTo>
                    <a:pt x="256055" y="262114"/>
                  </a:lnTo>
                  <a:lnTo>
                    <a:pt x="259358" y="273649"/>
                  </a:lnTo>
                  <a:lnTo>
                    <a:pt x="261911" y="285699"/>
                  </a:lnTo>
                  <a:lnTo>
                    <a:pt x="263625" y="298079"/>
                  </a:lnTo>
                  <a:lnTo>
                    <a:pt x="264327" y="310396"/>
                  </a:lnTo>
                  <a:lnTo>
                    <a:pt x="264014" y="322421"/>
                  </a:lnTo>
                  <a:lnTo>
                    <a:pt x="262668" y="333937"/>
                  </a:lnTo>
                  <a:lnTo>
                    <a:pt x="260170" y="344671"/>
                  </a:lnTo>
                  <a:lnTo>
                    <a:pt x="256559" y="354555"/>
                  </a:lnTo>
                  <a:lnTo>
                    <a:pt x="251846" y="363684"/>
                  </a:lnTo>
                  <a:lnTo>
                    <a:pt x="245935" y="372210"/>
                  </a:lnTo>
                  <a:lnTo>
                    <a:pt x="238884" y="380279"/>
                  </a:lnTo>
                  <a:lnTo>
                    <a:pt x="230879" y="387852"/>
                  </a:lnTo>
                  <a:lnTo>
                    <a:pt x="222135" y="394720"/>
                  </a:lnTo>
                  <a:lnTo>
                    <a:pt x="212843" y="400818"/>
                  </a:lnTo>
                  <a:lnTo>
                    <a:pt x="202994" y="406067"/>
                  </a:lnTo>
                  <a:lnTo>
                    <a:pt x="192398" y="410294"/>
                  </a:lnTo>
                  <a:lnTo>
                    <a:pt x="181014" y="413511"/>
                  </a:lnTo>
                  <a:lnTo>
                    <a:pt x="169098" y="416028"/>
                  </a:lnTo>
                  <a:lnTo>
                    <a:pt x="157099" y="418340"/>
                  </a:lnTo>
                  <a:lnTo>
                    <a:pt x="145283" y="420749"/>
                  </a:lnTo>
                  <a:lnTo>
                    <a:pt x="133569" y="423199"/>
                  </a:lnTo>
                  <a:lnTo>
                    <a:pt x="121638" y="425391"/>
                  </a:lnTo>
                  <a:lnTo>
                    <a:pt x="109332" y="427163"/>
                  </a:lnTo>
                  <a:lnTo>
                    <a:pt x="97243" y="428507"/>
                  </a:lnTo>
                  <a:lnTo>
                    <a:pt x="85436" y="429630"/>
                  </a:lnTo>
                  <a:lnTo>
                    <a:pt x="72871" y="430628"/>
                  </a:lnTo>
                  <a:lnTo>
                    <a:pt x="57551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62447" y="5664331"/>
              <a:ext cx="188526" cy="79791"/>
            </a:xfrm>
            <a:custGeom>
              <a:avLst/>
              <a:gdLst/>
              <a:ahLst/>
              <a:cxnLst/>
              <a:rect l="0" t="0" r="0" b="0"/>
              <a:pathLst>
                <a:path w="188526" h="79791">
                  <a:moveTo>
                    <a:pt x="180454" y="42114"/>
                  </a:moveTo>
                  <a:lnTo>
                    <a:pt x="168719" y="42181"/>
                  </a:lnTo>
                  <a:lnTo>
                    <a:pt x="157591" y="42822"/>
                  </a:lnTo>
                  <a:lnTo>
                    <a:pt x="145992" y="44118"/>
                  </a:lnTo>
                  <a:lnTo>
                    <a:pt x="133831" y="45977"/>
                  </a:lnTo>
                  <a:lnTo>
                    <a:pt x="121171" y="48294"/>
                  </a:lnTo>
                  <a:lnTo>
                    <a:pt x="108119" y="50965"/>
                  </a:lnTo>
                  <a:lnTo>
                    <a:pt x="94940" y="54062"/>
                  </a:lnTo>
                  <a:lnTo>
                    <a:pt x="82023" y="57818"/>
                  </a:lnTo>
                  <a:lnTo>
                    <a:pt x="69557" y="62302"/>
                  </a:lnTo>
                  <a:lnTo>
                    <a:pt x="57391" y="67278"/>
                  </a:lnTo>
                  <a:lnTo>
                    <a:pt x="45149" y="72311"/>
                  </a:lnTo>
                  <a:lnTo>
                    <a:pt x="32685" y="77089"/>
                  </a:lnTo>
                  <a:lnTo>
                    <a:pt x="22525" y="79790"/>
                  </a:lnTo>
                  <a:lnTo>
                    <a:pt x="18471" y="79001"/>
                  </a:lnTo>
                  <a:lnTo>
                    <a:pt x="20375" y="76540"/>
                  </a:lnTo>
                  <a:lnTo>
                    <a:pt x="26725" y="73450"/>
                  </a:lnTo>
                  <a:lnTo>
                    <a:pt x="36350" y="70112"/>
                  </a:lnTo>
                  <a:lnTo>
                    <a:pt x="48366" y="66670"/>
                  </a:lnTo>
                  <a:lnTo>
                    <a:pt x="61929" y="63184"/>
                  </a:lnTo>
                  <a:lnTo>
                    <a:pt x="76225" y="59680"/>
                  </a:lnTo>
                  <a:lnTo>
                    <a:pt x="90753" y="56174"/>
                  </a:lnTo>
                  <a:lnTo>
                    <a:pt x="105281" y="52833"/>
                  </a:lnTo>
                  <a:lnTo>
                    <a:pt x="119729" y="49969"/>
                  </a:lnTo>
                  <a:lnTo>
                    <a:pt x="134077" y="47706"/>
                  </a:lnTo>
                  <a:lnTo>
                    <a:pt x="148172" y="45847"/>
                  </a:lnTo>
                  <a:lnTo>
                    <a:pt x="161725" y="43984"/>
                  </a:lnTo>
                  <a:lnTo>
                    <a:pt x="174556" y="41873"/>
                  </a:lnTo>
                  <a:lnTo>
                    <a:pt x="184330" y="39340"/>
                  </a:lnTo>
                  <a:lnTo>
                    <a:pt x="187857" y="36746"/>
                  </a:lnTo>
                  <a:lnTo>
                    <a:pt x="185694" y="34840"/>
                  </a:lnTo>
                  <a:lnTo>
                    <a:pt x="179469" y="33618"/>
                  </a:lnTo>
                  <a:lnTo>
                    <a:pt x="170378" y="32862"/>
                  </a:lnTo>
                  <a:lnTo>
                    <a:pt x="159051" y="32396"/>
                  </a:lnTo>
                  <a:lnTo>
                    <a:pt x="145969" y="32106"/>
                  </a:lnTo>
                  <a:lnTo>
                    <a:pt x="131564" y="31922"/>
                  </a:lnTo>
                  <a:lnTo>
                    <a:pt x="116194" y="31805"/>
                  </a:lnTo>
                  <a:lnTo>
                    <a:pt x="100149" y="31734"/>
                  </a:lnTo>
                  <a:lnTo>
                    <a:pt x="83962" y="31858"/>
                  </a:lnTo>
                  <a:lnTo>
                    <a:pt x="68398" y="32474"/>
                  </a:lnTo>
                  <a:lnTo>
                    <a:pt x="53816" y="33702"/>
                  </a:lnTo>
                  <a:lnTo>
                    <a:pt x="40058" y="35340"/>
                  </a:lnTo>
                  <a:lnTo>
                    <a:pt x="26663" y="36979"/>
                  </a:lnTo>
                  <a:lnTo>
                    <a:pt x="13403" y="38378"/>
                  </a:lnTo>
                  <a:lnTo>
                    <a:pt x="3237" y="39538"/>
                  </a:lnTo>
                  <a:lnTo>
                    <a:pt x="0" y="40312"/>
                  </a:lnTo>
                  <a:lnTo>
                    <a:pt x="2376" y="40300"/>
                  </a:lnTo>
                  <a:lnTo>
                    <a:pt x="8230" y="39440"/>
                  </a:lnTo>
                  <a:lnTo>
                    <a:pt x="16408" y="38019"/>
                  </a:lnTo>
                  <a:lnTo>
                    <a:pt x="26659" y="36510"/>
                  </a:lnTo>
                  <a:lnTo>
                    <a:pt x="38756" y="35197"/>
                  </a:lnTo>
                  <a:lnTo>
                    <a:pt x="52367" y="34329"/>
                  </a:lnTo>
                  <a:lnTo>
                    <a:pt x="67137" y="34202"/>
                  </a:lnTo>
                  <a:lnTo>
                    <a:pt x="82752" y="34893"/>
                  </a:lnTo>
                  <a:lnTo>
                    <a:pt x="98804" y="36155"/>
                  </a:lnTo>
                  <a:lnTo>
                    <a:pt x="114803" y="37532"/>
                  </a:lnTo>
                  <a:lnTo>
                    <a:pt x="130488" y="38749"/>
                  </a:lnTo>
                  <a:lnTo>
                    <a:pt x="145799" y="39716"/>
                  </a:lnTo>
                  <a:lnTo>
                    <a:pt x="160774" y="40439"/>
                  </a:lnTo>
                  <a:lnTo>
                    <a:pt x="175378" y="40955"/>
                  </a:lnTo>
                  <a:lnTo>
                    <a:pt x="186099" y="41174"/>
                  </a:lnTo>
                  <a:lnTo>
                    <a:pt x="188525" y="40829"/>
                  </a:lnTo>
                  <a:lnTo>
                    <a:pt x="184074" y="39779"/>
                  </a:lnTo>
                  <a:lnTo>
                    <a:pt x="174833" y="38412"/>
                  </a:lnTo>
                  <a:lnTo>
                    <a:pt x="162133" y="37477"/>
                  </a:lnTo>
                  <a:lnTo>
                    <a:pt x="146915" y="37358"/>
                  </a:lnTo>
                  <a:lnTo>
                    <a:pt x="130057" y="37939"/>
                  </a:lnTo>
                  <a:lnTo>
                    <a:pt x="112402" y="38791"/>
                  </a:lnTo>
                  <a:lnTo>
                    <a:pt x="94472" y="39623"/>
                  </a:lnTo>
                  <a:lnTo>
                    <a:pt x="76676" y="40316"/>
                  </a:lnTo>
                  <a:lnTo>
                    <a:pt x="59414" y="40847"/>
                  </a:lnTo>
                  <a:lnTo>
                    <a:pt x="42927" y="41203"/>
                  </a:lnTo>
                  <a:lnTo>
                    <a:pt x="30315" y="40301"/>
                  </a:lnTo>
                  <a:lnTo>
                    <a:pt x="25327" y="37477"/>
                  </a:lnTo>
                  <a:lnTo>
                    <a:pt x="26447" y="34146"/>
                  </a:lnTo>
                  <a:lnTo>
                    <a:pt x="31893" y="30794"/>
                  </a:lnTo>
                  <a:lnTo>
                    <a:pt x="41018" y="27456"/>
                  </a:lnTo>
                  <a:lnTo>
                    <a:pt x="53262" y="24105"/>
                  </a:lnTo>
                  <a:lnTo>
                    <a:pt x="67497" y="20724"/>
                  </a:lnTo>
                  <a:lnTo>
                    <a:pt x="82186" y="17313"/>
                  </a:lnTo>
                  <a:lnTo>
                    <a:pt x="96412" y="13880"/>
                  </a:lnTo>
                  <a:lnTo>
                    <a:pt x="109425" y="10582"/>
                  </a:lnTo>
                  <a:lnTo>
                    <a:pt x="121641" y="7399"/>
                  </a:lnTo>
                  <a:lnTo>
                    <a:pt x="134121" y="4050"/>
                  </a:lnTo>
                  <a:lnTo>
                    <a:pt x="1488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127171" y="5104169"/>
              <a:ext cx="688705" cy="265365"/>
            </a:xfrm>
            <a:custGeom>
              <a:avLst/>
              <a:gdLst/>
              <a:ahLst/>
              <a:cxnLst/>
              <a:rect l="0" t="0" r="0" b="0"/>
              <a:pathLst>
                <a:path w="688705" h="265365">
                  <a:moveTo>
                    <a:pt x="0" y="128494"/>
                  </a:moveTo>
                  <a:lnTo>
                    <a:pt x="8801" y="131294"/>
                  </a:lnTo>
                  <a:lnTo>
                    <a:pt x="17148" y="132796"/>
                  </a:lnTo>
                  <a:lnTo>
                    <a:pt x="25851" y="133107"/>
                  </a:lnTo>
                  <a:lnTo>
                    <a:pt x="35145" y="132600"/>
                  </a:lnTo>
                  <a:lnTo>
                    <a:pt x="45288" y="131781"/>
                  </a:lnTo>
                  <a:lnTo>
                    <a:pt x="56333" y="130965"/>
                  </a:lnTo>
                  <a:lnTo>
                    <a:pt x="68173" y="130281"/>
                  </a:lnTo>
                  <a:lnTo>
                    <a:pt x="80643" y="129754"/>
                  </a:lnTo>
                  <a:lnTo>
                    <a:pt x="93586" y="129369"/>
                  </a:lnTo>
                  <a:lnTo>
                    <a:pt x="106868" y="129094"/>
                  </a:lnTo>
                  <a:lnTo>
                    <a:pt x="120390" y="128903"/>
                  </a:lnTo>
                  <a:lnTo>
                    <a:pt x="134083" y="128770"/>
                  </a:lnTo>
                  <a:lnTo>
                    <a:pt x="148057" y="128680"/>
                  </a:lnTo>
                  <a:lnTo>
                    <a:pt x="162584" y="128619"/>
                  </a:lnTo>
                  <a:lnTo>
                    <a:pt x="177765" y="128578"/>
                  </a:lnTo>
                  <a:lnTo>
                    <a:pt x="193384" y="128550"/>
                  </a:lnTo>
                  <a:lnTo>
                    <a:pt x="209022" y="128532"/>
                  </a:lnTo>
                  <a:lnTo>
                    <a:pt x="224440" y="128520"/>
                  </a:lnTo>
                  <a:lnTo>
                    <a:pt x="239895" y="128511"/>
                  </a:lnTo>
                  <a:lnTo>
                    <a:pt x="256023" y="128505"/>
                  </a:lnTo>
                  <a:lnTo>
                    <a:pt x="273132" y="128502"/>
                  </a:lnTo>
                  <a:lnTo>
                    <a:pt x="291046" y="128499"/>
                  </a:lnTo>
                  <a:lnTo>
                    <a:pt x="309305" y="128498"/>
                  </a:lnTo>
                  <a:lnTo>
                    <a:pt x="327590" y="128496"/>
                  </a:lnTo>
                  <a:lnTo>
                    <a:pt x="345767" y="128496"/>
                  </a:lnTo>
                  <a:lnTo>
                    <a:pt x="363804" y="128496"/>
                  </a:lnTo>
                  <a:lnTo>
                    <a:pt x="381712" y="128495"/>
                  </a:lnTo>
                  <a:lnTo>
                    <a:pt x="399517" y="128495"/>
                  </a:lnTo>
                  <a:lnTo>
                    <a:pt x="417245" y="128494"/>
                  </a:lnTo>
                  <a:lnTo>
                    <a:pt x="434917" y="128494"/>
                  </a:lnTo>
                  <a:lnTo>
                    <a:pt x="452550" y="128494"/>
                  </a:lnTo>
                  <a:lnTo>
                    <a:pt x="470155" y="128494"/>
                  </a:lnTo>
                  <a:lnTo>
                    <a:pt x="487736" y="128494"/>
                  </a:lnTo>
                  <a:lnTo>
                    <a:pt x="505137" y="128494"/>
                  </a:lnTo>
                  <a:lnTo>
                    <a:pt x="522054" y="128494"/>
                  </a:lnTo>
                  <a:lnTo>
                    <a:pt x="538355" y="128489"/>
                  </a:lnTo>
                  <a:lnTo>
                    <a:pt x="553912" y="128317"/>
                  </a:lnTo>
                  <a:lnTo>
                    <a:pt x="568520" y="127668"/>
                  </a:lnTo>
                  <a:lnTo>
                    <a:pt x="582162" y="126415"/>
                  </a:lnTo>
                  <a:lnTo>
                    <a:pt x="594967" y="124589"/>
                  </a:lnTo>
                  <a:lnTo>
                    <a:pt x="607116" y="122293"/>
                  </a:lnTo>
                  <a:lnTo>
                    <a:pt x="618756" y="119628"/>
                  </a:lnTo>
                  <a:lnTo>
                    <a:pt x="629371" y="116364"/>
                  </a:lnTo>
                  <a:lnTo>
                    <a:pt x="637837" y="111963"/>
                  </a:lnTo>
                  <a:lnTo>
                    <a:pt x="643704" y="106223"/>
                  </a:lnTo>
                  <a:lnTo>
                    <a:pt x="646828" y="99248"/>
                  </a:lnTo>
                  <a:lnTo>
                    <a:pt x="647037" y="91271"/>
                  </a:lnTo>
                  <a:lnTo>
                    <a:pt x="644549" y="82538"/>
                  </a:lnTo>
                  <a:lnTo>
                    <a:pt x="640000" y="73421"/>
                  </a:lnTo>
                  <a:lnTo>
                    <a:pt x="634215" y="64389"/>
                  </a:lnTo>
                  <a:lnTo>
                    <a:pt x="627781" y="55690"/>
                  </a:lnTo>
                  <a:lnTo>
                    <a:pt x="621027" y="47376"/>
                  </a:lnTo>
                  <a:lnTo>
                    <a:pt x="614122" y="39406"/>
                  </a:lnTo>
                  <a:lnTo>
                    <a:pt x="607152" y="31705"/>
                  </a:lnTo>
                  <a:lnTo>
                    <a:pt x="600320" y="24040"/>
                  </a:lnTo>
                  <a:lnTo>
                    <a:pt x="593950" y="16047"/>
                  </a:lnTo>
                  <a:lnTo>
                    <a:pt x="588207" y="7625"/>
                  </a:lnTo>
                  <a:lnTo>
                    <a:pt x="583956" y="1317"/>
                  </a:lnTo>
                  <a:lnTo>
                    <a:pt x="582458" y="0"/>
                  </a:lnTo>
                  <a:lnTo>
                    <a:pt x="583612" y="2210"/>
                  </a:lnTo>
                  <a:lnTo>
                    <a:pt x="586890" y="6443"/>
                  </a:lnTo>
                  <a:lnTo>
                    <a:pt x="591972" y="11820"/>
                  </a:lnTo>
                  <a:lnTo>
                    <a:pt x="598534" y="17851"/>
                  </a:lnTo>
                  <a:lnTo>
                    <a:pt x="606078" y="24265"/>
                  </a:lnTo>
                  <a:lnTo>
                    <a:pt x="613998" y="30907"/>
                  </a:lnTo>
                  <a:lnTo>
                    <a:pt x="621929" y="37686"/>
                  </a:lnTo>
                  <a:lnTo>
                    <a:pt x="629883" y="44553"/>
                  </a:lnTo>
                  <a:lnTo>
                    <a:pt x="638140" y="51473"/>
                  </a:lnTo>
                  <a:lnTo>
                    <a:pt x="646840" y="58432"/>
                  </a:lnTo>
                  <a:lnTo>
                    <a:pt x="655820" y="65582"/>
                  </a:lnTo>
                  <a:lnTo>
                    <a:pt x="664702" y="73222"/>
                  </a:lnTo>
                  <a:lnTo>
                    <a:pt x="673254" y="81472"/>
                  </a:lnTo>
                  <a:lnTo>
                    <a:pt x="680776" y="90131"/>
                  </a:lnTo>
                  <a:lnTo>
                    <a:pt x="686078" y="98790"/>
                  </a:lnTo>
                  <a:lnTo>
                    <a:pt x="688704" y="107207"/>
                  </a:lnTo>
                  <a:lnTo>
                    <a:pt x="688684" y="115315"/>
                  </a:lnTo>
                  <a:lnTo>
                    <a:pt x="686169" y="123139"/>
                  </a:lnTo>
                  <a:lnTo>
                    <a:pt x="681516" y="130735"/>
                  </a:lnTo>
                  <a:lnTo>
                    <a:pt x="675175" y="138158"/>
                  </a:lnTo>
                  <a:lnTo>
                    <a:pt x="667574" y="145455"/>
                  </a:lnTo>
                  <a:lnTo>
                    <a:pt x="659059" y="152665"/>
                  </a:lnTo>
                  <a:lnTo>
                    <a:pt x="649736" y="159814"/>
                  </a:lnTo>
                  <a:lnTo>
                    <a:pt x="639494" y="166920"/>
                  </a:lnTo>
                  <a:lnTo>
                    <a:pt x="628353" y="173998"/>
                  </a:lnTo>
                  <a:lnTo>
                    <a:pt x="616770" y="181056"/>
                  </a:lnTo>
                  <a:lnTo>
                    <a:pt x="605527" y="188101"/>
                  </a:lnTo>
                  <a:lnTo>
                    <a:pt x="595035" y="195134"/>
                  </a:lnTo>
                  <a:lnTo>
                    <a:pt x="585195" y="201992"/>
                  </a:lnTo>
                  <a:lnTo>
                    <a:pt x="575592" y="208371"/>
                  </a:lnTo>
                  <a:lnTo>
                    <a:pt x="565949" y="214147"/>
                  </a:lnTo>
                  <a:lnTo>
                    <a:pt x="556320" y="219516"/>
                  </a:lnTo>
                  <a:lnTo>
                    <a:pt x="546994" y="224889"/>
                  </a:lnTo>
                  <a:lnTo>
                    <a:pt x="538113" y="230502"/>
                  </a:lnTo>
                  <a:lnTo>
                    <a:pt x="529351" y="236257"/>
                  </a:lnTo>
                  <a:lnTo>
                    <a:pt x="520022" y="241820"/>
                  </a:lnTo>
                  <a:lnTo>
                    <a:pt x="509799" y="247004"/>
                  </a:lnTo>
                  <a:lnTo>
                    <a:pt x="499280" y="251635"/>
                  </a:lnTo>
                  <a:lnTo>
                    <a:pt x="488780" y="255934"/>
                  </a:lnTo>
                  <a:lnTo>
                    <a:pt x="477372" y="260276"/>
                  </a:lnTo>
                  <a:lnTo>
                    <a:pt x="463254" y="265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5065689" y="4954168"/>
            <a:ext cx="285200" cy="594389"/>
          </a:xfrm>
          <a:custGeom>
            <a:avLst/>
            <a:gdLst/>
            <a:ahLst/>
            <a:cxnLst/>
            <a:rect l="0" t="0" r="0" b="0"/>
            <a:pathLst>
              <a:path w="285200" h="594389">
                <a:moveTo>
                  <a:pt x="251202" y="141624"/>
                </a:moveTo>
                <a:lnTo>
                  <a:pt x="245335" y="150426"/>
                </a:lnTo>
                <a:lnTo>
                  <a:pt x="239770" y="158773"/>
                </a:lnTo>
                <a:lnTo>
                  <a:pt x="233971" y="167471"/>
                </a:lnTo>
                <a:lnTo>
                  <a:pt x="227890" y="176592"/>
                </a:lnTo>
                <a:lnTo>
                  <a:pt x="221560" y="186087"/>
                </a:lnTo>
                <a:lnTo>
                  <a:pt x="215032" y="195884"/>
                </a:lnTo>
                <a:lnTo>
                  <a:pt x="208356" y="206070"/>
                </a:lnTo>
                <a:lnTo>
                  <a:pt x="201573" y="216893"/>
                </a:lnTo>
                <a:lnTo>
                  <a:pt x="194716" y="228432"/>
                </a:lnTo>
                <a:lnTo>
                  <a:pt x="187806" y="240623"/>
                </a:lnTo>
                <a:lnTo>
                  <a:pt x="180862" y="253337"/>
                </a:lnTo>
                <a:lnTo>
                  <a:pt x="173892" y="266437"/>
                </a:lnTo>
                <a:lnTo>
                  <a:pt x="166906" y="279488"/>
                </a:lnTo>
                <a:lnTo>
                  <a:pt x="159910" y="291791"/>
                </a:lnTo>
                <a:lnTo>
                  <a:pt x="152901" y="303034"/>
                </a:lnTo>
                <a:lnTo>
                  <a:pt x="145720" y="313565"/>
                </a:lnTo>
                <a:lnTo>
                  <a:pt x="138059" y="324171"/>
                </a:lnTo>
                <a:lnTo>
                  <a:pt x="129791" y="335313"/>
                </a:lnTo>
                <a:lnTo>
                  <a:pt x="120950" y="347104"/>
                </a:lnTo>
                <a:lnTo>
                  <a:pt x="111636" y="359485"/>
                </a:lnTo>
                <a:lnTo>
                  <a:pt x="101967" y="372340"/>
                </a:lnTo>
                <a:lnTo>
                  <a:pt x="92203" y="385549"/>
                </a:lnTo>
                <a:lnTo>
                  <a:pt x="82728" y="399016"/>
                </a:lnTo>
                <a:lnTo>
                  <a:pt x="73734" y="412659"/>
                </a:lnTo>
                <a:lnTo>
                  <a:pt x="65390" y="426259"/>
                </a:lnTo>
                <a:lnTo>
                  <a:pt x="57932" y="439470"/>
                </a:lnTo>
                <a:lnTo>
                  <a:pt x="51393" y="452134"/>
                </a:lnTo>
                <a:lnTo>
                  <a:pt x="45492" y="464267"/>
                </a:lnTo>
                <a:lnTo>
                  <a:pt x="39754" y="475954"/>
                </a:lnTo>
                <a:lnTo>
                  <a:pt x="33888" y="487299"/>
                </a:lnTo>
                <a:lnTo>
                  <a:pt x="27792" y="498395"/>
                </a:lnTo>
                <a:lnTo>
                  <a:pt x="21467" y="509312"/>
                </a:lnTo>
                <a:lnTo>
                  <a:pt x="14963" y="520105"/>
                </a:lnTo>
                <a:lnTo>
                  <a:pt x="8816" y="530813"/>
                </a:lnTo>
                <a:lnTo>
                  <a:pt x="3987" y="541462"/>
                </a:lnTo>
                <a:lnTo>
                  <a:pt x="910" y="552063"/>
                </a:lnTo>
                <a:lnTo>
                  <a:pt x="0" y="562300"/>
                </a:lnTo>
                <a:lnTo>
                  <a:pt x="1892" y="571568"/>
                </a:lnTo>
                <a:lnTo>
                  <a:pt x="6654" y="579605"/>
                </a:lnTo>
                <a:lnTo>
                  <a:pt x="13901" y="586153"/>
                </a:lnTo>
                <a:lnTo>
                  <a:pt x="23108" y="590803"/>
                </a:lnTo>
                <a:lnTo>
                  <a:pt x="33771" y="593516"/>
                </a:lnTo>
                <a:lnTo>
                  <a:pt x="45314" y="594388"/>
                </a:lnTo>
                <a:lnTo>
                  <a:pt x="57120" y="593469"/>
                </a:lnTo>
                <a:lnTo>
                  <a:pt x="68825" y="590967"/>
                </a:lnTo>
                <a:lnTo>
                  <a:pt x="80140" y="587188"/>
                </a:lnTo>
                <a:lnTo>
                  <a:pt x="90745" y="582444"/>
                </a:lnTo>
                <a:lnTo>
                  <a:pt x="100547" y="576999"/>
                </a:lnTo>
                <a:lnTo>
                  <a:pt x="109621" y="571057"/>
                </a:lnTo>
                <a:lnTo>
                  <a:pt x="118112" y="564770"/>
                </a:lnTo>
                <a:lnTo>
                  <a:pt x="126162" y="558241"/>
                </a:lnTo>
                <a:lnTo>
                  <a:pt x="133893" y="551383"/>
                </a:lnTo>
                <a:lnTo>
                  <a:pt x="141399" y="543939"/>
                </a:lnTo>
                <a:lnTo>
                  <a:pt x="148743" y="535817"/>
                </a:lnTo>
                <a:lnTo>
                  <a:pt x="155813" y="527073"/>
                </a:lnTo>
                <a:lnTo>
                  <a:pt x="162334" y="517824"/>
                </a:lnTo>
                <a:lnTo>
                  <a:pt x="168191" y="508193"/>
                </a:lnTo>
                <a:lnTo>
                  <a:pt x="173107" y="498287"/>
                </a:lnTo>
                <a:lnTo>
                  <a:pt x="176578" y="488183"/>
                </a:lnTo>
                <a:lnTo>
                  <a:pt x="178464" y="477943"/>
                </a:lnTo>
                <a:lnTo>
                  <a:pt x="178934" y="467610"/>
                </a:lnTo>
                <a:lnTo>
                  <a:pt x="178269" y="457213"/>
                </a:lnTo>
                <a:lnTo>
                  <a:pt x="176751" y="446773"/>
                </a:lnTo>
                <a:lnTo>
                  <a:pt x="174617" y="436304"/>
                </a:lnTo>
                <a:lnTo>
                  <a:pt x="172047" y="425814"/>
                </a:lnTo>
                <a:lnTo>
                  <a:pt x="169170" y="415312"/>
                </a:lnTo>
                <a:lnTo>
                  <a:pt x="165919" y="404802"/>
                </a:lnTo>
                <a:lnTo>
                  <a:pt x="162051" y="394285"/>
                </a:lnTo>
                <a:lnTo>
                  <a:pt x="157483" y="383764"/>
                </a:lnTo>
                <a:lnTo>
                  <a:pt x="152278" y="373241"/>
                </a:lnTo>
                <a:lnTo>
                  <a:pt x="146559" y="362716"/>
                </a:lnTo>
                <a:lnTo>
                  <a:pt x="140448" y="352195"/>
                </a:lnTo>
                <a:lnTo>
                  <a:pt x="133886" y="341840"/>
                </a:lnTo>
                <a:lnTo>
                  <a:pt x="126650" y="331961"/>
                </a:lnTo>
                <a:lnTo>
                  <a:pt x="118675" y="322682"/>
                </a:lnTo>
                <a:lnTo>
                  <a:pt x="110201" y="313806"/>
                </a:lnTo>
                <a:lnTo>
                  <a:pt x="101667" y="304926"/>
                </a:lnTo>
                <a:lnTo>
                  <a:pt x="93335" y="295805"/>
                </a:lnTo>
                <a:lnTo>
                  <a:pt x="85283" y="286543"/>
                </a:lnTo>
                <a:lnTo>
                  <a:pt x="77496" y="277471"/>
                </a:lnTo>
                <a:lnTo>
                  <a:pt x="69930" y="268769"/>
                </a:lnTo>
                <a:lnTo>
                  <a:pt x="62697" y="260298"/>
                </a:lnTo>
                <a:lnTo>
                  <a:pt x="56058" y="251697"/>
                </a:lnTo>
                <a:lnTo>
                  <a:pt x="50109" y="242762"/>
                </a:lnTo>
                <a:lnTo>
                  <a:pt x="44792" y="233457"/>
                </a:lnTo>
                <a:lnTo>
                  <a:pt x="39986" y="223824"/>
                </a:lnTo>
                <a:lnTo>
                  <a:pt x="35575" y="213932"/>
                </a:lnTo>
                <a:lnTo>
                  <a:pt x="31782" y="203848"/>
                </a:lnTo>
                <a:lnTo>
                  <a:pt x="29138" y="193626"/>
                </a:lnTo>
                <a:lnTo>
                  <a:pt x="27843" y="183306"/>
                </a:lnTo>
                <a:lnTo>
                  <a:pt x="27787" y="172920"/>
                </a:lnTo>
                <a:lnTo>
                  <a:pt x="28738" y="162487"/>
                </a:lnTo>
                <a:lnTo>
                  <a:pt x="30451" y="152023"/>
                </a:lnTo>
                <a:lnTo>
                  <a:pt x="32718" y="141538"/>
                </a:lnTo>
                <a:lnTo>
                  <a:pt x="35377" y="131038"/>
                </a:lnTo>
                <a:lnTo>
                  <a:pt x="38313" y="120533"/>
                </a:lnTo>
                <a:lnTo>
                  <a:pt x="41605" y="110191"/>
                </a:lnTo>
                <a:lnTo>
                  <a:pt x="45501" y="100319"/>
                </a:lnTo>
                <a:lnTo>
                  <a:pt x="50087" y="91050"/>
                </a:lnTo>
                <a:lnTo>
                  <a:pt x="55303" y="82350"/>
                </a:lnTo>
                <a:lnTo>
                  <a:pt x="61030" y="74121"/>
                </a:lnTo>
                <a:lnTo>
                  <a:pt x="67143" y="66250"/>
                </a:lnTo>
                <a:lnTo>
                  <a:pt x="73536" y="58641"/>
                </a:lnTo>
                <a:lnTo>
                  <a:pt x="80125" y="51218"/>
                </a:lnTo>
                <a:lnTo>
                  <a:pt x="86862" y="43924"/>
                </a:lnTo>
                <a:lnTo>
                  <a:pt x="94031" y="36719"/>
                </a:lnTo>
                <a:lnTo>
                  <a:pt x="102214" y="29575"/>
                </a:lnTo>
                <a:lnTo>
                  <a:pt x="111650" y="22480"/>
                </a:lnTo>
                <a:lnTo>
                  <a:pt x="122261" y="15751"/>
                </a:lnTo>
                <a:lnTo>
                  <a:pt x="133833" y="9991"/>
                </a:lnTo>
                <a:lnTo>
                  <a:pt x="146137" y="5457"/>
                </a:lnTo>
                <a:lnTo>
                  <a:pt x="158975" y="2246"/>
                </a:lnTo>
                <a:lnTo>
                  <a:pt x="172191" y="457"/>
                </a:lnTo>
                <a:lnTo>
                  <a:pt x="185666" y="0"/>
                </a:lnTo>
                <a:lnTo>
                  <a:pt x="199153" y="811"/>
                </a:lnTo>
                <a:lnTo>
                  <a:pt x="212289" y="2942"/>
                </a:lnTo>
                <a:lnTo>
                  <a:pt x="224898" y="6304"/>
                </a:lnTo>
                <a:lnTo>
                  <a:pt x="236823" y="10846"/>
                </a:lnTo>
                <a:lnTo>
                  <a:pt x="247839" y="16643"/>
                </a:lnTo>
                <a:lnTo>
                  <a:pt x="257907" y="23622"/>
                </a:lnTo>
                <a:lnTo>
                  <a:pt x="266821" y="31748"/>
                </a:lnTo>
                <a:lnTo>
                  <a:pt x="274139" y="41106"/>
                </a:lnTo>
                <a:lnTo>
                  <a:pt x="279756" y="51624"/>
                </a:lnTo>
                <a:lnTo>
                  <a:pt x="283546" y="63110"/>
                </a:lnTo>
                <a:lnTo>
                  <a:pt x="285199" y="75344"/>
                </a:lnTo>
                <a:lnTo>
                  <a:pt x="284755" y="88119"/>
                </a:lnTo>
                <a:lnTo>
                  <a:pt x="282526" y="100951"/>
                </a:lnTo>
                <a:lnTo>
                  <a:pt x="278903" y="113106"/>
                </a:lnTo>
                <a:lnTo>
                  <a:pt x="274255" y="124236"/>
                </a:lnTo>
                <a:lnTo>
                  <a:pt x="268985" y="134243"/>
                </a:lnTo>
                <a:lnTo>
                  <a:pt x="262923" y="144180"/>
                </a:lnTo>
                <a:lnTo>
                  <a:pt x="254424" y="156037"/>
                </a:lnTo>
                <a:lnTo>
                  <a:pt x="240673" y="1732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5043150" y="1142103"/>
            <a:ext cx="3990301" cy="1647949"/>
            <a:chOff x="5043150" y="1142103"/>
            <a:chExt cx="3990301" cy="1647949"/>
          </a:xfrm>
        </p:grpSpPr>
        <p:sp>
          <p:nvSpPr>
            <p:cNvPr id="105" name="Freeform 104"/>
            <p:cNvSpPr/>
            <p:nvPr/>
          </p:nvSpPr>
          <p:spPr>
            <a:xfrm>
              <a:off x="5043150" y="1142103"/>
              <a:ext cx="446931" cy="1647949"/>
            </a:xfrm>
            <a:custGeom>
              <a:avLst/>
              <a:gdLst/>
              <a:ahLst/>
              <a:cxnLst/>
              <a:rect l="0" t="0" r="0" b="0"/>
              <a:pathLst>
                <a:path w="446931" h="1647949">
                  <a:moveTo>
                    <a:pt x="105285" y="5503"/>
                  </a:moveTo>
                  <a:lnTo>
                    <a:pt x="114287" y="8369"/>
                  </a:lnTo>
                  <a:lnTo>
                    <a:pt x="124555" y="10512"/>
                  </a:lnTo>
                  <a:lnTo>
                    <a:pt x="137134" y="12115"/>
                  </a:lnTo>
                  <a:lnTo>
                    <a:pt x="151489" y="13295"/>
                  </a:lnTo>
                  <a:lnTo>
                    <a:pt x="166636" y="14144"/>
                  </a:lnTo>
                  <a:lnTo>
                    <a:pt x="181926" y="14741"/>
                  </a:lnTo>
                  <a:lnTo>
                    <a:pt x="197232" y="15156"/>
                  </a:lnTo>
                  <a:lnTo>
                    <a:pt x="212783" y="15440"/>
                  </a:lnTo>
                  <a:lnTo>
                    <a:pt x="228716" y="15633"/>
                  </a:lnTo>
                  <a:lnTo>
                    <a:pt x="245041" y="15764"/>
                  </a:lnTo>
                  <a:lnTo>
                    <a:pt x="261699" y="15852"/>
                  </a:lnTo>
                  <a:lnTo>
                    <a:pt x="278613" y="15907"/>
                  </a:lnTo>
                  <a:lnTo>
                    <a:pt x="295549" y="15774"/>
                  </a:lnTo>
                  <a:lnTo>
                    <a:pt x="312147" y="15152"/>
                  </a:lnTo>
                  <a:lnTo>
                    <a:pt x="328241" y="13921"/>
                  </a:lnTo>
                  <a:lnTo>
                    <a:pt x="343997" y="12280"/>
                  </a:lnTo>
                  <a:lnTo>
                    <a:pt x="359803" y="10640"/>
                  </a:lnTo>
                  <a:lnTo>
                    <a:pt x="375871" y="9233"/>
                  </a:lnTo>
                  <a:lnTo>
                    <a:pt x="391765" y="7799"/>
                  </a:lnTo>
                  <a:lnTo>
                    <a:pt x="406531" y="5696"/>
                  </a:lnTo>
                  <a:lnTo>
                    <a:pt x="419718" y="2650"/>
                  </a:lnTo>
                  <a:lnTo>
                    <a:pt x="431189" y="0"/>
                  </a:lnTo>
                  <a:lnTo>
                    <a:pt x="439966" y="862"/>
                  </a:lnTo>
                  <a:lnTo>
                    <a:pt x="444992" y="5902"/>
                  </a:lnTo>
                  <a:lnTo>
                    <a:pt x="446930" y="13032"/>
                  </a:lnTo>
                  <a:lnTo>
                    <a:pt x="446819" y="21407"/>
                  </a:lnTo>
                  <a:lnTo>
                    <a:pt x="445432" y="30956"/>
                  </a:lnTo>
                  <a:lnTo>
                    <a:pt x="443266" y="41603"/>
                  </a:lnTo>
                  <a:lnTo>
                    <a:pt x="440783" y="53173"/>
                  </a:lnTo>
                  <a:lnTo>
                    <a:pt x="438471" y="65461"/>
                  </a:lnTo>
                  <a:lnTo>
                    <a:pt x="436572" y="78290"/>
                  </a:lnTo>
                  <a:lnTo>
                    <a:pt x="435121" y="91836"/>
                  </a:lnTo>
                  <a:lnTo>
                    <a:pt x="434061" y="106599"/>
                  </a:lnTo>
                  <a:lnTo>
                    <a:pt x="433304" y="122761"/>
                  </a:lnTo>
                  <a:lnTo>
                    <a:pt x="432606" y="140362"/>
                  </a:lnTo>
                  <a:lnTo>
                    <a:pt x="431597" y="159466"/>
                  </a:lnTo>
                  <a:lnTo>
                    <a:pt x="430102" y="179951"/>
                  </a:lnTo>
                  <a:lnTo>
                    <a:pt x="428283" y="201573"/>
                  </a:lnTo>
                  <a:lnTo>
                    <a:pt x="426522" y="224063"/>
                  </a:lnTo>
                  <a:lnTo>
                    <a:pt x="425039" y="247172"/>
                  </a:lnTo>
                  <a:lnTo>
                    <a:pt x="423722" y="270060"/>
                  </a:lnTo>
                  <a:lnTo>
                    <a:pt x="422232" y="291362"/>
                  </a:lnTo>
                  <a:lnTo>
                    <a:pt x="420383" y="310465"/>
                  </a:lnTo>
                  <a:lnTo>
                    <a:pt x="418310" y="327596"/>
                  </a:lnTo>
                  <a:lnTo>
                    <a:pt x="416372" y="343419"/>
                  </a:lnTo>
                  <a:lnTo>
                    <a:pt x="414767" y="358477"/>
                  </a:lnTo>
                  <a:lnTo>
                    <a:pt x="413367" y="373103"/>
                  </a:lnTo>
                  <a:lnTo>
                    <a:pt x="411820" y="387487"/>
                  </a:lnTo>
                  <a:lnTo>
                    <a:pt x="409932" y="401736"/>
                  </a:lnTo>
                  <a:lnTo>
                    <a:pt x="407834" y="416073"/>
                  </a:lnTo>
                  <a:lnTo>
                    <a:pt x="405879" y="430838"/>
                  </a:lnTo>
                  <a:lnTo>
                    <a:pt x="404266" y="446174"/>
                  </a:lnTo>
                  <a:lnTo>
                    <a:pt x="403031" y="461896"/>
                  </a:lnTo>
                  <a:lnTo>
                    <a:pt x="402128" y="477602"/>
                  </a:lnTo>
                  <a:lnTo>
                    <a:pt x="401485" y="493057"/>
                  </a:lnTo>
                  <a:lnTo>
                    <a:pt x="401037" y="508196"/>
                  </a:lnTo>
                  <a:lnTo>
                    <a:pt x="400728" y="523048"/>
                  </a:lnTo>
                  <a:lnTo>
                    <a:pt x="400513" y="537668"/>
                  </a:lnTo>
                  <a:lnTo>
                    <a:pt x="400197" y="552113"/>
                  </a:lnTo>
                  <a:lnTo>
                    <a:pt x="399453" y="566432"/>
                  </a:lnTo>
                  <a:lnTo>
                    <a:pt x="398139" y="580663"/>
                  </a:lnTo>
                  <a:lnTo>
                    <a:pt x="396443" y="594831"/>
                  </a:lnTo>
                  <a:lnTo>
                    <a:pt x="394766" y="608957"/>
                  </a:lnTo>
                  <a:lnTo>
                    <a:pt x="393339" y="623055"/>
                  </a:lnTo>
                  <a:lnTo>
                    <a:pt x="392060" y="637132"/>
                  </a:lnTo>
                  <a:lnTo>
                    <a:pt x="390596" y="651197"/>
                  </a:lnTo>
                  <a:lnTo>
                    <a:pt x="388763" y="665257"/>
                  </a:lnTo>
                  <a:lnTo>
                    <a:pt x="386701" y="679480"/>
                  </a:lnTo>
                  <a:lnTo>
                    <a:pt x="384772" y="694175"/>
                  </a:lnTo>
                  <a:lnTo>
                    <a:pt x="383172" y="709485"/>
                  </a:lnTo>
                  <a:lnTo>
                    <a:pt x="381775" y="725870"/>
                  </a:lnTo>
                  <a:lnTo>
                    <a:pt x="380230" y="744152"/>
                  </a:lnTo>
                  <a:lnTo>
                    <a:pt x="378344" y="764589"/>
                  </a:lnTo>
                  <a:lnTo>
                    <a:pt x="376246" y="786332"/>
                  </a:lnTo>
                  <a:lnTo>
                    <a:pt x="374292" y="807771"/>
                  </a:lnTo>
                  <a:lnTo>
                    <a:pt x="372675" y="828003"/>
                  </a:lnTo>
                  <a:lnTo>
                    <a:pt x="371267" y="846991"/>
                  </a:lnTo>
                  <a:lnTo>
                    <a:pt x="369716" y="865188"/>
                  </a:lnTo>
                  <a:lnTo>
                    <a:pt x="367825" y="882979"/>
                  </a:lnTo>
                  <a:lnTo>
                    <a:pt x="365724" y="900419"/>
                  </a:lnTo>
                  <a:lnTo>
                    <a:pt x="363768" y="917311"/>
                  </a:lnTo>
                  <a:lnTo>
                    <a:pt x="362154" y="933575"/>
                  </a:lnTo>
                  <a:lnTo>
                    <a:pt x="360919" y="949265"/>
                  </a:lnTo>
                  <a:lnTo>
                    <a:pt x="360014" y="964488"/>
                  </a:lnTo>
                  <a:lnTo>
                    <a:pt x="359372" y="979358"/>
                  </a:lnTo>
                  <a:lnTo>
                    <a:pt x="358923" y="993971"/>
                  </a:lnTo>
                  <a:lnTo>
                    <a:pt x="358614" y="1008403"/>
                  </a:lnTo>
                  <a:lnTo>
                    <a:pt x="358404" y="1022708"/>
                  </a:lnTo>
                  <a:lnTo>
                    <a:pt x="358261" y="1036927"/>
                  </a:lnTo>
                  <a:lnTo>
                    <a:pt x="358165" y="1051086"/>
                  </a:lnTo>
                  <a:lnTo>
                    <a:pt x="358100" y="1065206"/>
                  </a:lnTo>
                  <a:lnTo>
                    <a:pt x="358057" y="1079299"/>
                  </a:lnTo>
                  <a:lnTo>
                    <a:pt x="358028" y="1093374"/>
                  </a:lnTo>
                  <a:lnTo>
                    <a:pt x="358009" y="1107445"/>
                  </a:lnTo>
                  <a:lnTo>
                    <a:pt x="357996" y="1121846"/>
                  </a:lnTo>
                  <a:lnTo>
                    <a:pt x="357987" y="1137191"/>
                  </a:lnTo>
                  <a:lnTo>
                    <a:pt x="357985" y="1153743"/>
                  </a:lnTo>
                  <a:lnTo>
                    <a:pt x="358155" y="1171437"/>
                  </a:lnTo>
                  <a:lnTo>
                    <a:pt x="358800" y="1190071"/>
                  </a:lnTo>
                  <a:lnTo>
                    <a:pt x="360047" y="1209414"/>
                  </a:lnTo>
                  <a:lnTo>
                    <a:pt x="361698" y="1228945"/>
                  </a:lnTo>
                  <a:lnTo>
                    <a:pt x="363346" y="1247896"/>
                  </a:lnTo>
                  <a:lnTo>
                    <a:pt x="364753" y="1265896"/>
                  </a:lnTo>
                  <a:lnTo>
                    <a:pt x="366018" y="1282930"/>
                  </a:lnTo>
                  <a:lnTo>
                    <a:pt x="367474" y="1299143"/>
                  </a:lnTo>
                  <a:lnTo>
                    <a:pt x="369306" y="1314715"/>
                  </a:lnTo>
                  <a:lnTo>
                    <a:pt x="371536" y="1329650"/>
                  </a:lnTo>
                  <a:lnTo>
                    <a:pt x="374111" y="1343774"/>
                  </a:lnTo>
                  <a:lnTo>
                    <a:pt x="376958" y="1357059"/>
                  </a:lnTo>
                  <a:lnTo>
                    <a:pt x="380006" y="1369610"/>
                  </a:lnTo>
                  <a:lnTo>
                    <a:pt x="383199" y="1381580"/>
                  </a:lnTo>
                  <a:lnTo>
                    <a:pt x="386487" y="1393120"/>
                  </a:lnTo>
                  <a:lnTo>
                    <a:pt x="389677" y="1404516"/>
                  </a:lnTo>
                  <a:lnTo>
                    <a:pt x="392439" y="1416166"/>
                  </a:lnTo>
                  <a:lnTo>
                    <a:pt x="394620" y="1428261"/>
                  </a:lnTo>
                  <a:lnTo>
                    <a:pt x="395914" y="1440486"/>
                  </a:lnTo>
                  <a:lnTo>
                    <a:pt x="395800" y="1452161"/>
                  </a:lnTo>
                  <a:lnTo>
                    <a:pt x="394118" y="1462932"/>
                  </a:lnTo>
                  <a:lnTo>
                    <a:pt x="390698" y="1472621"/>
                  </a:lnTo>
                  <a:lnTo>
                    <a:pt x="385205" y="1481056"/>
                  </a:lnTo>
                  <a:lnTo>
                    <a:pt x="377656" y="1488287"/>
                  </a:lnTo>
                  <a:lnTo>
                    <a:pt x="368351" y="1494669"/>
                  </a:lnTo>
                  <a:lnTo>
                    <a:pt x="357672" y="1500738"/>
                  </a:lnTo>
                  <a:lnTo>
                    <a:pt x="345970" y="1506825"/>
                  </a:lnTo>
                  <a:lnTo>
                    <a:pt x="333369" y="1512900"/>
                  </a:lnTo>
                  <a:lnTo>
                    <a:pt x="319780" y="1518680"/>
                  </a:lnTo>
                  <a:lnTo>
                    <a:pt x="305234" y="1524018"/>
                  </a:lnTo>
                  <a:lnTo>
                    <a:pt x="289872" y="1529077"/>
                  </a:lnTo>
                  <a:lnTo>
                    <a:pt x="273876" y="1534234"/>
                  </a:lnTo>
                  <a:lnTo>
                    <a:pt x="257417" y="1539698"/>
                  </a:lnTo>
                  <a:lnTo>
                    <a:pt x="240958" y="1545351"/>
                  </a:lnTo>
                  <a:lnTo>
                    <a:pt x="225214" y="1550846"/>
                  </a:lnTo>
                  <a:lnTo>
                    <a:pt x="210516" y="1555987"/>
                  </a:lnTo>
                  <a:lnTo>
                    <a:pt x="196851" y="1560745"/>
                  </a:lnTo>
                  <a:lnTo>
                    <a:pt x="184052" y="1565167"/>
                  </a:lnTo>
                  <a:lnTo>
                    <a:pt x="171921" y="1569325"/>
                  </a:lnTo>
                  <a:lnTo>
                    <a:pt x="160280" y="1573287"/>
                  </a:lnTo>
                  <a:lnTo>
                    <a:pt x="148988" y="1577108"/>
                  </a:lnTo>
                  <a:lnTo>
                    <a:pt x="137940" y="1580834"/>
                  </a:lnTo>
                  <a:lnTo>
                    <a:pt x="127060" y="1584660"/>
                  </a:lnTo>
                  <a:lnTo>
                    <a:pt x="116295" y="1588915"/>
                  </a:lnTo>
                  <a:lnTo>
                    <a:pt x="105607" y="1593739"/>
                  </a:lnTo>
                  <a:lnTo>
                    <a:pt x="94972" y="1598945"/>
                  </a:lnTo>
                  <a:lnTo>
                    <a:pt x="84371" y="1604132"/>
                  </a:lnTo>
                  <a:lnTo>
                    <a:pt x="73795" y="1609068"/>
                  </a:lnTo>
                  <a:lnTo>
                    <a:pt x="63235" y="1613857"/>
                  </a:lnTo>
                  <a:lnTo>
                    <a:pt x="52685" y="1618831"/>
                  </a:lnTo>
                  <a:lnTo>
                    <a:pt x="42156" y="1624169"/>
                  </a:lnTo>
                  <a:lnTo>
                    <a:pt x="32100" y="1629588"/>
                  </a:lnTo>
                  <a:lnTo>
                    <a:pt x="22418" y="1634967"/>
                  </a:lnTo>
                  <a:lnTo>
                    <a:pt x="12260" y="1640780"/>
                  </a:lnTo>
                  <a:lnTo>
                    <a:pt x="0" y="1647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53761" y="1863544"/>
              <a:ext cx="242157" cy="126343"/>
            </a:xfrm>
            <a:custGeom>
              <a:avLst/>
              <a:gdLst/>
              <a:ahLst/>
              <a:cxnLst/>
              <a:rect l="0" t="0" r="0" b="0"/>
              <a:pathLst>
                <a:path w="242157" h="126343">
                  <a:moveTo>
                    <a:pt x="0" y="126342"/>
                  </a:moveTo>
                  <a:lnTo>
                    <a:pt x="3135" y="117607"/>
                  </a:lnTo>
                  <a:lnTo>
                    <a:pt x="7838" y="109901"/>
                  </a:lnTo>
                  <a:lnTo>
                    <a:pt x="14627" y="102499"/>
                  </a:lnTo>
                  <a:lnTo>
                    <a:pt x="23247" y="95237"/>
                  </a:lnTo>
                  <a:lnTo>
                    <a:pt x="33362" y="88059"/>
                  </a:lnTo>
                  <a:lnTo>
                    <a:pt x="44625" y="80938"/>
                  </a:lnTo>
                  <a:lnTo>
                    <a:pt x="56734" y="74020"/>
                  </a:lnTo>
                  <a:lnTo>
                    <a:pt x="69447" y="67602"/>
                  </a:lnTo>
                  <a:lnTo>
                    <a:pt x="82577" y="61804"/>
                  </a:lnTo>
                  <a:lnTo>
                    <a:pt x="95831" y="56589"/>
                  </a:lnTo>
                  <a:lnTo>
                    <a:pt x="108808" y="51853"/>
                  </a:lnTo>
                  <a:lnTo>
                    <a:pt x="121325" y="47476"/>
                  </a:lnTo>
                  <a:lnTo>
                    <a:pt x="133697" y="43196"/>
                  </a:lnTo>
                  <a:lnTo>
                    <a:pt x="146610" y="38629"/>
                  </a:lnTo>
                  <a:lnTo>
                    <a:pt x="160401" y="33592"/>
                  </a:lnTo>
                  <a:lnTo>
                    <a:pt x="174710" y="28192"/>
                  </a:lnTo>
                  <a:lnTo>
                    <a:pt x="190269" y="22092"/>
                  </a:lnTo>
                  <a:lnTo>
                    <a:pt x="210683" y="13634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149696" y="1379233"/>
              <a:ext cx="20004" cy="379027"/>
            </a:xfrm>
            <a:custGeom>
              <a:avLst/>
              <a:gdLst/>
              <a:ahLst/>
              <a:cxnLst/>
              <a:rect l="0" t="0" r="0" b="0"/>
              <a:pathLst>
                <a:path w="20004" h="379027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9"/>
                  </a:lnTo>
                  <a:lnTo>
                    <a:pt x="1683" y="39186"/>
                  </a:lnTo>
                  <a:lnTo>
                    <a:pt x="835" y="52294"/>
                  </a:lnTo>
                  <a:lnTo>
                    <a:pt x="241" y="67250"/>
                  </a:lnTo>
                  <a:lnTo>
                    <a:pt x="0" y="83493"/>
                  </a:lnTo>
                  <a:lnTo>
                    <a:pt x="364" y="100070"/>
                  </a:lnTo>
                  <a:lnTo>
                    <a:pt x="1419" y="116397"/>
                  </a:lnTo>
                  <a:lnTo>
                    <a:pt x="2941" y="132271"/>
                  </a:lnTo>
                  <a:lnTo>
                    <a:pt x="4501" y="147689"/>
                  </a:lnTo>
                  <a:lnTo>
                    <a:pt x="5844" y="162734"/>
                  </a:lnTo>
                  <a:lnTo>
                    <a:pt x="6897" y="177821"/>
                  </a:lnTo>
                  <a:lnTo>
                    <a:pt x="7679" y="193643"/>
                  </a:lnTo>
                  <a:lnTo>
                    <a:pt x="8244" y="210517"/>
                  </a:lnTo>
                  <a:lnTo>
                    <a:pt x="8810" y="228261"/>
                  </a:lnTo>
                  <a:lnTo>
                    <a:pt x="9729" y="246398"/>
                  </a:lnTo>
                  <a:lnTo>
                    <a:pt x="11164" y="264594"/>
                  </a:lnTo>
                  <a:lnTo>
                    <a:pt x="12942" y="282540"/>
                  </a:lnTo>
                  <a:lnTo>
                    <a:pt x="14676" y="299889"/>
                  </a:lnTo>
                  <a:lnTo>
                    <a:pt x="16136" y="316499"/>
                  </a:lnTo>
                  <a:lnTo>
                    <a:pt x="17270" y="331822"/>
                  </a:lnTo>
                  <a:lnTo>
                    <a:pt x="18228" y="346314"/>
                  </a:lnTo>
                  <a:lnTo>
                    <a:pt x="19091" y="361247"/>
                  </a:lnTo>
                  <a:lnTo>
                    <a:pt x="2000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938072" y="1316062"/>
              <a:ext cx="347442" cy="157928"/>
            </a:xfrm>
            <a:custGeom>
              <a:avLst/>
              <a:gdLst/>
              <a:ahLst/>
              <a:cxnLst/>
              <a:rect l="0" t="0" r="0" b="0"/>
              <a:pathLst>
                <a:path w="347442" h="157928">
                  <a:moveTo>
                    <a:pt x="347441" y="0"/>
                  </a:moveTo>
                  <a:lnTo>
                    <a:pt x="338639" y="5800"/>
                  </a:lnTo>
                  <a:lnTo>
                    <a:pt x="330293" y="10725"/>
                  </a:lnTo>
                  <a:lnTo>
                    <a:pt x="321599" y="15232"/>
                  </a:lnTo>
                  <a:lnTo>
                    <a:pt x="312651" y="19625"/>
                  </a:lnTo>
                  <a:lnTo>
                    <a:pt x="303803" y="24287"/>
                  </a:lnTo>
                  <a:lnTo>
                    <a:pt x="295251" y="29402"/>
                  </a:lnTo>
                  <a:lnTo>
                    <a:pt x="286544" y="34980"/>
                  </a:lnTo>
                  <a:lnTo>
                    <a:pt x="276722" y="40952"/>
                  </a:lnTo>
                  <a:lnTo>
                    <a:pt x="265341" y="47226"/>
                  </a:lnTo>
                  <a:lnTo>
                    <a:pt x="252764" y="53557"/>
                  </a:lnTo>
                  <a:lnTo>
                    <a:pt x="239858" y="59573"/>
                  </a:lnTo>
                  <a:lnTo>
                    <a:pt x="227177" y="65098"/>
                  </a:lnTo>
                  <a:lnTo>
                    <a:pt x="214917" y="70128"/>
                  </a:lnTo>
                  <a:lnTo>
                    <a:pt x="203086" y="74741"/>
                  </a:lnTo>
                  <a:lnTo>
                    <a:pt x="191615" y="79030"/>
                  </a:lnTo>
                  <a:lnTo>
                    <a:pt x="180421" y="83081"/>
                  </a:lnTo>
                  <a:lnTo>
                    <a:pt x="169432" y="86962"/>
                  </a:lnTo>
                  <a:lnTo>
                    <a:pt x="158587" y="90725"/>
                  </a:lnTo>
                  <a:lnTo>
                    <a:pt x="147843" y="94406"/>
                  </a:lnTo>
                  <a:lnTo>
                    <a:pt x="137168" y="98031"/>
                  </a:lnTo>
                  <a:lnTo>
                    <a:pt x="126542" y="101618"/>
                  </a:lnTo>
                  <a:lnTo>
                    <a:pt x="115947" y="105180"/>
                  </a:lnTo>
                  <a:lnTo>
                    <a:pt x="105375" y="108724"/>
                  </a:lnTo>
                  <a:lnTo>
                    <a:pt x="94816" y="112257"/>
                  </a:lnTo>
                  <a:lnTo>
                    <a:pt x="84267" y="115782"/>
                  </a:lnTo>
                  <a:lnTo>
                    <a:pt x="73726" y="119302"/>
                  </a:lnTo>
                  <a:lnTo>
                    <a:pt x="63194" y="122823"/>
                  </a:lnTo>
                  <a:lnTo>
                    <a:pt x="52832" y="126510"/>
                  </a:lnTo>
                  <a:lnTo>
                    <a:pt x="42948" y="130671"/>
                  </a:lnTo>
                  <a:lnTo>
                    <a:pt x="33680" y="135426"/>
                  </a:lnTo>
                  <a:lnTo>
                    <a:pt x="25292" y="140438"/>
                  </a:lnTo>
                  <a:lnTo>
                    <a:pt x="17443" y="145491"/>
                  </a:lnTo>
                  <a:lnTo>
                    <a:pt x="9443" y="15103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38649" y="1609562"/>
              <a:ext cx="163746" cy="160009"/>
            </a:xfrm>
            <a:custGeom>
              <a:avLst/>
              <a:gdLst/>
              <a:ahLst/>
              <a:cxnLst/>
              <a:rect l="0" t="0" r="0" b="0"/>
              <a:pathLst>
                <a:path w="163746" h="160009">
                  <a:moveTo>
                    <a:pt x="67921" y="1298"/>
                  </a:moveTo>
                  <a:lnTo>
                    <a:pt x="59186" y="4365"/>
                  </a:lnTo>
                  <a:lnTo>
                    <a:pt x="51480" y="8428"/>
                  </a:lnTo>
                  <a:lnTo>
                    <a:pt x="44077" y="13916"/>
                  </a:lnTo>
                  <a:lnTo>
                    <a:pt x="36817" y="20503"/>
                  </a:lnTo>
                  <a:lnTo>
                    <a:pt x="29638" y="27653"/>
                  </a:lnTo>
                  <a:lnTo>
                    <a:pt x="22522" y="35006"/>
                  </a:lnTo>
                  <a:lnTo>
                    <a:pt x="15777" y="42711"/>
                  </a:lnTo>
                  <a:lnTo>
                    <a:pt x="10007" y="51317"/>
                  </a:lnTo>
                  <a:lnTo>
                    <a:pt x="5467" y="61062"/>
                  </a:lnTo>
                  <a:lnTo>
                    <a:pt x="2251" y="71725"/>
                  </a:lnTo>
                  <a:lnTo>
                    <a:pt x="458" y="82806"/>
                  </a:lnTo>
                  <a:lnTo>
                    <a:pt x="0" y="93966"/>
                  </a:lnTo>
                  <a:lnTo>
                    <a:pt x="810" y="105053"/>
                  </a:lnTo>
                  <a:lnTo>
                    <a:pt x="2940" y="116023"/>
                  </a:lnTo>
                  <a:lnTo>
                    <a:pt x="6309" y="126867"/>
                  </a:lnTo>
                  <a:lnTo>
                    <a:pt x="11197" y="137113"/>
                  </a:lnTo>
                  <a:lnTo>
                    <a:pt x="18291" y="145863"/>
                  </a:lnTo>
                  <a:lnTo>
                    <a:pt x="27767" y="152737"/>
                  </a:lnTo>
                  <a:lnTo>
                    <a:pt x="39199" y="157522"/>
                  </a:lnTo>
                  <a:lnTo>
                    <a:pt x="51853" y="159918"/>
                  </a:lnTo>
                  <a:lnTo>
                    <a:pt x="65166" y="160008"/>
                  </a:lnTo>
                  <a:lnTo>
                    <a:pt x="78492" y="158155"/>
                  </a:lnTo>
                  <a:lnTo>
                    <a:pt x="91046" y="154793"/>
                  </a:lnTo>
                  <a:lnTo>
                    <a:pt x="102480" y="150314"/>
                  </a:lnTo>
                  <a:lnTo>
                    <a:pt x="112816" y="144871"/>
                  </a:lnTo>
                  <a:lnTo>
                    <a:pt x="122234" y="138395"/>
                  </a:lnTo>
                  <a:lnTo>
                    <a:pt x="130940" y="130929"/>
                  </a:lnTo>
                  <a:lnTo>
                    <a:pt x="138960" y="122629"/>
                  </a:lnTo>
                  <a:lnTo>
                    <a:pt x="146136" y="113679"/>
                  </a:lnTo>
                  <a:lnTo>
                    <a:pt x="152441" y="104245"/>
                  </a:lnTo>
                  <a:lnTo>
                    <a:pt x="157660" y="94299"/>
                  </a:lnTo>
                  <a:lnTo>
                    <a:pt x="161336" y="83637"/>
                  </a:lnTo>
                  <a:lnTo>
                    <a:pt x="163356" y="72213"/>
                  </a:lnTo>
                  <a:lnTo>
                    <a:pt x="163745" y="60440"/>
                  </a:lnTo>
                  <a:lnTo>
                    <a:pt x="162494" y="49070"/>
                  </a:lnTo>
                  <a:lnTo>
                    <a:pt x="159759" y="38503"/>
                  </a:lnTo>
                  <a:lnTo>
                    <a:pt x="155654" y="28951"/>
                  </a:lnTo>
                  <a:lnTo>
                    <a:pt x="150157" y="20607"/>
                  </a:lnTo>
                  <a:lnTo>
                    <a:pt x="143389" y="13451"/>
                  </a:lnTo>
                  <a:lnTo>
                    <a:pt x="135574" y="7628"/>
                  </a:lnTo>
                  <a:lnTo>
                    <a:pt x="126959" y="3532"/>
                  </a:lnTo>
                  <a:lnTo>
                    <a:pt x="117772" y="1213"/>
                  </a:lnTo>
                  <a:lnTo>
                    <a:pt x="108637" y="285"/>
                  </a:lnTo>
                  <a:lnTo>
                    <a:pt x="99682" y="0"/>
                  </a:lnTo>
                  <a:lnTo>
                    <a:pt x="90124" y="334"/>
                  </a:lnTo>
                  <a:lnTo>
                    <a:pt x="78449" y="12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885637" y="1326590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1" y="29850"/>
                  </a:lnTo>
                  <a:lnTo>
                    <a:pt x="7792" y="42518"/>
                  </a:lnTo>
                  <a:lnTo>
                    <a:pt x="8641" y="55997"/>
                  </a:lnTo>
                  <a:lnTo>
                    <a:pt x="9239" y="69878"/>
                  </a:lnTo>
                  <a:lnTo>
                    <a:pt x="9652" y="84259"/>
                  </a:lnTo>
                  <a:lnTo>
                    <a:pt x="9937" y="99648"/>
                  </a:lnTo>
                  <a:lnTo>
                    <a:pt x="10135" y="116260"/>
                  </a:lnTo>
                  <a:lnTo>
                    <a:pt x="10438" y="134177"/>
                  </a:lnTo>
                  <a:lnTo>
                    <a:pt x="11175" y="153501"/>
                  </a:lnTo>
                  <a:lnTo>
                    <a:pt x="12483" y="174127"/>
                  </a:lnTo>
                  <a:lnTo>
                    <a:pt x="14175" y="195505"/>
                  </a:lnTo>
                  <a:lnTo>
                    <a:pt x="15850" y="216768"/>
                  </a:lnTo>
                  <a:lnTo>
                    <a:pt x="17270" y="237435"/>
                  </a:lnTo>
                  <a:lnTo>
                    <a:pt x="18375" y="257395"/>
                  </a:lnTo>
                  <a:lnTo>
                    <a:pt x="19191" y="276718"/>
                  </a:lnTo>
                  <a:lnTo>
                    <a:pt x="19779" y="295527"/>
                  </a:lnTo>
                  <a:lnTo>
                    <a:pt x="20361" y="313787"/>
                  </a:lnTo>
                  <a:lnTo>
                    <a:pt x="21291" y="331297"/>
                  </a:lnTo>
                  <a:lnTo>
                    <a:pt x="22732" y="347999"/>
                  </a:lnTo>
                  <a:lnTo>
                    <a:pt x="24524" y="363769"/>
                  </a:lnTo>
                  <a:lnTo>
                    <a:pt x="26454" y="380092"/>
                  </a:lnTo>
                  <a:lnTo>
                    <a:pt x="28692" y="400638"/>
                  </a:lnTo>
                  <a:lnTo>
                    <a:pt x="31585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748767" y="1558217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69667" y="67"/>
                  </a:lnTo>
                  <a:lnTo>
                    <a:pt x="256396" y="707"/>
                  </a:lnTo>
                  <a:lnTo>
                    <a:pt x="243195" y="1999"/>
                  </a:lnTo>
                  <a:lnTo>
                    <a:pt x="229852" y="3686"/>
                  </a:lnTo>
                  <a:lnTo>
                    <a:pt x="216345" y="5355"/>
                  </a:lnTo>
                  <a:lnTo>
                    <a:pt x="202686" y="6768"/>
                  </a:lnTo>
                  <a:lnTo>
                    <a:pt x="188748" y="7866"/>
                  </a:lnTo>
                  <a:lnTo>
                    <a:pt x="174250" y="8677"/>
                  </a:lnTo>
                  <a:lnTo>
                    <a:pt x="159088" y="9260"/>
                  </a:lnTo>
                  <a:lnTo>
                    <a:pt x="143313" y="9839"/>
                  </a:lnTo>
                  <a:lnTo>
                    <a:pt x="127037" y="10767"/>
                  </a:lnTo>
                  <a:lnTo>
                    <a:pt x="110388" y="12211"/>
                  </a:lnTo>
                  <a:lnTo>
                    <a:pt x="93632" y="14167"/>
                  </a:lnTo>
                  <a:lnTo>
                    <a:pt x="77156" y="16551"/>
                  </a:lnTo>
                  <a:lnTo>
                    <a:pt x="61167" y="19262"/>
                  </a:lnTo>
                  <a:lnTo>
                    <a:pt x="46279" y="22058"/>
                  </a:lnTo>
                  <a:lnTo>
                    <a:pt x="32133" y="24844"/>
                  </a:lnTo>
                  <a:lnTo>
                    <a:pt x="17491" y="27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001450" y="1326590"/>
              <a:ext cx="357970" cy="431453"/>
            </a:xfrm>
            <a:custGeom>
              <a:avLst/>
              <a:gdLst/>
              <a:ahLst/>
              <a:cxnLst/>
              <a:rect l="0" t="0" r="0" b="0"/>
              <a:pathLst>
                <a:path w="357970" h="431453">
                  <a:moveTo>
                    <a:pt x="0" y="0"/>
                  </a:moveTo>
                  <a:lnTo>
                    <a:pt x="68" y="11802"/>
                  </a:lnTo>
                  <a:lnTo>
                    <a:pt x="707" y="23571"/>
                  </a:lnTo>
                  <a:lnTo>
                    <a:pt x="2004" y="36471"/>
                  </a:lnTo>
                  <a:lnTo>
                    <a:pt x="3865" y="50665"/>
                  </a:lnTo>
                  <a:lnTo>
                    <a:pt x="6181" y="66289"/>
                  </a:lnTo>
                  <a:lnTo>
                    <a:pt x="8846" y="83261"/>
                  </a:lnTo>
                  <a:lnTo>
                    <a:pt x="11769" y="101189"/>
                  </a:lnTo>
                  <a:lnTo>
                    <a:pt x="14877" y="119510"/>
                  </a:lnTo>
                  <a:lnTo>
                    <a:pt x="18108" y="137867"/>
                  </a:lnTo>
                  <a:lnTo>
                    <a:pt x="21260" y="156276"/>
                  </a:lnTo>
                  <a:lnTo>
                    <a:pt x="23996" y="175007"/>
                  </a:lnTo>
                  <a:lnTo>
                    <a:pt x="26172" y="194188"/>
                  </a:lnTo>
                  <a:lnTo>
                    <a:pt x="27972" y="213325"/>
                  </a:lnTo>
                  <a:lnTo>
                    <a:pt x="29796" y="231421"/>
                  </a:lnTo>
                  <a:lnTo>
                    <a:pt x="31874" y="248009"/>
                  </a:lnTo>
                  <a:lnTo>
                    <a:pt x="34100" y="263437"/>
                  </a:lnTo>
                  <a:lnTo>
                    <a:pt x="36142" y="278559"/>
                  </a:lnTo>
                  <a:lnTo>
                    <a:pt x="37813" y="293917"/>
                  </a:lnTo>
                  <a:lnTo>
                    <a:pt x="39086" y="309540"/>
                  </a:lnTo>
                  <a:lnTo>
                    <a:pt x="40017" y="325122"/>
                  </a:lnTo>
                  <a:lnTo>
                    <a:pt x="40672" y="340432"/>
                  </a:lnTo>
                  <a:lnTo>
                    <a:pt x="40944" y="354230"/>
                  </a:lnTo>
                  <a:lnTo>
                    <a:pt x="40053" y="362902"/>
                  </a:lnTo>
                  <a:lnTo>
                    <a:pt x="37970" y="364138"/>
                  </a:lnTo>
                  <a:lnTo>
                    <a:pt x="36026" y="359471"/>
                  </a:lnTo>
                  <a:lnTo>
                    <a:pt x="34761" y="350996"/>
                  </a:lnTo>
                  <a:lnTo>
                    <a:pt x="34419" y="340632"/>
                  </a:lnTo>
                  <a:lnTo>
                    <a:pt x="35005" y="329549"/>
                  </a:lnTo>
                  <a:lnTo>
                    <a:pt x="36384" y="318307"/>
                  </a:lnTo>
                  <a:lnTo>
                    <a:pt x="38383" y="307131"/>
                  </a:lnTo>
                  <a:lnTo>
                    <a:pt x="40850" y="296093"/>
                  </a:lnTo>
                  <a:lnTo>
                    <a:pt x="43981" y="285523"/>
                  </a:lnTo>
                  <a:lnTo>
                    <a:pt x="48293" y="276012"/>
                  </a:lnTo>
                  <a:lnTo>
                    <a:pt x="53975" y="267803"/>
                  </a:lnTo>
                  <a:lnTo>
                    <a:pt x="60911" y="261135"/>
                  </a:lnTo>
                  <a:lnTo>
                    <a:pt x="68862" y="256403"/>
                  </a:lnTo>
                  <a:lnTo>
                    <a:pt x="77577" y="253643"/>
                  </a:lnTo>
                  <a:lnTo>
                    <a:pt x="86682" y="253078"/>
                  </a:lnTo>
                  <a:lnTo>
                    <a:pt x="95706" y="255268"/>
                  </a:lnTo>
                  <a:lnTo>
                    <a:pt x="104396" y="260255"/>
                  </a:lnTo>
                  <a:lnTo>
                    <a:pt x="112532" y="267500"/>
                  </a:lnTo>
                  <a:lnTo>
                    <a:pt x="119852" y="276182"/>
                  </a:lnTo>
                  <a:lnTo>
                    <a:pt x="126294" y="285690"/>
                  </a:lnTo>
                  <a:lnTo>
                    <a:pt x="131959" y="295985"/>
                  </a:lnTo>
                  <a:lnTo>
                    <a:pt x="137008" y="307479"/>
                  </a:lnTo>
                  <a:lnTo>
                    <a:pt x="141593" y="320316"/>
                  </a:lnTo>
                  <a:lnTo>
                    <a:pt x="145843" y="334207"/>
                  </a:lnTo>
                  <a:lnTo>
                    <a:pt x="149860" y="348610"/>
                  </a:lnTo>
                  <a:lnTo>
                    <a:pt x="153714" y="363121"/>
                  </a:lnTo>
                  <a:lnTo>
                    <a:pt x="157468" y="376412"/>
                  </a:lnTo>
                  <a:lnTo>
                    <a:pt x="161640" y="385845"/>
                  </a:lnTo>
                  <a:lnTo>
                    <a:pt x="166525" y="390076"/>
                  </a:lnTo>
                  <a:lnTo>
                    <a:pt x="171621" y="389775"/>
                  </a:lnTo>
                  <a:lnTo>
                    <a:pt x="176937" y="386158"/>
                  </a:lnTo>
                  <a:lnTo>
                    <a:pt x="182569" y="380262"/>
                  </a:lnTo>
                  <a:lnTo>
                    <a:pt x="188528" y="372828"/>
                  </a:lnTo>
                  <a:lnTo>
                    <a:pt x="194778" y="364374"/>
                  </a:lnTo>
                  <a:lnTo>
                    <a:pt x="201420" y="355568"/>
                  </a:lnTo>
                  <a:lnTo>
                    <a:pt x="208704" y="347254"/>
                  </a:lnTo>
                  <a:lnTo>
                    <a:pt x="216707" y="339840"/>
                  </a:lnTo>
                  <a:lnTo>
                    <a:pt x="225199" y="333198"/>
                  </a:lnTo>
                  <a:lnTo>
                    <a:pt x="233744" y="326887"/>
                  </a:lnTo>
                  <a:lnTo>
                    <a:pt x="242088" y="320598"/>
                  </a:lnTo>
                  <a:lnTo>
                    <a:pt x="250317" y="314202"/>
                  </a:lnTo>
                  <a:lnTo>
                    <a:pt x="258754" y="307667"/>
                  </a:lnTo>
                  <a:lnTo>
                    <a:pt x="267576" y="301004"/>
                  </a:lnTo>
                  <a:lnTo>
                    <a:pt x="276635" y="294240"/>
                  </a:lnTo>
                  <a:lnTo>
                    <a:pt x="285571" y="287399"/>
                  </a:lnTo>
                  <a:lnTo>
                    <a:pt x="294172" y="280498"/>
                  </a:lnTo>
                  <a:lnTo>
                    <a:pt x="302235" y="273390"/>
                  </a:lnTo>
                  <a:lnTo>
                    <a:pt x="309499" y="265780"/>
                  </a:lnTo>
                  <a:lnTo>
                    <a:pt x="315885" y="257550"/>
                  </a:lnTo>
                  <a:lnTo>
                    <a:pt x="321003" y="248905"/>
                  </a:lnTo>
                  <a:lnTo>
                    <a:pt x="324086" y="240255"/>
                  </a:lnTo>
                  <a:lnTo>
                    <a:pt x="324889" y="231854"/>
                  </a:lnTo>
                  <a:lnTo>
                    <a:pt x="323309" y="224096"/>
                  </a:lnTo>
                  <a:lnTo>
                    <a:pt x="319132" y="217570"/>
                  </a:lnTo>
                  <a:lnTo>
                    <a:pt x="312511" y="212488"/>
                  </a:lnTo>
                  <a:lnTo>
                    <a:pt x="304016" y="208890"/>
                  </a:lnTo>
                  <a:lnTo>
                    <a:pt x="294422" y="206834"/>
                  </a:lnTo>
                  <a:lnTo>
                    <a:pt x="284278" y="206195"/>
                  </a:lnTo>
                  <a:lnTo>
                    <a:pt x="274049" y="206882"/>
                  </a:lnTo>
                  <a:lnTo>
                    <a:pt x="264189" y="208930"/>
                  </a:lnTo>
                  <a:lnTo>
                    <a:pt x="254900" y="212234"/>
                  </a:lnTo>
                  <a:lnTo>
                    <a:pt x="246341" y="216739"/>
                  </a:lnTo>
                  <a:lnTo>
                    <a:pt x="238731" y="222511"/>
                  </a:lnTo>
                  <a:lnTo>
                    <a:pt x="232090" y="229468"/>
                  </a:lnTo>
                  <a:lnTo>
                    <a:pt x="226289" y="237410"/>
                  </a:lnTo>
                  <a:lnTo>
                    <a:pt x="221149" y="246112"/>
                  </a:lnTo>
                  <a:lnTo>
                    <a:pt x="216502" y="255371"/>
                  </a:lnTo>
                  <a:lnTo>
                    <a:pt x="212209" y="265029"/>
                  </a:lnTo>
                  <a:lnTo>
                    <a:pt x="208166" y="274964"/>
                  </a:lnTo>
                  <a:lnTo>
                    <a:pt x="204303" y="285091"/>
                  </a:lnTo>
                  <a:lnTo>
                    <a:pt x="200894" y="295348"/>
                  </a:lnTo>
                  <a:lnTo>
                    <a:pt x="198517" y="305695"/>
                  </a:lnTo>
                  <a:lnTo>
                    <a:pt x="197405" y="316106"/>
                  </a:lnTo>
                  <a:lnTo>
                    <a:pt x="197471" y="326725"/>
                  </a:lnTo>
                  <a:lnTo>
                    <a:pt x="198505" y="337848"/>
                  </a:lnTo>
                  <a:lnTo>
                    <a:pt x="200279" y="349588"/>
                  </a:lnTo>
                  <a:lnTo>
                    <a:pt x="202758" y="361745"/>
                  </a:lnTo>
                  <a:lnTo>
                    <a:pt x="206091" y="373905"/>
                  </a:lnTo>
                  <a:lnTo>
                    <a:pt x="210297" y="385817"/>
                  </a:lnTo>
                  <a:lnTo>
                    <a:pt x="215425" y="397085"/>
                  </a:lnTo>
                  <a:lnTo>
                    <a:pt x="221624" y="407120"/>
                  </a:lnTo>
                  <a:lnTo>
                    <a:pt x="228876" y="415708"/>
                  </a:lnTo>
                  <a:lnTo>
                    <a:pt x="237187" y="422642"/>
                  </a:lnTo>
                  <a:lnTo>
                    <a:pt x="246669" y="427559"/>
                  </a:lnTo>
                  <a:lnTo>
                    <a:pt x="257266" y="430455"/>
                  </a:lnTo>
                  <a:lnTo>
                    <a:pt x="268634" y="431452"/>
                  </a:lnTo>
                  <a:lnTo>
                    <a:pt x="280258" y="430618"/>
                  </a:lnTo>
                  <a:lnTo>
                    <a:pt x="291811" y="428171"/>
                  </a:lnTo>
                  <a:lnTo>
                    <a:pt x="303006" y="424430"/>
                  </a:lnTo>
                  <a:lnTo>
                    <a:pt x="313524" y="419712"/>
                  </a:lnTo>
                  <a:lnTo>
                    <a:pt x="323254" y="414292"/>
                  </a:lnTo>
                  <a:lnTo>
                    <a:pt x="331969" y="408685"/>
                  </a:lnTo>
                  <a:lnTo>
                    <a:pt x="340080" y="403095"/>
                  </a:lnTo>
                  <a:lnTo>
                    <a:pt x="348304" y="397035"/>
                  </a:lnTo>
                  <a:lnTo>
                    <a:pt x="357969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622632" y="1486635"/>
              <a:ext cx="315856" cy="251380"/>
            </a:xfrm>
            <a:custGeom>
              <a:avLst/>
              <a:gdLst/>
              <a:ahLst/>
              <a:cxnLst/>
              <a:rect l="0" t="0" r="0" b="0"/>
              <a:pathLst>
                <a:path w="315856" h="251380">
                  <a:moveTo>
                    <a:pt x="0" y="71582"/>
                  </a:moveTo>
                  <a:lnTo>
                    <a:pt x="67" y="83317"/>
                  </a:lnTo>
                  <a:lnTo>
                    <a:pt x="707" y="94446"/>
                  </a:lnTo>
                  <a:lnTo>
                    <a:pt x="1999" y="106049"/>
                  </a:lnTo>
                  <a:lnTo>
                    <a:pt x="3686" y="118383"/>
                  </a:lnTo>
                  <a:lnTo>
                    <a:pt x="5355" y="131691"/>
                  </a:lnTo>
                  <a:lnTo>
                    <a:pt x="6767" y="145996"/>
                  </a:lnTo>
                  <a:lnTo>
                    <a:pt x="7866" y="161001"/>
                  </a:lnTo>
                  <a:lnTo>
                    <a:pt x="8677" y="176214"/>
                  </a:lnTo>
                  <a:lnTo>
                    <a:pt x="9235" y="191247"/>
                  </a:lnTo>
                  <a:lnTo>
                    <a:pt x="8867" y="202990"/>
                  </a:lnTo>
                  <a:lnTo>
                    <a:pt x="7216" y="207392"/>
                  </a:lnTo>
                  <a:lnTo>
                    <a:pt x="5379" y="205280"/>
                  </a:lnTo>
                  <a:lnTo>
                    <a:pt x="3845" y="198744"/>
                  </a:lnTo>
                  <a:lnTo>
                    <a:pt x="2687" y="189424"/>
                  </a:lnTo>
                  <a:lnTo>
                    <a:pt x="1849" y="178377"/>
                  </a:lnTo>
                  <a:lnTo>
                    <a:pt x="1267" y="166254"/>
                  </a:lnTo>
                  <a:lnTo>
                    <a:pt x="1033" y="153452"/>
                  </a:lnTo>
                  <a:lnTo>
                    <a:pt x="1403" y="140220"/>
                  </a:lnTo>
                  <a:lnTo>
                    <a:pt x="2467" y="126709"/>
                  </a:lnTo>
                  <a:lnTo>
                    <a:pt x="4166" y="113017"/>
                  </a:lnTo>
                  <a:lnTo>
                    <a:pt x="6375" y="99208"/>
                  </a:lnTo>
                  <a:lnTo>
                    <a:pt x="8979" y="85330"/>
                  </a:lnTo>
                  <a:lnTo>
                    <a:pt x="12031" y="71738"/>
                  </a:lnTo>
                  <a:lnTo>
                    <a:pt x="15757" y="59063"/>
                  </a:lnTo>
                  <a:lnTo>
                    <a:pt x="20227" y="47576"/>
                  </a:lnTo>
                  <a:lnTo>
                    <a:pt x="25365" y="37218"/>
                  </a:lnTo>
                  <a:lnTo>
                    <a:pt x="31037" y="27793"/>
                  </a:lnTo>
                  <a:lnTo>
                    <a:pt x="37118" y="19094"/>
                  </a:lnTo>
                  <a:lnTo>
                    <a:pt x="43659" y="11419"/>
                  </a:lnTo>
                  <a:lnTo>
                    <a:pt x="50881" y="5541"/>
                  </a:lnTo>
                  <a:lnTo>
                    <a:pt x="58846" y="1740"/>
                  </a:lnTo>
                  <a:lnTo>
                    <a:pt x="67314" y="0"/>
                  </a:lnTo>
                  <a:lnTo>
                    <a:pt x="75844" y="270"/>
                  </a:lnTo>
                  <a:lnTo>
                    <a:pt x="84169" y="2309"/>
                  </a:lnTo>
                  <a:lnTo>
                    <a:pt x="92046" y="5931"/>
                  </a:lnTo>
                  <a:lnTo>
                    <a:pt x="99183" y="11095"/>
                  </a:lnTo>
                  <a:lnTo>
                    <a:pt x="105504" y="17638"/>
                  </a:lnTo>
                  <a:lnTo>
                    <a:pt x="111257" y="25299"/>
                  </a:lnTo>
                  <a:lnTo>
                    <a:pt x="116894" y="33811"/>
                  </a:lnTo>
                  <a:lnTo>
                    <a:pt x="122684" y="42947"/>
                  </a:lnTo>
                  <a:lnTo>
                    <a:pt x="128389" y="52691"/>
                  </a:lnTo>
                  <a:lnTo>
                    <a:pt x="133387" y="63218"/>
                  </a:lnTo>
                  <a:lnTo>
                    <a:pt x="137382" y="74559"/>
                  </a:lnTo>
                  <a:lnTo>
                    <a:pt x="140556" y="86617"/>
                  </a:lnTo>
                  <a:lnTo>
                    <a:pt x="143377" y="99243"/>
                  </a:lnTo>
                  <a:lnTo>
                    <a:pt x="146159" y="112294"/>
                  </a:lnTo>
                  <a:lnTo>
                    <a:pt x="148876" y="125651"/>
                  </a:lnTo>
                  <a:lnTo>
                    <a:pt x="151254" y="139225"/>
                  </a:lnTo>
                  <a:lnTo>
                    <a:pt x="153163" y="152915"/>
                  </a:lnTo>
                  <a:lnTo>
                    <a:pt x="154959" y="165518"/>
                  </a:lnTo>
                  <a:lnTo>
                    <a:pt x="158027" y="174406"/>
                  </a:lnTo>
                  <a:lnTo>
                    <a:pt x="162967" y="178382"/>
                  </a:lnTo>
                  <a:lnTo>
                    <a:pt x="168652" y="178436"/>
                  </a:lnTo>
                  <a:lnTo>
                    <a:pt x="174661" y="175890"/>
                  </a:lnTo>
                  <a:lnTo>
                    <a:pt x="181077" y="171872"/>
                  </a:lnTo>
                  <a:lnTo>
                    <a:pt x="188169" y="167307"/>
                  </a:lnTo>
                  <a:lnTo>
                    <a:pt x="196026" y="162700"/>
                  </a:lnTo>
                  <a:lnTo>
                    <a:pt x="204577" y="158088"/>
                  </a:lnTo>
                  <a:lnTo>
                    <a:pt x="213690" y="153210"/>
                  </a:lnTo>
                  <a:lnTo>
                    <a:pt x="223221" y="147918"/>
                  </a:lnTo>
                  <a:lnTo>
                    <a:pt x="232891" y="142205"/>
                  </a:lnTo>
                  <a:lnTo>
                    <a:pt x="242303" y="136135"/>
                  </a:lnTo>
                  <a:lnTo>
                    <a:pt x="251259" y="129787"/>
                  </a:lnTo>
                  <a:lnTo>
                    <a:pt x="259747" y="123235"/>
                  </a:lnTo>
                  <a:lnTo>
                    <a:pt x="267833" y="116537"/>
                  </a:lnTo>
                  <a:lnTo>
                    <a:pt x="275605" y="109731"/>
                  </a:lnTo>
                  <a:lnTo>
                    <a:pt x="282976" y="102688"/>
                  </a:lnTo>
                  <a:lnTo>
                    <a:pt x="289708" y="95120"/>
                  </a:lnTo>
                  <a:lnTo>
                    <a:pt x="295711" y="86915"/>
                  </a:lnTo>
                  <a:lnTo>
                    <a:pt x="300727" y="78116"/>
                  </a:lnTo>
                  <a:lnTo>
                    <a:pt x="304264" y="68830"/>
                  </a:lnTo>
                  <a:lnTo>
                    <a:pt x="306188" y="59184"/>
                  </a:lnTo>
                  <a:lnTo>
                    <a:pt x="306342" y="49606"/>
                  </a:lnTo>
                  <a:lnTo>
                    <a:pt x="304401" y="40788"/>
                  </a:lnTo>
                  <a:lnTo>
                    <a:pt x="300385" y="33057"/>
                  </a:lnTo>
                  <a:lnTo>
                    <a:pt x="294436" y="26715"/>
                  </a:lnTo>
                  <a:lnTo>
                    <a:pt x="286630" y="22205"/>
                  </a:lnTo>
                  <a:lnTo>
                    <a:pt x="277207" y="19590"/>
                  </a:lnTo>
                  <a:lnTo>
                    <a:pt x="266815" y="18952"/>
                  </a:lnTo>
                  <a:lnTo>
                    <a:pt x="256388" y="20561"/>
                  </a:lnTo>
                  <a:lnTo>
                    <a:pt x="246456" y="24345"/>
                  </a:lnTo>
                  <a:lnTo>
                    <a:pt x="237164" y="29968"/>
                  </a:lnTo>
                  <a:lnTo>
                    <a:pt x="228463" y="37021"/>
                  </a:lnTo>
                  <a:lnTo>
                    <a:pt x="220245" y="45131"/>
                  </a:lnTo>
                  <a:lnTo>
                    <a:pt x="212554" y="53997"/>
                  </a:lnTo>
                  <a:lnTo>
                    <a:pt x="205601" y="63392"/>
                  </a:lnTo>
                  <a:lnTo>
                    <a:pt x="199441" y="73158"/>
                  </a:lnTo>
                  <a:lnTo>
                    <a:pt x="194149" y="83341"/>
                  </a:lnTo>
                  <a:lnTo>
                    <a:pt x="189893" y="94170"/>
                  </a:lnTo>
                  <a:lnTo>
                    <a:pt x="186661" y="105718"/>
                  </a:lnTo>
                  <a:lnTo>
                    <a:pt x="184303" y="117916"/>
                  </a:lnTo>
                  <a:lnTo>
                    <a:pt x="182628" y="130636"/>
                  </a:lnTo>
                  <a:lnTo>
                    <a:pt x="181468" y="143746"/>
                  </a:lnTo>
                  <a:lnTo>
                    <a:pt x="180839" y="156973"/>
                  </a:lnTo>
                  <a:lnTo>
                    <a:pt x="180941" y="169927"/>
                  </a:lnTo>
                  <a:lnTo>
                    <a:pt x="181828" y="182411"/>
                  </a:lnTo>
                  <a:lnTo>
                    <a:pt x="183576" y="194250"/>
                  </a:lnTo>
                  <a:lnTo>
                    <a:pt x="186353" y="205208"/>
                  </a:lnTo>
                  <a:lnTo>
                    <a:pt x="190153" y="215242"/>
                  </a:lnTo>
                  <a:lnTo>
                    <a:pt x="194994" y="224303"/>
                  </a:lnTo>
                  <a:lnTo>
                    <a:pt x="200993" y="232251"/>
                  </a:lnTo>
                  <a:lnTo>
                    <a:pt x="208103" y="239110"/>
                  </a:lnTo>
                  <a:lnTo>
                    <a:pt x="216147" y="244717"/>
                  </a:lnTo>
                  <a:lnTo>
                    <a:pt x="224917" y="248661"/>
                  </a:lnTo>
                  <a:lnTo>
                    <a:pt x="234218" y="250864"/>
                  </a:lnTo>
                  <a:lnTo>
                    <a:pt x="243733" y="251379"/>
                  </a:lnTo>
                  <a:lnTo>
                    <a:pt x="253040" y="250212"/>
                  </a:lnTo>
                  <a:lnTo>
                    <a:pt x="261927" y="247538"/>
                  </a:lnTo>
                  <a:lnTo>
                    <a:pt x="270369" y="243644"/>
                  </a:lnTo>
                  <a:lnTo>
                    <a:pt x="278425" y="238821"/>
                  </a:lnTo>
                  <a:lnTo>
                    <a:pt x="286170" y="233332"/>
                  </a:lnTo>
                  <a:lnTo>
                    <a:pt x="293380" y="227678"/>
                  </a:lnTo>
                  <a:lnTo>
                    <a:pt x="300239" y="222051"/>
                  </a:lnTo>
                  <a:lnTo>
                    <a:pt x="307349" y="215962"/>
                  </a:lnTo>
                  <a:lnTo>
                    <a:pt x="315855" y="2084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952885" y="1529808"/>
              <a:ext cx="206701" cy="192949"/>
            </a:xfrm>
            <a:custGeom>
              <a:avLst/>
              <a:gdLst/>
              <a:ahLst/>
              <a:cxnLst/>
              <a:rect l="0" t="0" r="0" b="0"/>
              <a:pathLst>
                <a:path w="206701" h="192949">
                  <a:moveTo>
                    <a:pt x="80358" y="133694"/>
                  </a:moveTo>
                  <a:lnTo>
                    <a:pt x="86159" y="127760"/>
                  </a:lnTo>
                  <a:lnTo>
                    <a:pt x="91083" y="121555"/>
                  </a:lnTo>
                  <a:lnTo>
                    <a:pt x="95581" y="114455"/>
                  </a:lnTo>
                  <a:lnTo>
                    <a:pt x="99629" y="106341"/>
                  </a:lnTo>
                  <a:lnTo>
                    <a:pt x="102995" y="97047"/>
                  </a:lnTo>
                  <a:lnTo>
                    <a:pt x="105599" y="86603"/>
                  </a:lnTo>
                  <a:lnTo>
                    <a:pt x="107353" y="75351"/>
                  </a:lnTo>
                  <a:lnTo>
                    <a:pt x="108083" y="63813"/>
                  </a:lnTo>
                  <a:lnTo>
                    <a:pt x="107791" y="52322"/>
                  </a:lnTo>
                  <a:lnTo>
                    <a:pt x="106460" y="41169"/>
                  </a:lnTo>
                  <a:lnTo>
                    <a:pt x="103972" y="30680"/>
                  </a:lnTo>
                  <a:lnTo>
                    <a:pt x="100362" y="20974"/>
                  </a:lnTo>
                  <a:lnTo>
                    <a:pt x="95483" y="12474"/>
                  </a:lnTo>
                  <a:lnTo>
                    <a:pt x="88926" y="5968"/>
                  </a:lnTo>
                  <a:lnTo>
                    <a:pt x="80632" y="1718"/>
                  </a:lnTo>
                  <a:lnTo>
                    <a:pt x="71148" y="0"/>
                  </a:lnTo>
                  <a:lnTo>
                    <a:pt x="61406" y="1341"/>
                  </a:lnTo>
                  <a:lnTo>
                    <a:pt x="51974" y="5722"/>
                  </a:lnTo>
                  <a:lnTo>
                    <a:pt x="43205" y="12544"/>
                  </a:lnTo>
                  <a:lnTo>
                    <a:pt x="35394" y="20933"/>
                  </a:lnTo>
                  <a:lnTo>
                    <a:pt x="28590" y="30233"/>
                  </a:lnTo>
                  <a:lnTo>
                    <a:pt x="22666" y="40047"/>
                  </a:lnTo>
                  <a:lnTo>
                    <a:pt x="17437" y="50153"/>
                  </a:lnTo>
                  <a:lnTo>
                    <a:pt x="12731" y="60431"/>
                  </a:lnTo>
                  <a:lnTo>
                    <a:pt x="8568" y="70975"/>
                  </a:lnTo>
                  <a:lnTo>
                    <a:pt x="5143" y="82054"/>
                  </a:lnTo>
                  <a:lnTo>
                    <a:pt x="2508" y="93774"/>
                  </a:lnTo>
                  <a:lnTo>
                    <a:pt x="738" y="106088"/>
                  </a:lnTo>
                  <a:lnTo>
                    <a:pt x="0" y="118887"/>
                  </a:lnTo>
                  <a:lnTo>
                    <a:pt x="288" y="132046"/>
                  </a:lnTo>
                  <a:lnTo>
                    <a:pt x="1617" y="145136"/>
                  </a:lnTo>
                  <a:lnTo>
                    <a:pt x="4104" y="157465"/>
                  </a:lnTo>
                  <a:lnTo>
                    <a:pt x="7707" y="168703"/>
                  </a:lnTo>
                  <a:lnTo>
                    <a:pt x="12414" y="178382"/>
                  </a:lnTo>
                  <a:lnTo>
                    <a:pt x="18322" y="185754"/>
                  </a:lnTo>
                  <a:lnTo>
                    <a:pt x="25362" y="190626"/>
                  </a:lnTo>
                  <a:lnTo>
                    <a:pt x="33020" y="192948"/>
                  </a:lnTo>
                  <a:lnTo>
                    <a:pt x="40465" y="192552"/>
                  </a:lnTo>
                  <a:lnTo>
                    <a:pt x="47247" y="189621"/>
                  </a:lnTo>
                  <a:lnTo>
                    <a:pt x="53271" y="184590"/>
                  </a:lnTo>
                  <a:lnTo>
                    <a:pt x="58625" y="177942"/>
                  </a:lnTo>
                  <a:lnTo>
                    <a:pt x="63450" y="170108"/>
                  </a:lnTo>
                  <a:lnTo>
                    <a:pt x="67875" y="161428"/>
                  </a:lnTo>
                  <a:lnTo>
                    <a:pt x="72017" y="152158"/>
                  </a:lnTo>
                  <a:lnTo>
                    <a:pt x="75958" y="142481"/>
                  </a:lnTo>
                  <a:lnTo>
                    <a:pt x="79760" y="132527"/>
                  </a:lnTo>
                  <a:lnTo>
                    <a:pt x="83467" y="122385"/>
                  </a:lnTo>
                  <a:lnTo>
                    <a:pt x="87104" y="112110"/>
                  </a:lnTo>
                  <a:lnTo>
                    <a:pt x="90530" y="101582"/>
                  </a:lnTo>
                  <a:lnTo>
                    <a:pt x="93450" y="90522"/>
                  </a:lnTo>
                  <a:lnTo>
                    <a:pt x="95749" y="78907"/>
                  </a:lnTo>
                  <a:lnTo>
                    <a:pt x="97573" y="69949"/>
                  </a:lnTo>
                  <a:lnTo>
                    <a:pt x="99182" y="67782"/>
                  </a:lnTo>
                  <a:lnTo>
                    <a:pt x="100782" y="71388"/>
                  </a:lnTo>
                  <a:lnTo>
                    <a:pt x="102617" y="78825"/>
                  </a:lnTo>
                  <a:lnTo>
                    <a:pt x="104958" y="88341"/>
                  </a:lnTo>
                  <a:lnTo>
                    <a:pt x="108108" y="98416"/>
                  </a:lnTo>
                  <a:lnTo>
                    <a:pt x="112141" y="108234"/>
                  </a:lnTo>
                  <a:lnTo>
                    <a:pt x="116961" y="117678"/>
                  </a:lnTo>
                  <a:lnTo>
                    <a:pt x="122409" y="127042"/>
                  </a:lnTo>
                  <a:lnTo>
                    <a:pt x="128334" y="136524"/>
                  </a:lnTo>
                  <a:lnTo>
                    <a:pt x="134767" y="145545"/>
                  </a:lnTo>
                  <a:lnTo>
                    <a:pt x="141917" y="152868"/>
                  </a:lnTo>
                  <a:lnTo>
                    <a:pt x="149834" y="157943"/>
                  </a:lnTo>
                  <a:lnTo>
                    <a:pt x="158358" y="160832"/>
                  </a:lnTo>
                  <a:lnTo>
                    <a:pt x="168253" y="162049"/>
                  </a:lnTo>
                  <a:lnTo>
                    <a:pt x="182620" y="160576"/>
                  </a:lnTo>
                  <a:lnTo>
                    <a:pt x="206700" y="154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172514" y="1484518"/>
              <a:ext cx="92357" cy="208996"/>
            </a:xfrm>
            <a:custGeom>
              <a:avLst/>
              <a:gdLst/>
              <a:ahLst/>
              <a:cxnLst/>
              <a:rect l="0" t="0" r="0" b="0"/>
              <a:pathLst>
                <a:path w="92357" h="208996">
                  <a:moveTo>
                    <a:pt x="8128" y="105285"/>
                  </a:moveTo>
                  <a:lnTo>
                    <a:pt x="8195" y="116953"/>
                  </a:lnTo>
                  <a:lnTo>
                    <a:pt x="8835" y="127442"/>
                  </a:lnTo>
                  <a:lnTo>
                    <a:pt x="10132" y="137743"/>
                  </a:lnTo>
                  <a:lnTo>
                    <a:pt x="11991" y="148045"/>
                  </a:lnTo>
                  <a:lnTo>
                    <a:pt x="14307" y="158388"/>
                  </a:lnTo>
                  <a:lnTo>
                    <a:pt x="16975" y="168778"/>
                  </a:lnTo>
                  <a:lnTo>
                    <a:pt x="19899" y="179206"/>
                  </a:lnTo>
                  <a:lnTo>
                    <a:pt x="23005" y="189664"/>
                  </a:lnTo>
                  <a:lnTo>
                    <a:pt x="26216" y="200066"/>
                  </a:lnTo>
                  <a:lnTo>
                    <a:pt x="28617" y="207653"/>
                  </a:lnTo>
                  <a:lnTo>
                    <a:pt x="29142" y="208995"/>
                  </a:lnTo>
                  <a:lnTo>
                    <a:pt x="28184" y="205150"/>
                  </a:lnTo>
                  <a:lnTo>
                    <a:pt x="26111" y="197949"/>
                  </a:lnTo>
                  <a:lnTo>
                    <a:pt x="22974" y="188918"/>
                  </a:lnTo>
                  <a:lnTo>
                    <a:pt x="18872" y="178989"/>
                  </a:lnTo>
                  <a:lnTo>
                    <a:pt x="14304" y="168487"/>
                  </a:lnTo>
                  <a:lnTo>
                    <a:pt x="10069" y="157340"/>
                  </a:lnTo>
                  <a:lnTo>
                    <a:pt x="6590" y="145524"/>
                  </a:lnTo>
                  <a:lnTo>
                    <a:pt x="3931" y="132952"/>
                  </a:lnTo>
                  <a:lnTo>
                    <a:pt x="1987" y="119436"/>
                  </a:lnTo>
                  <a:lnTo>
                    <a:pt x="616" y="104977"/>
                  </a:lnTo>
                  <a:lnTo>
                    <a:pt x="0" y="90197"/>
                  </a:lnTo>
                  <a:lnTo>
                    <a:pt x="634" y="76194"/>
                  </a:lnTo>
                  <a:lnTo>
                    <a:pt x="2690" y="63522"/>
                  </a:lnTo>
                  <a:lnTo>
                    <a:pt x="6035" y="52219"/>
                  </a:lnTo>
                  <a:lnTo>
                    <a:pt x="10422" y="42086"/>
                  </a:lnTo>
                  <a:lnTo>
                    <a:pt x="15604" y="32871"/>
                  </a:lnTo>
                  <a:lnTo>
                    <a:pt x="21694" y="24664"/>
                  </a:lnTo>
                  <a:lnTo>
                    <a:pt x="29136" y="17888"/>
                  </a:lnTo>
                  <a:lnTo>
                    <a:pt x="38056" y="12657"/>
                  </a:lnTo>
                  <a:lnTo>
                    <a:pt x="47878" y="8795"/>
                  </a:lnTo>
                  <a:lnTo>
                    <a:pt x="58568" y="5617"/>
                  </a:lnTo>
                  <a:lnTo>
                    <a:pt x="72188" y="2845"/>
                  </a:lnTo>
                  <a:lnTo>
                    <a:pt x="923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294164" y="1511895"/>
              <a:ext cx="149692" cy="174851"/>
            </a:xfrm>
            <a:custGeom>
              <a:avLst/>
              <a:gdLst/>
              <a:ahLst/>
              <a:cxnLst/>
              <a:rect l="0" t="0" r="0" b="0"/>
              <a:pathLst>
                <a:path w="149692" h="174851">
                  <a:moveTo>
                    <a:pt x="23349" y="77908"/>
                  </a:moveTo>
                  <a:lnTo>
                    <a:pt x="29283" y="83574"/>
                  </a:lnTo>
                  <a:lnTo>
                    <a:pt x="35488" y="87218"/>
                  </a:lnTo>
                  <a:lnTo>
                    <a:pt x="42583" y="89123"/>
                  </a:lnTo>
                  <a:lnTo>
                    <a:pt x="50525" y="89451"/>
                  </a:lnTo>
                  <a:lnTo>
                    <a:pt x="59171" y="88184"/>
                  </a:lnTo>
                  <a:lnTo>
                    <a:pt x="68361" y="85459"/>
                  </a:lnTo>
                  <a:lnTo>
                    <a:pt x="77787" y="81539"/>
                  </a:lnTo>
                  <a:lnTo>
                    <a:pt x="87029" y="76703"/>
                  </a:lnTo>
                  <a:lnTo>
                    <a:pt x="95859" y="71190"/>
                  </a:lnTo>
                  <a:lnTo>
                    <a:pt x="103921" y="64863"/>
                  </a:lnTo>
                  <a:lnTo>
                    <a:pt x="110657" y="57254"/>
                  </a:lnTo>
                  <a:lnTo>
                    <a:pt x="115876" y="48221"/>
                  </a:lnTo>
                  <a:lnTo>
                    <a:pt x="119227" y="38391"/>
                  </a:lnTo>
                  <a:lnTo>
                    <a:pt x="120053" y="28941"/>
                  </a:lnTo>
                  <a:lnTo>
                    <a:pt x="118231" y="20519"/>
                  </a:lnTo>
                  <a:lnTo>
                    <a:pt x="113924" y="13410"/>
                  </a:lnTo>
                  <a:lnTo>
                    <a:pt x="107303" y="7785"/>
                  </a:lnTo>
                  <a:lnTo>
                    <a:pt x="98714" y="3571"/>
                  </a:lnTo>
                  <a:lnTo>
                    <a:pt x="88900" y="861"/>
                  </a:lnTo>
                  <a:lnTo>
                    <a:pt x="78870" y="0"/>
                  </a:lnTo>
                  <a:lnTo>
                    <a:pt x="69209" y="1008"/>
                  </a:lnTo>
                  <a:lnTo>
                    <a:pt x="60099" y="3631"/>
                  </a:lnTo>
                  <a:lnTo>
                    <a:pt x="51521" y="7524"/>
                  </a:lnTo>
                  <a:lnTo>
                    <a:pt x="43385" y="12367"/>
                  </a:lnTo>
                  <a:lnTo>
                    <a:pt x="35750" y="18057"/>
                  </a:lnTo>
                  <a:lnTo>
                    <a:pt x="28834" y="24699"/>
                  </a:lnTo>
                  <a:lnTo>
                    <a:pt x="22694" y="32277"/>
                  </a:lnTo>
                  <a:lnTo>
                    <a:pt x="17246" y="40652"/>
                  </a:lnTo>
                  <a:lnTo>
                    <a:pt x="12353" y="49653"/>
                  </a:lnTo>
                  <a:lnTo>
                    <a:pt x="7883" y="59125"/>
                  </a:lnTo>
                  <a:lnTo>
                    <a:pt x="4051" y="69266"/>
                  </a:lnTo>
                  <a:lnTo>
                    <a:pt x="1381" y="80592"/>
                  </a:lnTo>
                  <a:lnTo>
                    <a:pt x="67" y="93279"/>
                  </a:lnTo>
                  <a:lnTo>
                    <a:pt x="0" y="106884"/>
                  </a:lnTo>
                  <a:lnTo>
                    <a:pt x="942" y="120555"/>
                  </a:lnTo>
                  <a:lnTo>
                    <a:pt x="2662" y="133772"/>
                  </a:lnTo>
                  <a:lnTo>
                    <a:pt x="5445" y="145899"/>
                  </a:lnTo>
                  <a:lnTo>
                    <a:pt x="10046" y="156052"/>
                  </a:lnTo>
                  <a:lnTo>
                    <a:pt x="16732" y="163942"/>
                  </a:lnTo>
                  <a:lnTo>
                    <a:pt x="25154" y="169610"/>
                  </a:lnTo>
                  <a:lnTo>
                    <a:pt x="34642" y="173146"/>
                  </a:lnTo>
                  <a:lnTo>
                    <a:pt x="44689" y="174822"/>
                  </a:lnTo>
                  <a:lnTo>
                    <a:pt x="55010" y="174850"/>
                  </a:lnTo>
                  <a:lnTo>
                    <a:pt x="65456" y="173291"/>
                  </a:lnTo>
                  <a:lnTo>
                    <a:pt x="75959" y="170328"/>
                  </a:lnTo>
                  <a:lnTo>
                    <a:pt x="86484" y="166393"/>
                  </a:lnTo>
                  <a:lnTo>
                    <a:pt x="97019" y="162069"/>
                  </a:lnTo>
                  <a:lnTo>
                    <a:pt x="107540" y="157724"/>
                  </a:lnTo>
                  <a:lnTo>
                    <a:pt x="117593" y="153660"/>
                  </a:lnTo>
                  <a:lnTo>
                    <a:pt x="127273" y="149803"/>
                  </a:lnTo>
                  <a:lnTo>
                    <a:pt x="137431" y="145821"/>
                  </a:lnTo>
                  <a:lnTo>
                    <a:pt x="149691" y="141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485969" y="1477080"/>
              <a:ext cx="166686" cy="204056"/>
            </a:xfrm>
            <a:custGeom>
              <a:avLst/>
              <a:gdLst/>
              <a:ahLst/>
              <a:cxnLst/>
              <a:rect l="0" t="0" r="0" b="0"/>
              <a:pathLst>
                <a:path w="166686" h="204056">
                  <a:moveTo>
                    <a:pt x="147399" y="7438"/>
                  </a:moveTo>
                  <a:lnTo>
                    <a:pt x="138530" y="4571"/>
                  </a:lnTo>
                  <a:lnTo>
                    <a:pt x="129543" y="2429"/>
                  </a:lnTo>
                  <a:lnTo>
                    <a:pt x="119557" y="835"/>
                  </a:lnTo>
                  <a:lnTo>
                    <a:pt x="108922" y="0"/>
                  </a:lnTo>
                  <a:lnTo>
                    <a:pt x="98408" y="448"/>
                  </a:lnTo>
                  <a:lnTo>
                    <a:pt x="88451" y="2357"/>
                  </a:lnTo>
                  <a:lnTo>
                    <a:pt x="78991" y="5594"/>
                  </a:lnTo>
                  <a:lnTo>
                    <a:pt x="69656" y="9903"/>
                  </a:lnTo>
                  <a:lnTo>
                    <a:pt x="60197" y="15021"/>
                  </a:lnTo>
                  <a:lnTo>
                    <a:pt x="50692" y="20727"/>
                  </a:lnTo>
                  <a:lnTo>
                    <a:pt x="41451" y="26848"/>
                  </a:lnTo>
                  <a:lnTo>
                    <a:pt x="32647" y="33266"/>
                  </a:lnTo>
                  <a:lnTo>
                    <a:pt x="24614" y="40218"/>
                  </a:lnTo>
                  <a:lnTo>
                    <a:pt x="17904" y="48257"/>
                  </a:lnTo>
                  <a:lnTo>
                    <a:pt x="12707" y="57582"/>
                  </a:lnTo>
                  <a:lnTo>
                    <a:pt x="9372" y="67609"/>
                  </a:lnTo>
                  <a:lnTo>
                    <a:pt x="8557" y="77192"/>
                  </a:lnTo>
                  <a:lnTo>
                    <a:pt x="10387" y="85698"/>
                  </a:lnTo>
                  <a:lnTo>
                    <a:pt x="14700" y="92695"/>
                  </a:lnTo>
                  <a:lnTo>
                    <a:pt x="21324" y="97711"/>
                  </a:lnTo>
                  <a:lnTo>
                    <a:pt x="29924" y="100712"/>
                  </a:lnTo>
                  <a:lnTo>
                    <a:pt x="40085" y="102133"/>
                  </a:lnTo>
                  <a:lnTo>
                    <a:pt x="51413" y="102655"/>
                  </a:lnTo>
                  <a:lnTo>
                    <a:pt x="63578" y="102763"/>
                  </a:lnTo>
                  <a:lnTo>
                    <a:pt x="76166" y="102876"/>
                  </a:lnTo>
                  <a:lnTo>
                    <a:pt x="88689" y="103420"/>
                  </a:lnTo>
                  <a:lnTo>
                    <a:pt x="100884" y="104576"/>
                  </a:lnTo>
                  <a:lnTo>
                    <a:pt x="112530" y="106491"/>
                  </a:lnTo>
                  <a:lnTo>
                    <a:pt x="123358" y="109372"/>
                  </a:lnTo>
                  <a:lnTo>
                    <a:pt x="133305" y="113244"/>
                  </a:lnTo>
                  <a:lnTo>
                    <a:pt x="142308" y="118300"/>
                  </a:lnTo>
                  <a:lnTo>
                    <a:pt x="150217" y="124975"/>
                  </a:lnTo>
                  <a:lnTo>
                    <a:pt x="157046" y="133351"/>
                  </a:lnTo>
                  <a:lnTo>
                    <a:pt x="162463" y="143060"/>
                  </a:lnTo>
                  <a:lnTo>
                    <a:pt x="165748" y="153486"/>
                  </a:lnTo>
                  <a:lnTo>
                    <a:pt x="166685" y="164186"/>
                  </a:lnTo>
                  <a:lnTo>
                    <a:pt x="165195" y="174451"/>
                  </a:lnTo>
                  <a:lnTo>
                    <a:pt x="161080" y="183272"/>
                  </a:lnTo>
                  <a:lnTo>
                    <a:pt x="154495" y="190233"/>
                  </a:lnTo>
                  <a:lnTo>
                    <a:pt x="145856" y="195429"/>
                  </a:lnTo>
                  <a:lnTo>
                    <a:pt x="135631" y="199172"/>
                  </a:lnTo>
                  <a:lnTo>
                    <a:pt x="124248" y="201802"/>
                  </a:lnTo>
                  <a:lnTo>
                    <a:pt x="112201" y="203454"/>
                  </a:lnTo>
                  <a:lnTo>
                    <a:pt x="100050" y="204055"/>
                  </a:lnTo>
                  <a:lnTo>
                    <a:pt x="88103" y="203652"/>
                  </a:lnTo>
                  <a:lnTo>
                    <a:pt x="76456" y="202401"/>
                  </a:lnTo>
                  <a:lnTo>
                    <a:pt x="65094" y="200492"/>
                  </a:lnTo>
                  <a:lnTo>
                    <a:pt x="53976" y="198101"/>
                  </a:lnTo>
                  <a:lnTo>
                    <a:pt x="43305" y="195519"/>
                  </a:lnTo>
                  <a:lnTo>
                    <a:pt x="32392" y="192900"/>
                  </a:lnTo>
                  <a:lnTo>
                    <a:pt x="19157" y="190018"/>
                  </a:lnTo>
                  <a:lnTo>
                    <a:pt x="0" y="186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760762" y="1273948"/>
              <a:ext cx="30534" cy="452726"/>
            </a:xfrm>
            <a:custGeom>
              <a:avLst/>
              <a:gdLst/>
              <a:ahLst/>
              <a:cxnLst/>
              <a:rect l="0" t="0" r="0" b="0"/>
              <a:pathLst>
                <a:path w="30534" h="452726">
                  <a:moveTo>
                    <a:pt x="9476" y="0"/>
                  </a:moveTo>
                  <a:lnTo>
                    <a:pt x="6609" y="9002"/>
                  </a:lnTo>
                  <a:lnTo>
                    <a:pt x="4468" y="19269"/>
                  </a:lnTo>
                  <a:lnTo>
                    <a:pt x="2865" y="31849"/>
                  </a:lnTo>
                  <a:lnTo>
                    <a:pt x="1684" y="46203"/>
                  </a:lnTo>
                  <a:lnTo>
                    <a:pt x="835" y="61351"/>
                  </a:lnTo>
                  <a:lnTo>
                    <a:pt x="242" y="76636"/>
                  </a:lnTo>
                  <a:lnTo>
                    <a:pt x="0" y="91770"/>
                  </a:lnTo>
                  <a:lnTo>
                    <a:pt x="364" y="106672"/>
                  </a:lnTo>
                  <a:lnTo>
                    <a:pt x="1420" y="121353"/>
                  </a:lnTo>
                  <a:lnTo>
                    <a:pt x="2942" y="135852"/>
                  </a:lnTo>
                  <a:lnTo>
                    <a:pt x="4501" y="150214"/>
                  </a:lnTo>
                  <a:lnTo>
                    <a:pt x="5846" y="164475"/>
                  </a:lnTo>
                  <a:lnTo>
                    <a:pt x="6898" y="178667"/>
                  </a:lnTo>
                  <a:lnTo>
                    <a:pt x="7679" y="192809"/>
                  </a:lnTo>
                  <a:lnTo>
                    <a:pt x="8239" y="206917"/>
                  </a:lnTo>
                  <a:lnTo>
                    <a:pt x="8633" y="221002"/>
                  </a:lnTo>
                  <a:lnTo>
                    <a:pt x="8905" y="235072"/>
                  </a:lnTo>
                  <a:lnTo>
                    <a:pt x="9095" y="249140"/>
                  </a:lnTo>
                  <a:lnTo>
                    <a:pt x="9394" y="263538"/>
                  </a:lnTo>
                  <a:lnTo>
                    <a:pt x="10128" y="278882"/>
                  </a:lnTo>
                  <a:lnTo>
                    <a:pt x="11438" y="295429"/>
                  </a:lnTo>
                  <a:lnTo>
                    <a:pt x="13303" y="312949"/>
                  </a:lnTo>
                  <a:lnTo>
                    <a:pt x="15625" y="330935"/>
                  </a:lnTo>
                  <a:lnTo>
                    <a:pt x="18294" y="349024"/>
                  </a:lnTo>
                  <a:lnTo>
                    <a:pt x="21063" y="366878"/>
                  </a:lnTo>
                  <a:lnTo>
                    <a:pt x="23827" y="386166"/>
                  </a:lnTo>
                  <a:lnTo>
                    <a:pt x="26826" y="411931"/>
                  </a:lnTo>
                  <a:lnTo>
                    <a:pt x="30533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443855" y="1379233"/>
              <a:ext cx="494840" cy="94757"/>
            </a:xfrm>
            <a:custGeom>
              <a:avLst/>
              <a:gdLst/>
              <a:ahLst/>
              <a:cxnLst/>
              <a:rect l="0" t="0" r="0" b="0"/>
              <a:pathLst>
                <a:path w="494840" h="94757">
                  <a:moveTo>
                    <a:pt x="494839" y="94756"/>
                  </a:moveTo>
                  <a:lnTo>
                    <a:pt x="483038" y="88889"/>
                  </a:lnTo>
                  <a:lnTo>
                    <a:pt x="471268" y="83324"/>
                  </a:lnTo>
                  <a:lnTo>
                    <a:pt x="458364" y="77529"/>
                  </a:lnTo>
                  <a:lnTo>
                    <a:pt x="443997" y="71622"/>
                  </a:lnTo>
                  <a:lnTo>
                    <a:pt x="427723" y="65940"/>
                  </a:lnTo>
                  <a:lnTo>
                    <a:pt x="409509" y="60665"/>
                  </a:lnTo>
                  <a:lnTo>
                    <a:pt x="390101" y="55815"/>
                  </a:lnTo>
                  <a:lnTo>
                    <a:pt x="370781" y="51329"/>
                  </a:lnTo>
                  <a:lnTo>
                    <a:pt x="352277" y="47132"/>
                  </a:lnTo>
                  <a:lnTo>
                    <a:pt x="334775" y="43313"/>
                  </a:lnTo>
                  <a:lnTo>
                    <a:pt x="318180" y="40121"/>
                  </a:lnTo>
                  <a:lnTo>
                    <a:pt x="302316" y="37635"/>
                  </a:lnTo>
                  <a:lnTo>
                    <a:pt x="287001" y="35625"/>
                  </a:lnTo>
                  <a:lnTo>
                    <a:pt x="272081" y="33661"/>
                  </a:lnTo>
                  <a:lnTo>
                    <a:pt x="257436" y="31485"/>
                  </a:lnTo>
                  <a:lnTo>
                    <a:pt x="242817" y="29021"/>
                  </a:lnTo>
                  <a:lnTo>
                    <a:pt x="227854" y="26289"/>
                  </a:lnTo>
                  <a:lnTo>
                    <a:pt x="212381" y="23341"/>
                  </a:lnTo>
                  <a:lnTo>
                    <a:pt x="196566" y="20395"/>
                  </a:lnTo>
                  <a:lnTo>
                    <a:pt x="180796" y="17804"/>
                  </a:lnTo>
                  <a:lnTo>
                    <a:pt x="165295" y="15729"/>
                  </a:lnTo>
                  <a:lnTo>
                    <a:pt x="149954" y="13997"/>
                  </a:lnTo>
                  <a:lnTo>
                    <a:pt x="134435" y="12221"/>
                  </a:lnTo>
                  <a:lnTo>
                    <a:pt x="118549" y="10176"/>
                  </a:lnTo>
                  <a:lnTo>
                    <a:pt x="102269" y="7970"/>
                  </a:lnTo>
                  <a:lnTo>
                    <a:pt x="85647" y="5943"/>
                  </a:lnTo>
                  <a:lnTo>
                    <a:pt x="68780" y="4282"/>
                  </a:lnTo>
                  <a:lnTo>
                    <a:pt x="52495" y="3012"/>
                  </a:lnTo>
                  <a:lnTo>
                    <a:pt x="36736" y="1947"/>
                  </a:lnTo>
                  <a:lnTo>
                    <a:pt x="20121" y="9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159574" y="2221513"/>
              <a:ext cx="298066" cy="279743"/>
            </a:xfrm>
            <a:custGeom>
              <a:avLst/>
              <a:gdLst/>
              <a:ahLst/>
              <a:cxnLst/>
              <a:rect l="0" t="0" r="0" b="0"/>
              <a:pathLst>
                <a:path w="298066" h="279743">
                  <a:moveTo>
                    <a:pt x="10125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5"/>
                  </a:lnTo>
                  <a:lnTo>
                    <a:pt x="2333" y="39008"/>
                  </a:lnTo>
                  <a:lnTo>
                    <a:pt x="1484" y="51468"/>
                  </a:lnTo>
                  <a:lnTo>
                    <a:pt x="887" y="65180"/>
                  </a:lnTo>
                  <a:lnTo>
                    <a:pt x="473" y="79943"/>
                  </a:lnTo>
                  <a:lnTo>
                    <a:pt x="189" y="95520"/>
                  </a:lnTo>
                  <a:lnTo>
                    <a:pt x="0" y="111694"/>
                  </a:lnTo>
                  <a:lnTo>
                    <a:pt x="42" y="128127"/>
                  </a:lnTo>
                  <a:lnTo>
                    <a:pt x="601" y="144385"/>
                  </a:lnTo>
                  <a:lnTo>
                    <a:pt x="1796" y="160241"/>
                  </a:lnTo>
                  <a:lnTo>
                    <a:pt x="3581" y="175497"/>
                  </a:lnTo>
                  <a:lnTo>
                    <a:pt x="5851" y="189903"/>
                  </a:lnTo>
                  <a:lnTo>
                    <a:pt x="8494" y="203405"/>
                  </a:lnTo>
                  <a:lnTo>
                    <a:pt x="11573" y="215947"/>
                  </a:lnTo>
                  <a:lnTo>
                    <a:pt x="15318" y="227386"/>
                  </a:lnTo>
                  <a:lnTo>
                    <a:pt x="19805" y="237747"/>
                  </a:lnTo>
                  <a:lnTo>
                    <a:pt x="25124" y="247028"/>
                  </a:lnTo>
                  <a:lnTo>
                    <a:pt x="31450" y="255124"/>
                  </a:lnTo>
                  <a:lnTo>
                    <a:pt x="38778" y="262077"/>
                  </a:lnTo>
                  <a:lnTo>
                    <a:pt x="46801" y="267579"/>
                  </a:lnTo>
                  <a:lnTo>
                    <a:pt x="55024" y="270919"/>
                  </a:lnTo>
                  <a:lnTo>
                    <a:pt x="63145" y="271895"/>
                  </a:lnTo>
                  <a:lnTo>
                    <a:pt x="71054" y="270431"/>
                  </a:lnTo>
                  <a:lnTo>
                    <a:pt x="78744" y="266332"/>
                  </a:lnTo>
                  <a:lnTo>
                    <a:pt x="86244" y="259763"/>
                  </a:lnTo>
                  <a:lnTo>
                    <a:pt x="93434" y="251303"/>
                  </a:lnTo>
                  <a:lnTo>
                    <a:pt x="100042" y="241732"/>
                  </a:lnTo>
                  <a:lnTo>
                    <a:pt x="105967" y="231595"/>
                  </a:lnTo>
                  <a:lnTo>
                    <a:pt x="111099" y="221031"/>
                  </a:lnTo>
                  <a:lnTo>
                    <a:pt x="115249" y="209881"/>
                  </a:lnTo>
                  <a:lnTo>
                    <a:pt x="118435" y="198174"/>
                  </a:lnTo>
                  <a:lnTo>
                    <a:pt x="121691" y="189128"/>
                  </a:lnTo>
                  <a:lnTo>
                    <a:pt x="125915" y="186718"/>
                  </a:lnTo>
                  <a:lnTo>
                    <a:pt x="130513" y="189628"/>
                  </a:lnTo>
                  <a:lnTo>
                    <a:pt x="135437" y="195791"/>
                  </a:lnTo>
                  <a:lnTo>
                    <a:pt x="140771" y="203810"/>
                  </a:lnTo>
                  <a:lnTo>
                    <a:pt x="146512" y="212873"/>
                  </a:lnTo>
                  <a:lnTo>
                    <a:pt x="152601" y="222531"/>
                  </a:lnTo>
                  <a:lnTo>
                    <a:pt x="158960" y="232531"/>
                  </a:lnTo>
                  <a:lnTo>
                    <a:pt x="165520" y="242733"/>
                  </a:lnTo>
                  <a:lnTo>
                    <a:pt x="172232" y="253038"/>
                  </a:lnTo>
                  <a:lnTo>
                    <a:pt x="179381" y="262745"/>
                  </a:lnTo>
                  <a:lnTo>
                    <a:pt x="187550" y="270596"/>
                  </a:lnTo>
                  <a:lnTo>
                    <a:pt x="196969" y="276053"/>
                  </a:lnTo>
                  <a:lnTo>
                    <a:pt x="207226" y="279071"/>
                  </a:lnTo>
                  <a:lnTo>
                    <a:pt x="217497" y="279742"/>
                  </a:lnTo>
                  <a:lnTo>
                    <a:pt x="227287" y="278373"/>
                  </a:lnTo>
                  <a:lnTo>
                    <a:pt x="236299" y="275220"/>
                  </a:lnTo>
                  <a:lnTo>
                    <a:pt x="244273" y="270379"/>
                  </a:lnTo>
                  <a:lnTo>
                    <a:pt x="251190" y="264057"/>
                  </a:lnTo>
                  <a:lnTo>
                    <a:pt x="257360" y="256546"/>
                  </a:lnTo>
                  <a:lnTo>
                    <a:pt x="263286" y="248135"/>
                  </a:lnTo>
                  <a:lnTo>
                    <a:pt x="269273" y="239062"/>
                  </a:lnTo>
                  <a:lnTo>
                    <a:pt x="275111" y="229191"/>
                  </a:lnTo>
                  <a:lnTo>
                    <a:pt x="280200" y="218047"/>
                  </a:lnTo>
                  <a:lnTo>
                    <a:pt x="284256" y="205472"/>
                  </a:lnTo>
                  <a:lnTo>
                    <a:pt x="287471" y="191603"/>
                  </a:lnTo>
                  <a:lnTo>
                    <a:pt x="290319" y="176690"/>
                  </a:lnTo>
                  <a:lnTo>
                    <a:pt x="293113" y="160993"/>
                  </a:lnTo>
                  <a:lnTo>
                    <a:pt x="295669" y="144894"/>
                  </a:lnTo>
                  <a:lnTo>
                    <a:pt x="297408" y="128867"/>
                  </a:lnTo>
                  <a:lnTo>
                    <a:pt x="298065" y="113166"/>
                  </a:lnTo>
                  <a:lnTo>
                    <a:pt x="297845" y="97844"/>
                  </a:lnTo>
                  <a:lnTo>
                    <a:pt x="297233" y="82863"/>
                  </a:lnTo>
                  <a:lnTo>
                    <a:pt x="296562" y="68170"/>
                  </a:lnTo>
                  <a:lnTo>
                    <a:pt x="295976" y="54304"/>
                  </a:lnTo>
                  <a:lnTo>
                    <a:pt x="295453" y="41029"/>
                  </a:lnTo>
                  <a:lnTo>
                    <a:pt x="294952" y="27177"/>
                  </a:lnTo>
                  <a:lnTo>
                    <a:pt x="29439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17140" y="2084642"/>
              <a:ext cx="157928" cy="421141"/>
            </a:xfrm>
            <a:custGeom>
              <a:avLst/>
              <a:gdLst/>
              <a:ahLst/>
              <a:cxnLst/>
              <a:rect l="0" t="0" r="0" b="0"/>
              <a:pathLst>
                <a:path w="157928" h="421141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6" y="41070"/>
                  </a:lnTo>
                  <a:lnTo>
                    <a:pt x="7970" y="54238"/>
                  </a:lnTo>
                  <a:lnTo>
                    <a:pt x="9467" y="67099"/>
                  </a:lnTo>
                  <a:lnTo>
                    <a:pt x="11312" y="79513"/>
                  </a:lnTo>
                  <a:lnTo>
                    <a:pt x="13379" y="91972"/>
                  </a:lnTo>
                  <a:lnTo>
                    <a:pt x="15311" y="105470"/>
                  </a:lnTo>
                  <a:lnTo>
                    <a:pt x="16912" y="120482"/>
                  </a:lnTo>
                  <a:lnTo>
                    <a:pt x="18309" y="136990"/>
                  </a:lnTo>
                  <a:lnTo>
                    <a:pt x="19853" y="154754"/>
                  </a:lnTo>
                  <a:lnTo>
                    <a:pt x="21739" y="173481"/>
                  </a:lnTo>
                  <a:lnTo>
                    <a:pt x="23836" y="192751"/>
                  </a:lnTo>
                  <a:lnTo>
                    <a:pt x="25790" y="212052"/>
                  </a:lnTo>
                  <a:lnTo>
                    <a:pt x="27407" y="231092"/>
                  </a:lnTo>
                  <a:lnTo>
                    <a:pt x="28815" y="249468"/>
                  </a:lnTo>
                  <a:lnTo>
                    <a:pt x="30366" y="266588"/>
                  </a:lnTo>
                  <a:lnTo>
                    <a:pt x="32257" y="282260"/>
                  </a:lnTo>
                  <a:lnTo>
                    <a:pt x="34358" y="296938"/>
                  </a:lnTo>
                  <a:lnTo>
                    <a:pt x="36315" y="311491"/>
                  </a:lnTo>
                  <a:lnTo>
                    <a:pt x="37932" y="326429"/>
                  </a:lnTo>
                  <a:lnTo>
                    <a:pt x="39341" y="341586"/>
                  </a:lnTo>
                  <a:lnTo>
                    <a:pt x="40894" y="356315"/>
                  </a:lnTo>
                  <a:lnTo>
                    <a:pt x="42767" y="370187"/>
                  </a:lnTo>
                  <a:lnTo>
                    <a:pt x="44197" y="380456"/>
                  </a:lnTo>
                  <a:lnTo>
                    <a:pt x="44416" y="383483"/>
                  </a:lnTo>
                  <a:lnTo>
                    <a:pt x="44088" y="379914"/>
                  </a:lnTo>
                  <a:lnTo>
                    <a:pt x="43813" y="371616"/>
                  </a:lnTo>
                  <a:lnTo>
                    <a:pt x="44054" y="360154"/>
                  </a:lnTo>
                  <a:lnTo>
                    <a:pt x="44991" y="346627"/>
                  </a:lnTo>
                  <a:lnTo>
                    <a:pt x="46749" y="332241"/>
                  </a:lnTo>
                  <a:lnTo>
                    <a:pt x="49521" y="318387"/>
                  </a:lnTo>
                  <a:lnTo>
                    <a:pt x="53314" y="305762"/>
                  </a:lnTo>
                  <a:lnTo>
                    <a:pt x="58147" y="294633"/>
                  </a:lnTo>
                  <a:lnTo>
                    <a:pt x="64139" y="285134"/>
                  </a:lnTo>
                  <a:lnTo>
                    <a:pt x="71239" y="277161"/>
                  </a:lnTo>
                  <a:lnTo>
                    <a:pt x="79107" y="270939"/>
                  </a:lnTo>
                  <a:lnTo>
                    <a:pt x="87226" y="267097"/>
                  </a:lnTo>
                  <a:lnTo>
                    <a:pt x="95275" y="265768"/>
                  </a:lnTo>
                  <a:lnTo>
                    <a:pt x="103137" y="266652"/>
                  </a:lnTo>
                  <a:lnTo>
                    <a:pt x="110796" y="269294"/>
                  </a:lnTo>
                  <a:lnTo>
                    <a:pt x="118275" y="273259"/>
                  </a:lnTo>
                  <a:lnTo>
                    <a:pt x="125451" y="278341"/>
                  </a:lnTo>
                  <a:lnTo>
                    <a:pt x="132051" y="284568"/>
                  </a:lnTo>
                  <a:lnTo>
                    <a:pt x="137968" y="291867"/>
                  </a:lnTo>
                  <a:lnTo>
                    <a:pt x="143096" y="300224"/>
                  </a:lnTo>
                  <a:lnTo>
                    <a:pt x="147242" y="309744"/>
                  </a:lnTo>
                  <a:lnTo>
                    <a:pt x="150401" y="320374"/>
                  </a:lnTo>
                  <a:lnTo>
                    <a:pt x="152709" y="331937"/>
                  </a:lnTo>
                  <a:lnTo>
                    <a:pt x="154349" y="344224"/>
                  </a:lnTo>
                  <a:lnTo>
                    <a:pt x="155493" y="357030"/>
                  </a:lnTo>
                  <a:lnTo>
                    <a:pt x="156282" y="369788"/>
                  </a:lnTo>
                  <a:lnTo>
                    <a:pt x="156906" y="382927"/>
                  </a:lnTo>
                  <a:lnTo>
                    <a:pt x="157423" y="398714"/>
                  </a:lnTo>
                  <a:lnTo>
                    <a:pt x="15792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32882" y="2295212"/>
              <a:ext cx="158841" cy="225028"/>
            </a:xfrm>
            <a:custGeom>
              <a:avLst/>
              <a:gdLst/>
              <a:ahLst/>
              <a:cxnLst/>
              <a:rect l="0" t="0" r="0" b="0"/>
              <a:pathLst>
                <a:path w="158841" h="225028">
                  <a:moveTo>
                    <a:pt x="89584" y="31586"/>
                  </a:moveTo>
                  <a:lnTo>
                    <a:pt x="83405" y="26079"/>
                  </a:lnTo>
                  <a:lnTo>
                    <a:pt x="75946" y="23848"/>
                  </a:lnTo>
                  <a:lnTo>
                    <a:pt x="68296" y="24438"/>
                  </a:lnTo>
                  <a:lnTo>
                    <a:pt x="60997" y="27008"/>
                  </a:lnTo>
                  <a:lnTo>
                    <a:pt x="53947" y="30975"/>
                  </a:lnTo>
                  <a:lnTo>
                    <a:pt x="47004" y="36080"/>
                  </a:lnTo>
                  <a:lnTo>
                    <a:pt x="40087" y="42332"/>
                  </a:lnTo>
                  <a:lnTo>
                    <a:pt x="33167" y="49654"/>
                  </a:lnTo>
                  <a:lnTo>
                    <a:pt x="26398" y="58028"/>
                  </a:lnTo>
                  <a:lnTo>
                    <a:pt x="20084" y="67560"/>
                  </a:lnTo>
                  <a:lnTo>
                    <a:pt x="14365" y="78204"/>
                  </a:lnTo>
                  <a:lnTo>
                    <a:pt x="9375" y="89946"/>
                  </a:lnTo>
                  <a:lnTo>
                    <a:pt x="5322" y="102885"/>
                  </a:lnTo>
                  <a:lnTo>
                    <a:pt x="2235" y="116951"/>
                  </a:lnTo>
                  <a:lnTo>
                    <a:pt x="315" y="131634"/>
                  </a:lnTo>
                  <a:lnTo>
                    <a:pt x="0" y="146103"/>
                  </a:lnTo>
                  <a:lnTo>
                    <a:pt x="1382" y="159901"/>
                  </a:lnTo>
                  <a:lnTo>
                    <a:pt x="4258" y="172773"/>
                  </a:lnTo>
                  <a:lnTo>
                    <a:pt x="8322" y="184500"/>
                  </a:lnTo>
                  <a:lnTo>
                    <a:pt x="13286" y="195080"/>
                  </a:lnTo>
                  <a:lnTo>
                    <a:pt x="19226" y="204355"/>
                  </a:lnTo>
                  <a:lnTo>
                    <a:pt x="26569" y="211923"/>
                  </a:lnTo>
                  <a:lnTo>
                    <a:pt x="35430" y="217716"/>
                  </a:lnTo>
                  <a:lnTo>
                    <a:pt x="45481" y="221794"/>
                  </a:lnTo>
                  <a:lnTo>
                    <a:pt x="56145" y="224174"/>
                  </a:lnTo>
                  <a:lnTo>
                    <a:pt x="67017" y="225027"/>
                  </a:lnTo>
                  <a:lnTo>
                    <a:pt x="77740" y="224314"/>
                  </a:lnTo>
                  <a:lnTo>
                    <a:pt x="87933" y="221716"/>
                  </a:lnTo>
                  <a:lnTo>
                    <a:pt x="97450" y="217229"/>
                  </a:lnTo>
                  <a:lnTo>
                    <a:pt x="106331" y="211115"/>
                  </a:lnTo>
                  <a:lnTo>
                    <a:pt x="114690" y="203724"/>
                  </a:lnTo>
                  <a:lnTo>
                    <a:pt x="122647" y="195384"/>
                  </a:lnTo>
                  <a:lnTo>
                    <a:pt x="130146" y="186362"/>
                  </a:lnTo>
                  <a:lnTo>
                    <a:pt x="136963" y="176861"/>
                  </a:lnTo>
                  <a:lnTo>
                    <a:pt x="143028" y="167025"/>
                  </a:lnTo>
                  <a:lnTo>
                    <a:pt x="148255" y="156793"/>
                  </a:lnTo>
                  <a:lnTo>
                    <a:pt x="152466" y="145933"/>
                  </a:lnTo>
                  <a:lnTo>
                    <a:pt x="155664" y="134368"/>
                  </a:lnTo>
                  <a:lnTo>
                    <a:pt x="157829" y="122329"/>
                  </a:lnTo>
                  <a:lnTo>
                    <a:pt x="158840" y="110247"/>
                  </a:lnTo>
                  <a:lnTo>
                    <a:pt x="158744" y="98380"/>
                  </a:lnTo>
                  <a:lnTo>
                    <a:pt x="157715" y="86801"/>
                  </a:lnTo>
                  <a:lnTo>
                    <a:pt x="155961" y="75492"/>
                  </a:lnTo>
                  <a:lnTo>
                    <a:pt x="153664" y="64409"/>
                  </a:lnTo>
                  <a:lnTo>
                    <a:pt x="150649" y="53661"/>
                  </a:lnTo>
                  <a:lnTo>
                    <a:pt x="146415" y="43510"/>
                  </a:lnTo>
                  <a:lnTo>
                    <a:pt x="140786" y="34058"/>
                  </a:lnTo>
                  <a:lnTo>
                    <a:pt x="133770" y="25547"/>
                  </a:lnTo>
                  <a:lnTo>
                    <a:pt x="124392" y="17600"/>
                  </a:lnTo>
                  <a:lnTo>
                    <a:pt x="108470" y="9520"/>
                  </a:lnTo>
                  <a:lnTo>
                    <a:pt x="790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17222" y="2074114"/>
              <a:ext cx="42116" cy="442197"/>
            </a:xfrm>
            <a:custGeom>
              <a:avLst/>
              <a:gdLst/>
              <a:ahLst/>
              <a:cxnLst/>
              <a:rect l="0" t="0" r="0" b="0"/>
              <a:pathLst>
                <a:path w="42116" h="442197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1"/>
                  </a:lnTo>
                  <a:lnTo>
                    <a:pt x="3686" y="62143"/>
                  </a:lnTo>
                  <a:lnTo>
                    <a:pt x="5354" y="80284"/>
                  </a:lnTo>
                  <a:lnTo>
                    <a:pt x="6772" y="99261"/>
                  </a:lnTo>
                  <a:lnTo>
                    <a:pt x="8043" y="118530"/>
                  </a:lnTo>
                  <a:lnTo>
                    <a:pt x="9501" y="137296"/>
                  </a:lnTo>
                  <a:lnTo>
                    <a:pt x="11331" y="155178"/>
                  </a:lnTo>
                  <a:lnTo>
                    <a:pt x="13389" y="172470"/>
                  </a:lnTo>
                  <a:lnTo>
                    <a:pt x="15317" y="189921"/>
                  </a:lnTo>
                  <a:lnTo>
                    <a:pt x="16915" y="207951"/>
                  </a:lnTo>
                  <a:lnTo>
                    <a:pt x="18312" y="226164"/>
                  </a:lnTo>
                  <a:lnTo>
                    <a:pt x="19856" y="243566"/>
                  </a:lnTo>
                  <a:lnTo>
                    <a:pt x="21741" y="259658"/>
                  </a:lnTo>
                  <a:lnTo>
                    <a:pt x="23838" y="274905"/>
                  </a:lnTo>
                  <a:lnTo>
                    <a:pt x="25792" y="290431"/>
                  </a:lnTo>
                  <a:lnTo>
                    <a:pt x="27409" y="306865"/>
                  </a:lnTo>
                  <a:lnTo>
                    <a:pt x="28817" y="323853"/>
                  </a:lnTo>
                  <a:lnTo>
                    <a:pt x="30368" y="340357"/>
                  </a:lnTo>
                  <a:lnTo>
                    <a:pt x="32259" y="355796"/>
                  </a:lnTo>
                  <a:lnTo>
                    <a:pt x="34370" y="370211"/>
                  </a:lnTo>
                  <a:lnTo>
                    <a:pt x="36554" y="385748"/>
                  </a:lnTo>
                  <a:lnTo>
                    <a:pt x="39008" y="407117"/>
                  </a:lnTo>
                  <a:lnTo>
                    <a:pt x="42115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974425" y="2292062"/>
              <a:ext cx="184954" cy="236107"/>
            </a:xfrm>
            <a:custGeom>
              <a:avLst/>
              <a:gdLst/>
              <a:ahLst/>
              <a:cxnLst/>
              <a:rect l="0" t="0" r="0" b="0"/>
              <a:pathLst>
                <a:path w="184954" h="236107">
                  <a:moveTo>
                    <a:pt x="27025" y="118964"/>
                  </a:moveTo>
                  <a:lnTo>
                    <a:pt x="33094" y="113163"/>
                  </a:lnTo>
                  <a:lnTo>
                    <a:pt x="40579" y="108239"/>
                  </a:lnTo>
                  <a:lnTo>
                    <a:pt x="50264" y="103736"/>
                  </a:lnTo>
                  <a:lnTo>
                    <a:pt x="61750" y="99515"/>
                  </a:lnTo>
                  <a:lnTo>
                    <a:pt x="74382" y="95502"/>
                  </a:lnTo>
                  <a:lnTo>
                    <a:pt x="87647" y="91635"/>
                  </a:lnTo>
                  <a:lnTo>
                    <a:pt x="100922" y="87710"/>
                  </a:lnTo>
                  <a:lnTo>
                    <a:pt x="113433" y="83386"/>
                  </a:lnTo>
                  <a:lnTo>
                    <a:pt x="124830" y="78507"/>
                  </a:lnTo>
                  <a:lnTo>
                    <a:pt x="134969" y="72923"/>
                  </a:lnTo>
                  <a:lnTo>
                    <a:pt x="143721" y="66417"/>
                  </a:lnTo>
                  <a:lnTo>
                    <a:pt x="151154" y="58964"/>
                  </a:lnTo>
                  <a:lnTo>
                    <a:pt x="156995" y="50688"/>
                  </a:lnTo>
                  <a:lnTo>
                    <a:pt x="160572" y="41762"/>
                  </a:lnTo>
                  <a:lnTo>
                    <a:pt x="161706" y="32365"/>
                  </a:lnTo>
                  <a:lnTo>
                    <a:pt x="160179" y="23126"/>
                  </a:lnTo>
                  <a:lnTo>
                    <a:pt x="155508" y="15068"/>
                  </a:lnTo>
                  <a:lnTo>
                    <a:pt x="147732" y="8661"/>
                  </a:lnTo>
                  <a:lnTo>
                    <a:pt x="137309" y="4022"/>
                  </a:lnTo>
                  <a:lnTo>
                    <a:pt x="124815" y="1194"/>
                  </a:lnTo>
                  <a:lnTo>
                    <a:pt x="110802" y="0"/>
                  </a:lnTo>
                  <a:lnTo>
                    <a:pt x="96195" y="297"/>
                  </a:lnTo>
                  <a:lnTo>
                    <a:pt x="82243" y="2076"/>
                  </a:lnTo>
                  <a:lnTo>
                    <a:pt x="69576" y="5191"/>
                  </a:lnTo>
                  <a:lnTo>
                    <a:pt x="58259" y="9398"/>
                  </a:lnTo>
                  <a:lnTo>
                    <a:pt x="48110" y="14437"/>
                  </a:lnTo>
                  <a:lnTo>
                    <a:pt x="38877" y="20089"/>
                  </a:lnTo>
                  <a:lnTo>
                    <a:pt x="30484" y="26340"/>
                  </a:lnTo>
                  <a:lnTo>
                    <a:pt x="23051" y="33368"/>
                  </a:lnTo>
                  <a:lnTo>
                    <a:pt x="16566" y="41212"/>
                  </a:lnTo>
                  <a:lnTo>
                    <a:pt x="11054" y="49938"/>
                  </a:lnTo>
                  <a:lnTo>
                    <a:pt x="6649" y="59706"/>
                  </a:lnTo>
                  <a:lnTo>
                    <a:pt x="3321" y="70503"/>
                  </a:lnTo>
                  <a:lnTo>
                    <a:pt x="1070" y="82178"/>
                  </a:lnTo>
                  <a:lnTo>
                    <a:pt x="0" y="94539"/>
                  </a:lnTo>
                  <a:lnTo>
                    <a:pt x="62" y="107404"/>
                  </a:lnTo>
                  <a:lnTo>
                    <a:pt x="1239" y="120466"/>
                  </a:lnTo>
                  <a:lnTo>
                    <a:pt x="3623" y="133307"/>
                  </a:lnTo>
                  <a:lnTo>
                    <a:pt x="7152" y="145716"/>
                  </a:lnTo>
                  <a:lnTo>
                    <a:pt x="11640" y="157505"/>
                  </a:lnTo>
                  <a:lnTo>
                    <a:pt x="16869" y="168430"/>
                  </a:lnTo>
                  <a:lnTo>
                    <a:pt x="22644" y="178446"/>
                  </a:lnTo>
                  <a:lnTo>
                    <a:pt x="28808" y="187664"/>
                  </a:lnTo>
                  <a:lnTo>
                    <a:pt x="35246" y="196250"/>
                  </a:lnTo>
                  <a:lnTo>
                    <a:pt x="41879" y="204360"/>
                  </a:lnTo>
                  <a:lnTo>
                    <a:pt x="48978" y="211961"/>
                  </a:lnTo>
                  <a:lnTo>
                    <a:pt x="57114" y="218847"/>
                  </a:lnTo>
                  <a:lnTo>
                    <a:pt x="66516" y="224953"/>
                  </a:lnTo>
                  <a:lnTo>
                    <a:pt x="76932" y="230037"/>
                  </a:lnTo>
                  <a:lnTo>
                    <a:pt x="87843" y="233622"/>
                  </a:lnTo>
                  <a:lnTo>
                    <a:pt x="98885" y="235585"/>
                  </a:lnTo>
                  <a:lnTo>
                    <a:pt x="109891" y="236106"/>
                  </a:lnTo>
                  <a:lnTo>
                    <a:pt x="120806" y="235475"/>
                  </a:lnTo>
                  <a:lnTo>
                    <a:pt x="131617" y="233980"/>
                  </a:lnTo>
                  <a:lnTo>
                    <a:pt x="142078" y="231822"/>
                  </a:lnTo>
                  <a:lnTo>
                    <a:pt x="152827" y="228798"/>
                  </a:lnTo>
                  <a:lnTo>
                    <a:pt x="165926" y="223531"/>
                  </a:lnTo>
                  <a:lnTo>
                    <a:pt x="184953" y="213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75233" y="2295531"/>
              <a:ext cx="168457" cy="210252"/>
            </a:xfrm>
            <a:custGeom>
              <a:avLst/>
              <a:gdLst/>
              <a:ahLst/>
              <a:cxnLst/>
              <a:rect l="0" t="0" r="0" b="0"/>
              <a:pathLst>
                <a:path w="168457" h="210252">
                  <a:moveTo>
                    <a:pt x="0" y="52323"/>
                  </a:moveTo>
                  <a:lnTo>
                    <a:pt x="67" y="66925"/>
                  </a:lnTo>
                  <a:lnTo>
                    <a:pt x="707" y="80196"/>
                  </a:lnTo>
                  <a:lnTo>
                    <a:pt x="2004" y="93398"/>
                  </a:lnTo>
                  <a:lnTo>
                    <a:pt x="3863" y="106740"/>
                  </a:lnTo>
                  <a:lnTo>
                    <a:pt x="6180" y="120248"/>
                  </a:lnTo>
                  <a:lnTo>
                    <a:pt x="8842" y="133906"/>
                  </a:lnTo>
                  <a:lnTo>
                    <a:pt x="11592" y="147845"/>
                  </a:lnTo>
                  <a:lnTo>
                    <a:pt x="14052" y="162343"/>
                  </a:lnTo>
                  <a:lnTo>
                    <a:pt x="15992" y="177420"/>
                  </a:lnTo>
                  <a:lnTo>
                    <a:pt x="15998" y="190041"/>
                  </a:lnTo>
                  <a:lnTo>
                    <a:pt x="13325" y="195722"/>
                  </a:lnTo>
                  <a:lnTo>
                    <a:pt x="10082" y="194642"/>
                  </a:lnTo>
                  <a:lnTo>
                    <a:pt x="7280" y="188792"/>
                  </a:lnTo>
                  <a:lnTo>
                    <a:pt x="5121" y="179738"/>
                  </a:lnTo>
                  <a:lnTo>
                    <a:pt x="3543" y="168320"/>
                  </a:lnTo>
                  <a:lnTo>
                    <a:pt x="2425" y="155124"/>
                  </a:lnTo>
                  <a:lnTo>
                    <a:pt x="1648" y="140784"/>
                  </a:lnTo>
                  <a:lnTo>
                    <a:pt x="1115" y="125975"/>
                  </a:lnTo>
                  <a:lnTo>
                    <a:pt x="754" y="111113"/>
                  </a:lnTo>
                  <a:lnTo>
                    <a:pt x="681" y="96533"/>
                  </a:lnTo>
                  <a:lnTo>
                    <a:pt x="1164" y="82584"/>
                  </a:lnTo>
                  <a:lnTo>
                    <a:pt x="2310" y="69386"/>
                  </a:lnTo>
                  <a:lnTo>
                    <a:pt x="4233" y="56878"/>
                  </a:lnTo>
                  <a:lnTo>
                    <a:pt x="7128" y="44930"/>
                  </a:lnTo>
                  <a:lnTo>
                    <a:pt x="11013" y="33418"/>
                  </a:lnTo>
                  <a:lnTo>
                    <a:pt x="16080" y="22720"/>
                  </a:lnTo>
                  <a:lnTo>
                    <a:pt x="22762" y="13665"/>
                  </a:lnTo>
                  <a:lnTo>
                    <a:pt x="31145" y="6589"/>
                  </a:lnTo>
                  <a:lnTo>
                    <a:pt x="40858" y="1839"/>
                  </a:lnTo>
                  <a:lnTo>
                    <a:pt x="51287" y="0"/>
                  </a:lnTo>
                  <a:lnTo>
                    <a:pt x="61997" y="1101"/>
                  </a:lnTo>
                  <a:lnTo>
                    <a:pt x="72610" y="4738"/>
                  </a:lnTo>
                  <a:lnTo>
                    <a:pt x="82728" y="10369"/>
                  </a:lnTo>
                  <a:lnTo>
                    <a:pt x="92195" y="17482"/>
                  </a:lnTo>
                  <a:lnTo>
                    <a:pt x="101043" y="25658"/>
                  </a:lnTo>
                  <a:lnTo>
                    <a:pt x="109380" y="34582"/>
                  </a:lnTo>
                  <a:lnTo>
                    <a:pt x="117317" y="44028"/>
                  </a:lnTo>
                  <a:lnTo>
                    <a:pt x="124632" y="53995"/>
                  </a:lnTo>
                  <a:lnTo>
                    <a:pt x="130794" y="64678"/>
                  </a:lnTo>
                  <a:lnTo>
                    <a:pt x="135611" y="76124"/>
                  </a:lnTo>
                  <a:lnTo>
                    <a:pt x="139354" y="88083"/>
                  </a:lnTo>
                  <a:lnTo>
                    <a:pt x="142565" y="100111"/>
                  </a:lnTo>
                  <a:lnTo>
                    <a:pt x="145611" y="111948"/>
                  </a:lnTo>
                  <a:lnTo>
                    <a:pt x="148508" y="123676"/>
                  </a:lnTo>
                  <a:lnTo>
                    <a:pt x="151007" y="135616"/>
                  </a:lnTo>
                  <a:lnTo>
                    <a:pt x="152993" y="147933"/>
                  </a:lnTo>
                  <a:lnTo>
                    <a:pt x="154681" y="160228"/>
                  </a:lnTo>
                  <a:lnTo>
                    <a:pt x="156818" y="172940"/>
                  </a:lnTo>
                  <a:lnTo>
                    <a:pt x="160705" y="188305"/>
                  </a:lnTo>
                  <a:lnTo>
                    <a:pt x="168456" y="210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701049" y="2274155"/>
              <a:ext cx="165425" cy="235056"/>
            </a:xfrm>
            <a:custGeom>
              <a:avLst/>
              <a:gdLst/>
              <a:ahLst/>
              <a:cxnLst/>
              <a:rect l="0" t="0" r="0" b="0"/>
              <a:pathLst>
                <a:path w="165425" h="235056">
                  <a:moveTo>
                    <a:pt x="5811" y="0"/>
                  </a:moveTo>
                  <a:lnTo>
                    <a:pt x="3010" y="11668"/>
                  </a:lnTo>
                  <a:lnTo>
                    <a:pt x="1508" y="22157"/>
                  </a:lnTo>
                  <a:lnTo>
                    <a:pt x="1193" y="32463"/>
                  </a:lnTo>
                  <a:lnTo>
                    <a:pt x="1527" y="42937"/>
                  </a:lnTo>
                  <a:lnTo>
                    <a:pt x="1698" y="53929"/>
                  </a:lnTo>
                  <a:lnTo>
                    <a:pt x="1270" y="65572"/>
                  </a:lnTo>
                  <a:lnTo>
                    <a:pt x="473" y="77826"/>
                  </a:lnTo>
                  <a:lnTo>
                    <a:pt x="0" y="90581"/>
                  </a:lnTo>
                  <a:lnTo>
                    <a:pt x="236" y="103716"/>
                  </a:lnTo>
                  <a:lnTo>
                    <a:pt x="1244" y="117130"/>
                  </a:lnTo>
                  <a:lnTo>
                    <a:pt x="2925" y="130740"/>
                  </a:lnTo>
                  <a:lnTo>
                    <a:pt x="5139" y="144483"/>
                  </a:lnTo>
                  <a:lnTo>
                    <a:pt x="7916" y="158151"/>
                  </a:lnTo>
                  <a:lnTo>
                    <a:pt x="11450" y="171408"/>
                  </a:lnTo>
                  <a:lnTo>
                    <a:pt x="15792" y="184095"/>
                  </a:lnTo>
                  <a:lnTo>
                    <a:pt x="21012" y="195902"/>
                  </a:lnTo>
                  <a:lnTo>
                    <a:pt x="27272" y="206307"/>
                  </a:lnTo>
                  <a:lnTo>
                    <a:pt x="34564" y="215151"/>
                  </a:lnTo>
                  <a:lnTo>
                    <a:pt x="42903" y="222430"/>
                  </a:lnTo>
                  <a:lnTo>
                    <a:pt x="52402" y="228110"/>
                  </a:lnTo>
                  <a:lnTo>
                    <a:pt x="63007" y="232327"/>
                  </a:lnTo>
                  <a:lnTo>
                    <a:pt x="74211" y="234856"/>
                  </a:lnTo>
                  <a:lnTo>
                    <a:pt x="85192" y="235055"/>
                  </a:lnTo>
                  <a:lnTo>
                    <a:pt x="95493" y="232782"/>
                  </a:lnTo>
                  <a:lnTo>
                    <a:pt x="104866" y="228324"/>
                  </a:lnTo>
                  <a:lnTo>
                    <a:pt x="113090" y="222127"/>
                  </a:lnTo>
                  <a:lnTo>
                    <a:pt x="120178" y="214623"/>
                  </a:lnTo>
                  <a:lnTo>
                    <a:pt x="126465" y="206011"/>
                  </a:lnTo>
                  <a:lnTo>
                    <a:pt x="132469" y="196261"/>
                  </a:lnTo>
                  <a:lnTo>
                    <a:pt x="138514" y="185443"/>
                  </a:lnTo>
                  <a:lnTo>
                    <a:pt x="144560" y="173571"/>
                  </a:lnTo>
                  <a:lnTo>
                    <a:pt x="150322" y="160537"/>
                  </a:lnTo>
                  <a:lnTo>
                    <a:pt x="155632" y="146404"/>
                  </a:lnTo>
                  <a:lnTo>
                    <a:pt x="160164" y="131675"/>
                  </a:lnTo>
                  <a:lnTo>
                    <a:pt x="163371" y="117175"/>
                  </a:lnTo>
                  <a:lnTo>
                    <a:pt x="165077" y="103346"/>
                  </a:lnTo>
                  <a:lnTo>
                    <a:pt x="165424" y="90114"/>
                  </a:lnTo>
                  <a:lnTo>
                    <a:pt x="164675" y="77081"/>
                  </a:lnTo>
                  <a:lnTo>
                    <a:pt x="163105" y="63992"/>
                  </a:lnTo>
                  <a:lnTo>
                    <a:pt x="161096" y="51159"/>
                  </a:lnTo>
                  <a:lnTo>
                    <a:pt x="158933" y="38019"/>
                  </a:lnTo>
                  <a:lnTo>
                    <a:pt x="156431" y="22297"/>
                  </a:lnTo>
                  <a:lnTo>
                    <a:pt x="1532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906901" y="2280791"/>
              <a:ext cx="336913" cy="235520"/>
            </a:xfrm>
            <a:custGeom>
              <a:avLst/>
              <a:gdLst/>
              <a:ahLst/>
              <a:cxnLst/>
              <a:rect l="0" t="0" r="0" b="0"/>
              <a:pathLst>
                <a:path w="336913" h="235520">
                  <a:moveTo>
                    <a:pt x="0" y="35478"/>
                  </a:moveTo>
                  <a:lnTo>
                    <a:pt x="2935" y="47280"/>
                  </a:lnTo>
                  <a:lnTo>
                    <a:pt x="5716" y="59049"/>
                  </a:lnTo>
                  <a:lnTo>
                    <a:pt x="8615" y="71940"/>
                  </a:lnTo>
                  <a:lnTo>
                    <a:pt x="11656" y="85788"/>
                  </a:lnTo>
                  <a:lnTo>
                    <a:pt x="14822" y="100116"/>
                  </a:lnTo>
                  <a:lnTo>
                    <a:pt x="18085" y="114581"/>
                  </a:lnTo>
                  <a:lnTo>
                    <a:pt x="21423" y="128858"/>
                  </a:lnTo>
                  <a:lnTo>
                    <a:pt x="24815" y="142585"/>
                  </a:lnTo>
                  <a:lnTo>
                    <a:pt x="28244" y="155631"/>
                  </a:lnTo>
                  <a:lnTo>
                    <a:pt x="31698" y="168203"/>
                  </a:lnTo>
                  <a:lnTo>
                    <a:pt x="35170" y="180725"/>
                  </a:lnTo>
                  <a:lnTo>
                    <a:pt x="38631" y="193356"/>
                  </a:lnTo>
                  <a:lnTo>
                    <a:pt x="41212" y="202801"/>
                  </a:lnTo>
                  <a:lnTo>
                    <a:pt x="41871" y="205202"/>
                  </a:lnTo>
                  <a:lnTo>
                    <a:pt x="41007" y="202390"/>
                  </a:lnTo>
                  <a:lnTo>
                    <a:pt x="39329" y="196291"/>
                  </a:lnTo>
                  <a:lnTo>
                    <a:pt x="37516" y="187893"/>
                  </a:lnTo>
                  <a:lnTo>
                    <a:pt x="35923" y="177813"/>
                  </a:lnTo>
                  <a:lnTo>
                    <a:pt x="34497" y="166351"/>
                  </a:lnTo>
                  <a:lnTo>
                    <a:pt x="32915" y="153551"/>
                  </a:lnTo>
                  <a:lnTo>
                    <a:pt x="30995" y="139550"/>
                  </a:lnTo>
                  <a:lnTo>
                    <a:pt x="28871" y="124729"/>
                  </a:lnTo>
                  <a:lnTo>
                    <a:pt x="26896" y="109629"/>
                  </a:lnTo>
                  <a:lnTo>
                    <a:pt x="25276" y="94587"/>
                  </a:lnTo>
                  <a:lnTo>
                    <a:pt x="24204" y="79894"/>
                  </a:lnTo>
                  <a:lnTo>
                    <a:pt x="23941" y="65873"/>
                  </a:lnTo>
                  <a:lnTo>
                    <a:pt x="24552" y="52633"/>
                  </a:lnTo>
                  <a:lnTo>
                    <a:pt x="26099" y="40268"/>
                  </a:lnTo>
                  <a:lnTo>
                    <a:pt x="28733" y="28948"/>
                  </a:lnTo>
                  <a:lnTo>
                    <a:pt x="32436" y="18681"/>
                  </a:lnTo>
                  <a:lnTo>
                    <a:pt x="37208" y="9973"/>
                  </a:lnTo>
                  <a:lnTo>
                    <a:pt x="43161" y="3857"/>
                  </a:lnTo>
                  <a:lnTo>
                    <a:pt x="50239" y="673"/>
                  </a:lnTo>
                  <a:lnTo>
                    <a:pt x="58263" y="146"/>
                  </a:lnTo>
                  <a:lnTo>
                    <a:pt x="67019" y="1761"/>
                  </a:lnTo>
                  <a:lnTo>
                    <a:pt x="76309" y="4996"/>
                  </a:lnTo>
                  <a:lnTo>
                    <a:pt x="85818" y="9571"/>
                  </a:lnTo>
                  <a:lnTo>
                    <a:pt x="95122" y="15448"/>
                  </a:lnTo>
                  <a:lnTo>
                    <a:pt x="104001" y="22510"/>
                  </a:lnTo>
                  <a:lnTo>
                    <a:pt x="112268" y="30705"/>
                  </a:lnTo>
                  <a:lnTo>
                    <a:pt x="119674" y="40117"/>
                  </a:lnTo>
                  <a:lnTo>
                    <a:pt x="126174" y="50669"/>
                  </a:lnTo>
                  <a:lnTo>
                    <a:pt x="131880" y="62010"/>
                  </a:lnTo>
                  <a:lnTo>
                    <a:pt x="136954" y="73615"/>
                  </a:lnTo>
                  <a:lnTo>
                    <a:pt x="141557" y="85160"/>
                  </a:lnTo>
                  <a:lnTo>
                    <a:pt x="145820" y="96521"/>
                  </a:lnTo>
                  <a:lnTo>
                    <a:pt x="149844" y="107682"/>
                  </a:lnTo>
                  <a:lnTo>
                    <a:pt x="153687" y="118601"/>
                  </a:lnTo>
                  <a:lnTo>
                    <a:pt x="156840" y="126842"/>
                  </a:lnTo>
                  <a:lnTo>
                    <a:pt x="158591" y="128980"/>
                  </a:lnTo>
                  <a:lnTo>
                    <a:pt x="159207" y="125362"/>
                  </a:lnTo>
                  <a:lnTo>
                    <a:pt x="159233" y="117406"/>
                  </a:lnTo>
                  <a:lnTo>
                    <a:pt x="159200" y="106717"/>
                  </a:lnTo>
                  <a:lnTo>
                    <a:pt x="159598" y="94863"/>
                  </a:lnTo>
                  <a:lnTo>
                    <a:pt x="160632" y="82780"/>
                  </a:lnTo>
                  <a:lnTo>
                    <a:pt x="162452" y="70867"/>
                  </a:lnTo>
                  <a:lnTo>
                    <a:pt x="165263" y="59242"/>
                  </a:lnTo>
                  <a:lnTo>
                    <a:pt x="169082" y="47900"/>
                  </a:lnTo>
                  <a:lnTo>
                    <a:pt x="173931" y="36956"/>
                  </a:lnTo>
                  <a:lnTo>
                    <a:pt x="179934" y="26663"/>
                  </a:lnTo>
                  <a:lnTo>
                    <a:pt x="187045" y="17120"/>
                  </a:lnTo>
                  <a:lnTo>
                    <a:pt x="195089" y="8913"/>
                  </a:lnTo>
                  <a:lnTo>
                    <a:pt x="203859" y="3141"/>
                  </a:lnTo>
                  <a:lnTo>
                    <a:pt x="213160" y="196"/>
                  </a:lnTo>
                  <a:lnTo>
                    <a:pt x="222675" y="0"/>
                  </a:lnTo>
                  <a:lnTo>
                    <a:pt x="231982" y="2370"/>
                  </a:lnTo>
                  <a:lnTo>
                    <a:pt x="240870" y="6926"/>
                  </a:lnTo>
                  <a:lnTo>
                    <a:pt x="249312" y="13201"/>
                  </a:lnTo>
                  <a:lnTo>
                    <a:pt x="257368" y="20759"/>
                  </a:lnTo>
                  <a:lnTo>
                    <a:pt x="265118" y="29240"/>
                  </a:lnTo>
                  <a:lnTo>
                    <a:pt x="272476" y="38370"/>
                  </a:lnTo>
                  <a:lnTo>
                    <a:pt x="279200" y="47950"/>
                  </a:lnTo>
                  <a:lnTo>
                    <a:pt x="285210" y="57843"/>
                  </a:lnTo>
                  <a:lnTo>
                    <a:pt x="290738" y="68114"/>
                  </a:lnTo>
                  <a:lnTo>
                    <a:pt x="296219" y="79002"/>
                  </a:lnTo>
                  <a:lnTo>
                    <a:pt x="301904" y="90594"/>
                  </a:lnTo>
                  <a:lnTo>
                    <a:pt x="307707" y="102991"/>
                  </a:lnTo>
                  <a:lnTo>
                    <a:pt x="313303" y="116378"/>
                  </a:lnTo>
                  <a:lnTo>
                    <a:pt x="318508" y="130754"/>
                  </a:lnTo>
                  <a:lnTo>
                    <a:pt x="323139" y="145814"/>
                  </a:lnTo>
                  <a:lnTo>
                    <a:pt x="326943" y="161070"/>
                  </a:lnTo>
                  <a:lnTo>
                    <a:pt x="329869" y="176200"/>
                  </a:lnTo>
                  <a:lnTo>
                    <a:pt x="332023" y="190492"/>
                  </a:lnTo>
                  <a:lnTo>
                    <a:pt x="333792" y="204165"/>
                  </a:lnTo>
                  <a:lnTo>
                    <a:pt x="335333" y="218414"/>
                  </a:lnTo>
                  <a:lnTo>
                    <a:pt x="336912" y="235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264870" y="2063585"/>
              <a:ext cx="279833" cy="443533"/>
            </a:xfrm>
            <a:custGeom>
              <a:avLst/>
              <a:gdLst/>
              <a:ahLst/>
              <a:cxnLst/>
              <a:rect l="0" t="0" r="0" b="0"/>
              <a:pathLst>
                <a:path w="279833" h="443533">
                  <a:moveTo>
                    <a:pt x="0" y="0"/>
                  </a:moveTo>
                  <a:lnTo>
                    <a:pt x="2933" y="14602"/>
                  </a:lnTo>
                  <a:lnTo>
                    <a:pt x="5716" y="27873"/>
                  </a:lnTo>
                  <a:lnTo>
                    <a:pt x="8615" y="41083"/>
                  </a:lnTo>
                  <a:lnTo>
                    <a:pt x="11656" y="54771"/>
                  </a:lnTo>
                  <a:lnTo>
                    <a:pt x="14821" y="69576"/>
                  </a:lnTo>
                  <a:lnTo>
                    <a:pt x="18081" y="85736"/>
                  </a:lnTo>
                  <a:lnTo>
                    <a:pt x="21245" y="103153"/>
                  </a:lnTo>
                  <a:lnTo>
                    <a:pt x="23989" y="121596"/>
                  </a:lnTo>
                  <a:lnTo>
                    <a:pt x="26168" y="140803"/>
                  </a:lnTo>
                  <a:lnTo>
                    <a:pt x="27971" y="160071"/>
                  </a:lnTo>
                  <a:lnTo>
                    <a:pt x="29795" y="178313"/>
                  </a:lnTo>
                  <a:lnTo>
                    <a:pt x="31877" y="195028"/>
                  </a:lnTo>
                  <a:lnTo>
                    <a:pt x="34277" y="210555"/>
                  </a:lnTo>
                  <a:lnTo>
                    <a:pt x="36967" y="225750"/>
                  </a:lnTo>
                  <a:lnTo>
                    <a:pt x="39887" y="241169"/>
                  </a:lnTo>
                  <a:lnTo>
                    <a:pt x="42814" y="257174"/>
                  </a:lnTo>
                  <a:lnTo>
                    <a:pt x="45391" y="274078"/>
                  </a:lnTo>
                  <a:lnTo>
                    <a:pt x="47459" y="291934"/>
                  </a:lnTo>
                  <a:lnTo>
                    <a:pt x="49184" y="310302"/>
                  </a:lnTo>
                  <a:lnTo>
                    <a:pt x="50958" y="328392"/>
                  </a:lnTo>
                  <a:lnTo>
                    <a:pt x="53004" y="345738"/>
                  </a:lnTo>
                  <a:lnTo>
                    <a:pt x="55394" y="360936"/>
                  </a:lnTo>
                  <a:lnTo>
                    <a:pt x="58528" y="370914"/>
                  </a:lnTo>
                  <a:lnTo>
                    <a:pt x="62301" y="374215"/>
                  </a:lnTo>
                  <a:lnTo>
                    <a:pt x="65584" y="372099"/>
                  </a:lnTo>
                  <a:lnTo>
                    <a:pt x="68066" y="366127"/>
                  </a:lnTo>
                  <a:lnTo>
                    <a:pt x="69841" y="357345"/>
                  </a:lnTo>
                  <a:lnTo>
                    <a:pt x="71077" y="346298"/>
                  </a:lnTo>
                  <a:lnTo>
                    <a:pt x="71933" y="333452"/>
                  </a:lnTo>
                  <a:lnTo>
                    <a:pt x="72685" y="319563"/>
                  </a:lnTo>
                  <a:lnTo>
                    <a:pt x="73724" y="305613"/>
                  </a:lnTo>
                  <a:lnTo>
                    <a:pt x="75246" y="292157"/>
                  </a:lnTo>
                  <a:lnTo>
                    <a:pt x="77422" y="279509"/>
                  </a:lnTo>
                  <a:lnTo>
                    <a:pt x="80486" y="267931"/>
                  </a:lnTo>
                  <a:lnTo>
                    <a:pt x="84476" y="257440"/>
                  </a:lnTo>
                  <a:lnTo>
                    <a:pt x="89273" y="247885"/>
                  </a:lnTo>
                  <a:lnTo>
                    <a:pt x="94710" y="239065"/>
                  </a:lnTo>
                  <a:lnTo>
                    <a:pt x="100632" y="230799"/>
                  </a:lnTo>
                  <a:lnTo>
                    <a:pt x="107236" y="223261"/>
                  </a:lnTo>
                  <a:lnTo>
                    <a:pt x="115031" y="216949"/>
                  </a:lnTo>
                  <a:lnTo>
                    <a:pt x="124200" y="212041"/>
                  </a:lnTo>
                  <a:lnTo>
                    <a:pt x="134459" y="208577"/>
                  </a:lnTo>
                  <a:lnTo>
                    <a:pt x="145262" y="206617"/>
                  </a:lnTo>
                  <a:lnTo>
                    <a:pt x="156232" y="206047"/>
                  </a:lnTo>
                  <a:lnTo>
                    <a:pt x="167190" y="206781"/>
                  </a:lnTo>
                  <a:lnTo>
                    <a:pt x="178074" y="208861"/>
                  </a:lnTo>
                  <a:lnTo>
                    <a:pt x="188868" y="212188"/>
                  </a:lnTo>
                  <a:lnTo>
                    <a:pt x="199421" y="216708"/>
                  </a:lnTo>
                  <a:lnTo>
                    <a:pt x="209441" y="222490"/>
                  </a:lnTo>
                  <a:lnTo>
                    <a:pt x="218814" y="229454"/>
                  </a:lnTo>
                  <a:lnTo>
                    <a:pt x="227583" y="237401"/>
                  </a:lnTo>
                  <a:lnTo>
                    <a:pt x="235861" y="246105"/>
                  </a:lnTo>
                  <a:lnTo>
                    <a:pt x="243759" y="255367"/>
                  </a:lnTo>
                  <a:lnTo>
                    <a:pt x="251217" y="265026"/>
                  </a:lnTo>
                  <a:lnTo>
                    <a:pt x="258006" y="274962"/>
                  </a:lnTo>
                  <a:lnTo>
                    <a:pt x="264053" y="285094"/>
                  </a:lnTo>
                  <a:lnTo>
                    <a:pt x="269266" y="295525"/>
                  </a:lnTo>
                  <a:lnTo>
                    <a:pt x="273470" y="306520"/>
                  </a:lnTo>
                  <a:lnTo>
                    <a:pt x="276663" y="318175"/>
                  </a:lnTo>
                  <a:lnTo>
                    <a:pt x="278824" y="330275"/>
                  </a:lnTo>
                  <a:lnTo>
                    <a:pt x="279832" y="342397"/>
                  </a:lnTo>
                  <a:lnTo>
                    <a:pt x="279728" y="354287"/>
                  </a:lnTo>
                  <a:lnTo>
                    <a:pt x="278525" y="365711"/>
                  </a:lnTo>
                  <a:lnTo>
                    <a:pt x="276122" y="376383"/>
                  </a:lnTo>
                  <a:lnTo>
                    <a:pt x="272572" y="386226"/>
                  </a:lnTo>
                  <a:lnTo>
                    <a:pt x="267730" y="395326"/>
                  </a:lnTo>
                  <a:lnTo>
                    <a:pt x="261199" y="403833"/>
                  </a:lnTo>
                  <a:lnTo>
                    <a:pt x="252910" y="411889"/>
                  </a:lnTo>
                  <a:lnTo>
                    <a:pt x="242919" y="419454"/>
                  </a:lnTo>
                  <a:lnTo>
                    <a:pt x="231240" y="426316"/>
                  </a:lnTo>
                  <a:lnTo>
                    <a:pt x="218058" y="432406"/>
                  </a:lnTo>
                  <a:lnTo>
                    <a:pt x="203988" y="437479"/>
                  </a:lnTo>
                  <a:lnTo>
                    <a:pt x="189938" y="441056"/>
                  </a:lnTo>
                  <a:lnTo>
                    <a:pt x="176421" y="443015"/>
                  </a:lnTo>
                  <a:lnTo>
                    <a:pt x="163568" y="443532"/>
                  </a:lnTo>
                  <a:lnTo>
                    <a:pt x="151323" y="442899"/>
                  </a:lnTo>
                  <a:lnTo>
                    <a:pt x="139572" y="441398"/>
                  </a:lnTo>
                  <a:lnTo>
                    <a:pt x="128357" y="439105"/>
                  </a:lnTo>
                  <a:lnTo>
                    <a:pt x="117884" y="435896"/>
                  </a:lnTo>
                  <a:lnTo>
                    <a:pt x="108203" y="431777"/>
                  </a:lnTo>
                  <a:lnTo>
                    <a:pt x="99224" y="426878"/>
                  </a:lnTo>
                  <a:lnTo>
                    <a:pt x="90807" y="421364"/>
                  </a:lnTo>
                  <a:lnTo>
                    <a:pt x="82818" y="415405"/>
                  </a:lnTo>
                  <a:lnTo>
                    <a:pt x="75444" y="409431"/>
                  </a:lnTo>
                  <a:lnTo>
                    <a:pt x="68460" y="403554"/>
                  </a:lnTo>
                  <a:lnTo>
                    <a:pt x="61247" y="397260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591253" y="2252169"/>
              <a:ext cx="221100" cy="243288"/>
            </a:xfrm>
            <a:custGeom>
              <a:avLst/>
              <a:gdLst/>
              <a:ahLst/>
              <a:cxnLst/>
              <a:rect l="0" t="0" r="0" b="0"/>
              <a:pathLst>
                <a:path w="221100" h="243288">
                  <a:moveTo>
                    <a:pt x="0" y="116742"/>
                  </a:moveTo>
                  <a:lnTo>
                    <a:pt x="8802" y="119542"/>
                  </a:lnTo>
                  <a:lnTo>
                    <a:pt x="17149" y="121044"/>
                  </a:lnTo>
                  <a:lnTo>
                    <a:pt x="25848" y="121351"/>
                  </a:lnTo>
                  <a:lnTo>
                    <a:pt x="34968" y="120671"/>
                  </a:lnTo>
                  <a:lnTo>
                    <a:pt x="44464" y="119204"/>
                  </a:lnTo>
                  <a:lnTo>
                    <a:pt x="54256" y="117130"/>
                  </a:lnTo>
                  <a:lnTo>
                    <a:pt x="64269" y="114448"/>
                  </a:lnTo>
                  <a:lnTo>
                    <a:pt x="74443" y="110976"/>
                  </a:lnTo>
                  <a:lnTo>
                    <a:pt x="84730" y="106677"/>
                  </a:lnTo>
                  <a:lnTo>
                    <a:pt x="95095" y="101485"/>
                  </a:lnTo>
                  <a:lnTo>
                    <a:pt x="105512" y="95244"/>
                  </a:lnTo>
                  <a:lnTo>
                    <a:pt x="115957" y="87969"/>
                  </a:lnTo>
                  <a:lnTo>
                    <a:pt x="126090" y="79812"/>
                  </a:lnTo>
                  <a:lnTo>
                    <a:pt x="135287" y="70965"/>
                  </a:lnTo>
                  <a:lnTo>
                    <a:pt x="143273" y="61609"/>
                  </a:lnTo>
                  <a:lnTo>
                    <a:pt x="149617" y="51887"/>
                  </a:lnTo>
                  <a:lnTo>
                    <a:pt x="153598" y="41908"/>
                  </a:lnTo>
                  <a:lnTo>
                    <a:pt x="155039" y="31766"/>
                  </a:lnTo>
                  <a:lnTo>
                    <a:pt x="153904" y="22007"/>
                  </a:lnTo>
                  <a:lnTo>
                    <a:pt x="150034" y="13592"/>
                  </a:lnTo>
                  <a:lnTo>
                    <a:pt x="143622" y="6946"/>
                  </a:lnTo>
                  <a:lnTo>
                    <a:pt x="135270" y="2316"/>
                  </a:lnTo>
                  <a:lnTo>
                    <a:pt x="125771" y="25"/>
                  </a:lnTo>
                  <a:lnTo>
                    <a:pt x="115688" y="0"/>
                  </a:lnTo>
                  <a:lnTo>
                    <a:pt x="105329" y="1727"/>
                  </a:lnTo>
                  <a:lnTo>
                    <a:pt x="94849" y="4472"/>
                  </a:lnTo>
                  <a:lnTo>
                    <a:pt x="84326" y="7719"/>
                  </a:lnTo>
                  <a:lnTo>
                    <a:pt x="73956" y="11351"/>
                  </a:lnTo>
                  <a:lnTo>
                    <a:pt x="64057" y="15540"/>
                  </a:lnTo>
                  <a:lnTo>
                    <a:pt x="54770" y="20360"/>
                  </a:lnTo>
                  <a:lnTo>
                    <a:pt x="46227" y="25919"/>
                  </a:lnTo>
                  <a:lnTo>
                    <a:pt x="38635" y="32415"/>
                  </a:lnTo>
                  <a:lnTo>
                    <a:pt x="32009" y="39866"/>
                  </a:lnTo>
                  <a:lnTo>
                    <a:pt x="26220" y="48142"/>
                  </a:lnTo>
                  <a:lnTo>
                    <a:pt x="21088" y="57069"/>
                  </a:lnTo>
                  <a:lnTo>
                    <a:pt x="16453" y="66485"/>
                  </a:lnTo>
                  <a:lnTo>
                    <a:pt x="12336" y="76417"/>
                  </a:lnTo>
                  <a:lnTo>
                    <a:pt x="8943" y="87068"/>
                  </a:lnTo>
                  <a:lnTo>
                    <a:pt x="6331" y="98490"/>
                  </a:lnTo>
                  <a:lnTo>
                    <a:pt x="4577" y="110430"/>
                  </a:lnTo>
                  <a:lnTo>
                    <a:pt x="3849" y="122445"/>
                  </a:lnTo>
                  <a:lnTo>
                    <a:pt x="4144" y="134268"/>
                  </a:lnTo>
                  <a:lnTo>
                    <a:pt x="5477" y="145817"/>
                  </a:lnTo>
                  <a:lnTo>
                    <a:pt x="7968" y="157105"/>
                  </a:lnTo>
                  <a:lnTo>
                    <a:pt x="11569" y="168179"/>
                  </a:lnTo>
                  <a:lnTo>
                    <a:pt x="16105" y="179090"/>
                  </a:lnTo>
                  <a:lnTo>
                    <a:pt x="21365" y="189884"/>
                  </a:lnTo>
                  <a:lnTo>
                    <a:pt x="27171" y="200585"/>
                  </a:lnTo>
                  <a:lnTo>
                    <a:pt x="33694" y="210891"/>
                  </a:lnTo>
                  <a:lnTo>
                    <a:pt x="41438" y="220206"/>
                  </a:lnTo>
                  <a:lnTo>
                    <a:pt x="50570" y="228275"/>
                  </a:lnTo>
                  <a:lnTo>
                    <a:pt x="60807" y="234845"/>
                  </a:lnTo>
                  <a:lnTo>
                    <a:pt x="71594" y="239508"/>
                  </a:lnTo>
                  <a:lnTo>
                    <a:pt x="82554" y="242235"/>
                  </a:lnTo>
                  <a:lnTo>
                    <a:pt x="93506" y="243287"/>
                  </a:lnTo>
                  <a:lnTo>
                    <a:pt x="104384" y="243022"/>
                  </a:lnTo>
                  <a:lnTo>
                    <a:pt x="115176" y="241770"/>
                  </a:lnTo>
                  <a:lnTo>
                    <a:pt x="125726" y="239646"/>
                  </a:lnTo>
                  <a:lnTo>
                    <a:pt x="135746" y="236552"/>
                  </a:lnTo>
                  <a:lnTo>
                    <a:pt x="145122" y="232514"/>
                  </a:lnTo>
                  <a:lnTo>
                    <a:pt x="154062" y="227838"/>
                  </a:lnTo>
                  <a:lnTo>
                    <a:pt x="162988" y="223008"/>
                  </a:lnTo>
                  <a:lnTo>
                    <a:pt x="172136" y="218311"/>
                  </a:lnTo>
                  <a:lnTo>
                    <a:pt x="181309" y="213611"/>
                  </a:lnTo>
                  <a:lnTo>
                    <a:pt x="190973" y="207769"/>
                  </a:lnTo>
                  <a:lnTo>
                    <a:pt x="203100" y="198043"/>
                  </a:lnTo>
                  <a:lnTo>
                    <a:pt x="221099" y="179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854466" y="2168870"/>
              <a:ext cx="178985" cy="329051"/>
            </a:xfrm>
            <a:custGeom>
              <a:avLst/>
              <a:gdLst/>
              <a:ahLst/>
              <a:cxnLst/>
              <a:rect l="0" t="0" r="0" b="0"/>
              <a:pathLst>
                <a:path w="178985" h="329051">
                  <a:moveTo>
                    <a:pt x="0" y="189513"/>
                  </a:moveTo>
                  <a:lnTo>
                    <a:pt x="2934" y="201181"/>
                  </a:lnTo>
                  <a:lnTo>
                    <a:pt x="5717" y="211670"/>
                  </a:lnTo>
                  <a:lnTo>
                    <a:pt x="8614" y="221976"/>
                  </a:lnTo>
                  <a:lnTo>
                    <a:pt x="11655" y="232450"/>
                  </a:lnTo>
                  <a:lnTo>
                    <a:pt x="14821" y="243442"/>
                  </a:lnTo>
                  <a:lnTo>
                    <a:pt x="18085" y="255080"/>
                  </a:lnTo>
                  <a:lnTo>
                    <a:pt x="21423" y="267161"/>
                  </a:lnTo>
                  <a:lnTo>
                    <a:pt x="24814" y="279268"/>
                  </a:lnTo>
                  <a:lnTo>
                    <a:pt x="28248" y="291146"/>
                  </a:lnTo>
                  <a:lnTo>
                    <a:pt x="31875" y="302561"/>
                  </a:lnTo>
                  <a:lnTo>
                    <a:pt x="35996" y="313226"/>
                  </a:lnTo>
                  <a:lnTo>
                    <a:pt x="40714" y="322982"/>
                  </a:lnTo>
                  <a:lnTo>
                    <a:pt x="45272" y="329050"/>
                  </a:lnTo>
                  <a:lnTo>
                    <a:pt x="48189" y="328488"/>
                  </a:lnTo>
                  <a:lnTo>
                    <a:pt x="48975" y="323210"/>
                  </a:lnTo>
                  <a:lnTo>
                    <a:pt x="47978" y="315111"/>
                  </a:lnTo>
                  <a:lnTo>
                    <a:pt x="45476" y="305547"/>
                  </a:lnTo>
                  <a:lnTo>
                    <a:pt x="41744" y="295306"/>
                  </a:lnTo>
                  <a:lnTo>
                    <a:pt x="37224" y="284789"/>
                  </a:lnTo>
                  <a:lnTo>
                    <a:pt x="32475" y="274176"/>
                  </a:lnTo>
                  <a:lnTo>
                    <a:pt x="27824" y="263546"/>
                  </a:lnTo>
                  <a:lnTo>
                    <a:pt x="23392" y="252928"/>
                  </a:lnTo>
                  <a:lnTo>
                    <a:pt x="19184" y="242329"/>
                  </a:lnTo>
                  <a:lnTo>
                    <a:pt x="15173" y="231739"/>
                  </a:lnTo>
                  <a:lnTo>
                    <a:pt x="11479" y="220827"/>
                  </a:lnTo>
                  <a:lnTo>
                    <a:pt x="8369" y="208975"/>
                  </a:lnTo>
                  <a:lnTo>
                    <a:pt x="5952" y="195927"/>
                  </a:lnTo>
                  <a:lnTo>
                    <a:pt x="4497" y="181908"/>
                  </a:lnTo>
                  <a:lnTo>
                    <a:pt x="4504" y="167426"/>
                  </a:lnTo>
                  <a:lnTo>
                    <a:pt x="6104" y="152842"/>
                  </a:lnTo>
                  <a:lnTo>
                    <a:pt x="9128" y="138644"/>
                  </a:lnTo>
                  <a:lnTo>
                    <a:pt x="13292" y="125497"/>
                  </a:lnTo>
                  <a:lnTo>
                    <a:pt x="18314" y="113661"/>
                  </a:lnTo>
                  <a:lnTo>
                    <a:pt x="23952" y="103054"/>
                  </a:lnTo>
                  <a:lnTo>
                    <a:pt x="30028" y="93454"/>
                  </a:lnTo>
                  <a:lnTo>
                    <a:pt x="36413" y="84621"/>
                  </a:lnTo>
                  <a:lnTo>
                    <a:pt x="43173" y="76346"/>
                  </a:lnTo>
                  <a:lnTo>
                    <a:pt x="50548" y="68467"/>
                  </a:lnTo>
                  <a:lnTo>
                    <a:pt x="58625" y="60868"/>
                  </a:lnTo>
                  <a:lnTo>
                    <a:pt x="67339" y="53627"/>
                  </a:lnTo>
                  <a:lnTo>
                    <a:pt x="76567" y="46990"/>
                  </a:lnTo>
                  <a:lnTo>
                    <a:pt x="86189" y="41041"/>
                  </a:lnTo>
                  <a:lnTo>
                    <a:pt x="96260" y="35554"/>
                  </a:lnTo>
                  <a:lnTo>
                    <a:pt x="107006" y="30103"/>
                  </a:lnTo>
                  <a:lnTo>
                    <a:pt x="118481" y="24443"/>
                  </a:lnTo>
                  <a:lnTo>
                    <a:pt x="130192" y="18804"/>
                  </a:lnTo>
                  <a:lnTo>
                    <a:pt x="142439" y="13255"/>
                  </a:lnTo>
                  <a:lnTo>
                    <a:pt x="157418" y="7302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05326" y="263212"/>
            <a:ext cx="2084644" cy="372757"/>
            <a:chOff x="305326" y="263212"/>
            <a:chExt cx="2084644" cy="372757"/>
          </a:xfrm>
        </p:grpSpPr>
        <p:sp>
          <p:nvSpPr>
            <p:cNvPr id="2" name="Freeform 1"/>
            <p:cNvSpPr/>
            <p:nvPr/>
          </p:nvSpPr>
          <p:spPr>
            <a:xfrm>
              <a:off x="508081" y="336911"/>
              <a:ext cx="7816" cy="294799"/>
            </a:xfrm>
            <a:custGeom>
              <a:avLst/>
              <a:gdLst/>
              <a:ahLst/>
              <a:cxnLst/>
              <a:rect l="0" t="0" r="0" b="0"/>
              <a:pathLst>
                <a:path w="7816" h="294799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80"/>
                  </a:lnTo>
                  <a:lnTo>
                    <a:pt x="1889" y="79944"/>
                  </a:lnTo>
                  <a:lnTo>
                    <a:pt x="3253" y="95521"/>
                  </a:lnTo>
                  <a:lnTo>
                    <a:pt x="4463" y="111694"/>
                  </a:lnTo>
                  <a:lnTo>
                    <a:pt x="5425" y="128128"/>
                  </a:lnTo>
                  <a:lnTo>
                    <a:pt x="6144" y="144386"/>
                  </a:lnTo>
                  <a:lnTo>
                    <a:pt x="6663" y="160246"/>
                  </a:lnTo>
                  <a:lnTo>
                    <a:pt x="7028" y="175676"/>
                  </a:lnTo>
                  <a:lnTo>
                    <a:pt x="7281" y="190730"/>
                  </a:lnTo>
                  <a:lnTo>
                    <a:pt x="7455" y="205485"/>
                  </a:lnTo>
                  <a:lnTo>
                    <a:pt x="7573" y="219989"/>
                  </a:lnTo>
                  <a:lnTo>
                    <a:pt x="7665" y="235994"/>
                  </a:lnTo>
                  <a:lnTo>
                    <a:pt x="7741" y="258263"/>
                  </a:lnTo>
                  <a:lnTo>
                    <a:pt x="781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284269"/>
              <a:ext cx="389555" cy="63172"/>
            </a:xfrm>
            <a:custGeom>
              <a:avLst/>
              <a:gdLst/>
              <a:ahLst/>
              <a:cxnLst/>
              <a:rect l="0" t="0" r="0" b="0"/>
              <a:pathLst>
                <a:path w="389555" h="63172">
                  <a:moveTo>
                    <a:pt x="389554" y="0"/>
                  </a:moveTo>
                  <a:lnTo>
                    <a:pt x="380686" y="2934"/>
                  </a:lnTo>
                  <a:lnTo>
                    <a:pt x="371699" y="5716"/>
                  </a:lnTo>
                  <a:lnTo>
                    <a:pt x="361699" y="8611"/>
                  </a:lnTo>
                  <a:lnTo>
                    <a:pt x="350546" y="11478"/>
                  </a:lnTo>
                  <a:lnTo>
                    <a:pt x="338086" y="13995"/>
                  </a:lnTo>
                  <a:lnTo>
                    <a:pt x="324383" y="16010"/>
                  </a:lnTo>
                  <a:lnTo>
                    <a:pt x="309966" y="17696"/>
                  </a:lnTo>
                  <a:lnTo>
                    <a:pt x="295685" y="19439"/>
                  </a:lnTo>
                  <a:lnTo>
                    <a:pt x="282005" y="21465"/>
                  </a:lnTo>
                  <a:lnTo>
                    <a:pt x="268703" y="23827"/>
                  </a:lnTo>
                  <a:lnTo>
                    <a:pt x="255093" y="26491"/>
                  </a:lnTo>
                  <a:lnTo>
                    <a:pt x="240781" y="29393"/>
                  </a:lnTo>
                  <a:lnTo>
                    <a:pt x="225539" y="32308"/>
                  </a:lnTo>
                  <a:lnTo>
                    <a:pt x="209156" y="34879"/>
                  </a:lnTo>
                  <a:lnTo>
                    <a:pt x="191657" y="36941"/>
                  </a:lnTo>
                  <a:lnTo>
                    <a:pt x="173701" y="38663"/>
                  </a:lnTo>
                  <a:lnTo>
                    <a:pt x="156420" y="40433"/>
                  </a:lnTo>
                  <a:lnTo>
                    <a:pt x="140389" y="42474"/>
                  </a:lnTo>
                  <a:lnTo>
                    <a:pt x="125340" y="44677"/>
                  </a:lnTo>
                  <a:lnTo>
                    <a:pt x="110474" y="46703"/>
                  </a:lnTo>
                  <a:lnTo>
                    <a:pt x="95292" y="48367"/>
                  </a:lnTo>
                  <a:lnTo>
                    <a:pt x="79958" y="49807"/>
                  </a:lnTo>
                  <a:lnTo>
                    <a:pt x="65102" y="51380"/>
                  </a:lnTo>
                  <a:lnTo>
                    <a:pt x="51079" y="53286"/>
                  </a:lnTo>
                  <a:lnTo>
                    <a:pt x="38365" y="55406"/>
                  </a:lnTo>
                  <a:lnTo>
                    <a:pt x="26460" y="57598"/>
                  </a:lnTo>
                  <a:lnTo>
                    <a:pt x="14325" y="600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56727" y="505367"/>
              <a:ext cx="149412" cy="130602"/>
            </a:xfrm>
            <a:custGeom>
              <a:avLst/>
              <a:gdLst/>
              <a:ahLst/>
              <a:cxnLst/>
              <a:rect l="0" t="0" r="0" b="0"/>
              <a:pathLst>
                <a:path w="149412" h="130602">
                  <a:moveTo>
                    <a:pt x="74982" y="0"/>
                  </a:moveTo>
                  <a:lnTo>
                    <a:pt x="66248" y="3001"/>
                  </a:lnTo>
                  <a:lnTo>
                    <a:pt x="58542" y="6424"/>
                  </a:lnTo>
                  <a:lnTo>
                    <a:pt x="51139" y="10620"/>
                  </a:lnTo>
                  <a:lnTo>
                    <a:pt x="43878" y="15520"/>
                  </a:lnTo>
                  <a:lnTo>
                    <a:pt x="36700" y="21001"/>
                  </a:lnTo>
                  <a:lnTo>
                    <a:pt x="29579" y="26936"/>
                  </a:lnTo>
                  <a:lnTo>
                    <a:pt x="22661" y="33371"/>
                  </a:lnTo>
                  <a:lnTo>
                    <a:pt x="16243" y="40517"/>
                  </a:lnTo>
                  <a:lnTo>
                    <a:pt x="10454" y="48435"/>
                  </a:lnTo>
                  <a:lnTo>
                    <a:pt x="5585" y="57039"/>
                  </a:lnTo>
                  <a:lnTo>
                    <a:pt x="2145" y="66193"/>
                  </a:lnTo>
                  <a:lnTo>
                    <a:pt x="283" y="75754"/>
                  </a:lnTo>
                  <a:lnTo>
                    <a:pt x="0" y="85445"/>
                  </a:lnTo>
                  <a:lnTo>
                    <a:pt x="1323" y="94872"/>
                  </a:lnTo>
                  <a:lnTo>
                    <a:pt x="4110" y="103829"/>
                  </a:lnTo>
                  <a:lnTo>
                    <a:pt x="8420" y="111979"/>
                  </a:lnTo>
                  <a:lnTo>
                    <a:pt x="14586" y="118774"/>
                  </a:lnTo>
                  <a:lnTo>
                    <a:pt x="22617" y="124041"/>
                  </a:lnTo>
                  <a:lnTo>
                    <a:pt x="32094" y="127765"/>
                  </a:lnTo>
                  <a:lnTo>
                    <a:pt x="42363" y="129905"/>
                  </a:lnTo>
                  <a:lnTo>
                    <a:pt x="52971" y="130601"/>
                  </a:lnTo>
                  <a:lnTo>
                    <a:pt x="63685" y="129953"/>
                  </a:lnTo>
                  <a:lnTo>
                    <a:pt x="74404" y="127931"/>
                  </a:lnTo>
                  <a:lnTo>
                    <a:pt x="85088" y="124648"/>
                  </a:lnTo>
                  <a:lnTo>
                    <a:pt x="95567" y="120328"/>
                  </a:lnTo>
                  <a:lnTo>
                    <a:pt x="105538" y="115212"/>
                  </a:lnTo>
                  <a:lnTo>
                    <a:pt x="114873" y="109509"/>
                  </a:lnTo>
                  <a:lnTo>
                    <a:pt x="123448" y="103223"/>
                  </a:lnTo>
                  <a:lnTo>
                    <a:pt x="131062" y="96172"/>
                  </a:lnTo>
                  <a:lnTo>
                    <a:pt x="137693" y="88312"/>
                  </a:lnTo>
                  <a:lnTo>
                    <a:pt x="143147" y="79575"/>
                  </a:lnTo>
                  <a:lnTo>
                    <a:pt x="146987" y="69801"/>
                  </a:lnTo>
                  <a:lnTo>
                    <a:pt x="149116" y="59008"/>
                  </a:lnTo>
                  <a:lnTo>
                    <a:pt x="149411" y="47676"/>
                  </a:lnTo>
                  <a:lnTo>
                    <a:pt x="147564" y="36609"/>
                  </a:lnTo>
                  <a:lnTo>
                    <a:pt x="143612" y="26258"/>
                  </a:lnTo>
                  <a:lnTo>
                    <a:pt x="137705" y="17192"/>
                  </a:lnTo>
                  <a:lnTo>
                    <a:pt x="129928" y="10240"/>
                  </a:lnTo>
                  <a:lnTo>
                    <a:pt x="120519" y="5644"/>
                  </a:lnTo>
                  <a:lnTo>
                    <a:pt x="109967" y="3170"/>
                  </a:lnTo>
                  <a:lnTo>
                    <a:pt x="98900" y="2399"/>
                  </a:lnTo>
                  <a:lnTo>
                    <a:pt x="87735" y="2910"/>
                  </a:lnTo>
                  <a:lnTo>
                    <a:pt x="77102" y="4386"/>
                  </a:lnTo>
                  <a:lnTo>
                    <a:pt x="66896" y="6869"/>
                  </a:lnTo>
                  <a:lnTo>
                    <a:pt x="56229" y="11687"/>
                  </a:lnTo>
                  <a:lnTo>
                    <a:pt x="4339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1292" y="459159"/>
              <a:ext cx="189486" cy="143125"/>
            </a:xfrm>
            <a:custGeom>
              <a:avLst/>
              <a:gdLst/>
              <a:ahLst/>
              <a:cxnLst/>
              <a:rect l="0" t="0" r="0" b="0"/>
              <a:pathLst>
                <a:path w="189486" h="143125">
                  <a:moveTo>
                    <a:pt x="21029" y="46208"/>
                  </a:moveTo>
                  <a:lnTo>
                    <a:pt x="29897" y="49008"/>
                  </a:lnTo>
                  <a:lnTo>
                    <a:pt x="38884" y="50510"/>
                  </a:lnTo>
                  <a:lnTo>
                    <a:pt x="48875" y="50816"/>
                  </a:lnTo>
                  <a:lnTo>
                    <a:pt x="59683" y="50137"/>
                  </a:lnTo>
                  <a:lnTo>
                    <a:pt x="70846" y="48669"/>
                  </a:lnTo>
                  <a:lnTo>
                    <a:pt x="82055" y="46600"/>
                  </a:lnTo>
                  <a:lnTo>
                    <a:pt x="93341" y="44091"/>
                  </a:lnTo>
                  <a:lnTo>
                    <a:pt x="104973" y="41268"/>
                  </a:lnTo>
                  <a:lnTo>
                    <a:pt x="117065" y="38217"/>
                  </a:lnTo>
                  <a:lnTo>
                    <a:pt x="128623" y="34678"/>
                  </a:lnTo>
                  <a:lnTo>
                    <a:pt x="137727" y="30085"/>
                  </a:lnTo>
                  <a:lnTo>
                    <a:pt x="143500" y="24227"/>
                  </a:lnTo>
                  <a:lnTo>
                    <a:pt x="145728" y="17681"/>
                  </a:lnTo>
                  <a:lnTo>
                    <a:pt x="144339" y="11587"/>
                  </a:lnTo>
                  <a:lnTo>
                    <a:pt x="139696" y="6573"/>
                  </a:lnTo>
                  <a:lnTo>
                    <a:pt x="132411" y="2905"/>
                  </a:lnTo>
                  <a:lnTo>
                    <a:pt x="123120" y="744"/>
                  </a:lnTo>
                  <a:lnTo>
                    <a:pt x="112373" y="0"/>
                  </a:lnTo>
                  <a:lnTo>
                    <a:pt x="100758" y="433"/>
                  </a:lnTo>
                  <a:lnTo>
                    <a:pt x="88899" y="1771"/>
                  </a:lnTo>
                  <a:lnTo>
                    <a:pt x="77148" y="3778"/>
                  </a:lnTo>
                  <a:lnTo>
                    <a:pt x="65633" y="6426"/>
                  </a:lnTo>
                  <a:lnTo>
                    <a:pt x="54359" y="9880"/>
                  </a:lnTo>
                  <a:lnTo>
                    <a:pt x="43300" y="14171"/>
                  </a:lnTo>
                  <a:lnTo>
                    <a:pt x="32736" y="19357"/>
                  </a:lnTo>
                  <a:lnTo>
                    <a:pt x="23240" y="25596"/>
                  </a:lnTo>
                  <a:lnTo>
                    <a:pt x="15046" y="32874"/>
                  </a:lnTo>
                  <a:lnTo>
                    <a:pt x="8390" y="41204"/>
                  </a:lnTo>
                  <a:lnTo>
                    <a:pt x="3668" y="50698"/>
                  </a:lnTo>
                  <a:lnTo>
                    <a:pt x="906" y="61298"/>
                  </a:lnTo>
                  <a:lnTo>
                    <a:pt x="0" y="72500"/>
                  </a:lnTo>
                  <a:lnTo>
                    <a:pt x="896" y="83479"/>
                  </a:lnTo>
                  <a:lnTo>
                    <a:pt x="3389" y="93780"/>
                  </a:lnTo>
                  <a:lnTo>
                    <a:pt x="7330" y="103151"/>
                  </a:lnTo>
                  <a:lnTo>
                    <a:pt x="12716" y="111374"/>
                  </a:lnTo>
                  <a:lnTo>
                    <a:pt x="19411" y="118458"/>
                  </a:lnTo>
                  <a:lnTo>
                    <a:pt x="27175" y="124571"/>
                  </a:lnTo>
                  <a:lnTo>
                    <a:pt x="35757" y="129928"/>
                  </a:lnTo>
                  <a:lnTo>
                    <a:pt x="44940" y="134714"/>
                  </a:lnTo>
                  <a:lnTo>
                    <a:pt x="54716" y="138762"/>
                  </a:lnTo>
                  <a:lnTo>
                    <a:pt x="65264" y="141578"/>
                  </a:lnTo>
                  <a:lnTo>
                    <a:pt x="76615" y="142990"/>
                  </a:lnTo>
                  <a:lnTo>
                    <a:pt x="88510" y="143124"/>
                  </a:lnTo>
                  <a:lnTo>
                    <a:pt x="100493" y="142226"/>
                  </a:lnTo>
                  <a:lnTo>
                    <a:pt x="112291" y="140543"/>
                  </a:lnTo>
                  <a:lnTo>
                    <a:pt x="123653" y="138126"/>
                  </a:lnTo>
                  <a:lnTo>
                    <a:pt x="134283" y="134834"/>
                  </a:lnTo>
                  <a:lnTo>
                    <a:pt x="144093" y="130668"/>
                  </a:lnTo>
                  <a:lnTo>
                    <a:pt x="153060" y="126056"/>
                  </a:lnTo>
                  <a:lnTo>
                    <a:pt x="162114" y="121316"/>
                  </a:lnTo>
                  <a:lnTo>
                    <a:pt x="173167" y="116032"/>
                  </a:lnTo>
                  <a:lnTo>
                    <a:pt x="189485" y="1093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4177" y="421139"/>
              <a:ext cx="172978" cy="173620"/>
            </a:xfrm>
            <a:custGeom>
              <a:avLst/>
              <a:gdLst/>
              <a:ahLst/>
              <a:cxnLst/>
              <a:rect l="0" t="0" r="0" b="0"/>
              <a:pathLst>
                <a:path w="172978" h="173620">
                  <a:moveTo>
                    <a:pt x="102413" y="0"/>
                  </a:moveTo>
                  <a:lnTo>
                    <a:pt x="90745" y="67"/>
                  </a:lnTo>
                  <a:lnTo>
                    <a:pt x="80256" y="708"/>
                  </a:lnTo>
                  <a:lnTo>
                    <a:pt x="69954" y="2004"/>
                  </a:lnTo>
                  <a:lnTo>
                    <a:pt x="59653" y="3864"/>
                  </a:lnTo>
                  <a:lnTo>
                    <a:pt x="49309" y="6180"/>
                  </a:lnTo>
                  <a:lnTo>
                    <a:pt x="38929" y="8856"/>
                  </a:lnTo>
                  <a:lnTo>
                    <a:pt x="28847" y="12125"/>
                  </a:lnTo>
                  <a:lnTo>
                    <a:pt x="19685" y="16529"/>
                  </a:lnTo>
                  <a:lnTo>
                    <a:pt x="11726" y="22266"/>
                  </a:lnTo>
                  <a:lnTo>
                    <a:pt x="5400" y="29068"/>
                  </a:lnTo>
                  <a:lnTo>
                    <a:pt x="1432" y="36398"/>
                  </a:lnTo>
                  <a:lnTo>
                    <a:pt x="0" y="43873"/>
                  </a:lnTo>
                  <a:lnTo>
                    <a:pt x="1141" y="50991"/>
                  </a:lnTo>
                  <a:lnTo>
                    <a:pt x="5014" y="57079"/>
                  </a:lnTo>
                  <a:lnTo>
                    <a:pt x="11433" y="61869"/>
                  </a:lnTo>
                  <a:lnTo>
                    <a:pt x="19960" y="65438"/>
                  </a:lnTo>
                  <a:lnTo>
                    <a:pt x="30108" y="68007"/>
                  </a:lnTo>
                  <a:lnTo>
                    <a:pt x="41446" y="69814"/>
                  </a:lnTo>
                  <a:lnTo>
                    <a:pt x="53631" y="71064"/>
                  </a:lnTo>
                  <a:lnTo>
                    <a:pt x="66407" y="71920"/>
                  </a:lnTo>
                  <a:lnTo>
                    <a:pt x="79587" y="72512"/>
                  </a:lnTo>
                  <a:lnTo>
                    <a:pt x="92877" y="73251"/>
                  </a:lnTo>
                  <a:lnTo>
                    <a:pt x="105880" y="74813"/>
                  </a:lnTo>
                  <a:lnTo>
                    <a:pt x="118400" y="77502"/>
                  </a:lnTo>
                  <a:lnTo>
                    <a:pt x="130266" y="81446"/>
                  </a:lnTo>
                  <a:lnTo>
                    <a:pt x="141243" y="86767"/>
                  </a:lnTo>
                  <a:lnTo>
                    <a:pt x="151281" y="93390"/>
                  </a:lnTo>
                  <a:lnTo>
                    <a:pt x="160005" y="101261"/>
                  </a:lnTo>
                  <a:lnTo>
                    <a:pt x="166662" y="110438"/>
                  </a:lnTo>
                  <a:lnTo>
                    <a:pt x="171018" y="120818"/>
                  </a:lnTo>
                  <a:lnTo>
                    <a:pt x="172977" y="131701"/>
                  </a:lnTo>
                  <a:lnTo>
                    <a:pt x="172330" y="141932"/>
                  </a:lnTo>
                  <a:lnTo>
                    <a:pt x="169223" y="150913"/>
                  </a:lnTo>
                  <a:lnTo>
                    <a:pt x="163901" y="158414"/>
                  </a:lnTo>
                  <a:lnTo>
                    <a:pt x="156525" y="164310"/>
                  </a:lnTo>
                  <a:lnTo>
                    <a:pt x="147389" y="168713"/>
                  </a:lnTo>
                  <a:lnTo>
                    <a:pt x="137021" y="171723"/>
                  </a:lnTo>
                  <a:lnTo>
                    <a:pt x="126079" y="173317"/>
                  </a:lnTo>
                  <a:lnTo>
                    <a:pt x="114983" y="173619"/>
                  </a:lnTo>
                  <a:lnTo>
                    <a:pt x="103926" y="172860"/>
                  </a:lnTo>
                  <a:lnTo>
                    <a:pt x="92968" y="171290"/>
                  </a:lnTo>
                  <a:lnTo>
                    <a:pt x="82129" y="169129"/>
                  </a:lnTo>
                  <a:lnTo>
                    <a:pt x="71847" y="166704"/>
                  </a:lnTo>
                  <a:lnTo>
                    <a:pt x="61981" y="164208"/>
                  </a:lnTo>
                  <a:lnTo>
                    <a:pt x="51663" y="161426"/>
                  </a:lnTo>
                  <a:lnTo>
                    <a:pt x="39242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0962" y="263212"/>
              <a:ext cx="25671" cy="347441"/>
            </a:xfrm>
            <a:custGeom>
              <a:avLst/>
              <a:gdLst/>
              <a:ahLst/>
              <a:cxnLst/>
              <a:rect l="0" t="0" r="0" b="0"/>
              <a:pathLst>
                <a:path w="25671" h="347441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9"/>
                  </a:lnTo>
                  <a:lnTo>
                    <a:pt x="507" y="42872"/>
                  </a:lnTo>
                  <a:lnTo>
                    <a:pt x="1326" y="57648"/>
                  </a:lnTo>
                  <a:lnTo>
                    <a:pt x="2146" y="74022"/>
                  </a:lnTo>
                  <a:lnTo>
                    <a:pt x="3003" y="91536"/>
                  </a:lnTo>
                  <a:lnTo>
                    <a:pt x="4178" y="109572"/>
                  </a:lnTo>
                  <a:lnTo>
                    <a:pt x="5813" y="127732"/>
                  </a:lnTo>
                  <a:lnTo>
                    <a:pt x="7740" y="145837"/>
                  </a:lnTo>
                  <a:lnTo>
                    <a:pt x="9580" y="163831"/>
                  </a:lnTo>
                  <a:lnTo>
                    <a:pt x="11114" y="181709"/>
                  </a:lnTo>
                  <a:lnTo>
                    <a:pt x="12297" y="199326"/>
                  </a:lnTo>
                  <a:lnTo>
                    <a:pt x="13166" y="216396"/>
                  </a:lnTo>
                  <a:lnTo>
                    <a:pt x="13790" y="232804"/>
                  </a:lnTo>
                  <a:lnTo>
                    <a:pt x="14396" y="248434"/>
                  </a:lnTo>
                  <a:lnTo>
                    <a:pt x="15342" y="263091"/>
                  </a:lnTo>
                  <a:lnTo>
                    <a:pt x="16795" y="276762"/>
                  </a:lnTo>
                  <a:lnTo>
                    <a:pt x="18594" y="289517"/>
                  </a:lnTo>
                  <a:lnTo>
                    <a:pt x="20529" y="302883"/>
                  </a:lnTo>
                  <a:lnTo>
                    <a:pt x="22772" y="320270"/>
                  </a:lnTo>
                  <a:lnTo>
                    <a:pt x="2567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290" y="41061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577" y="2867"/>
                  </a:lnTo>
                  <a:lnTo>
                    <a:pt x="170950" y="5009"/>
                  </a:lnTo>
                  <a:lnTo>
                    <a:pt x="159668" y="6616"/>
                  </a:lnTo>
                  <a:lnTo>
                    <a:pt x="147173" y="7970"/>
                  </a:lnTo>
                  <a:lnTo>
                    <a:pt x="134342" y="9466"/>
                  </a:lnTo>
                  <a:lnTo>
                    <a:pt x="121719" y="11313"/>
                  </a:lnTo>
                  <a:lnTo>
                    <a:pt x="109336" y="13380"/>
                  </a:lnTo>
                  <a:lnTo>
                    <a:pt x="96892" y="15312"/>
                  </a:lnTo>
                  <a:lnTo>
                    <a:pt x="84198" y="16908"/>
                  </a:lnTo>
                  <a:lnTo>
                    <a:pt x="71237" y="18135"/>
                  </a:lnTo>
                  <a:lnTo>
                    <a:pt x="56511" y="19165"/>
                  </a:lnTo>
                  <a:lnTo>
                    <a:pt x="35369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1917" y="515896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47"/>
                  </a:lnTo>
                  <a:lnTo>
                    <a:pt x="3735" y="81294"/>
                  </a:lnTo>
                  <a:lnTo>
                    <a:pt x="5562" y="91818"/>
                  </a:lnTo>
                  <a:lnTo>
                    <a:pt x="7716" y="102741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21388" y="4106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95088" y="482469"/>
              <a:ext cx="168457" cy="128184"/>
            </a:xfrm>
            <a:custGeom>
              <a:avLst/>
              <a:gdLst/>
              <a:ahLst/>
              <a:cxnLst/>
              <a:rect l="0" t="0" r="0" b="0"/>
              <a:pathLst>
                <a:path w="168457" h="128184">
                  <a:moveTo>
                    <a:pt x="0" y="12370"/>
                  </a:moveTo>
                  <a:lnTo>
                    <a:pt x="67" y="24038"/>
                  </a:lnTo>
                  <a:lnTo>
                    <a:pt x="707" y="34527"/>
                  </a:lnTo>
                  <a:lnTo>
                    <a:pt x="2003" y="44828"/>
                  </a:lnTo>
                  <a:lnTo>
                    <a:pt x="3863" y="55130"/>
                  </a:lnTo>
                  <a:lnTo>
                    <a:pt x="6180" y="65473"/>
                  </a:lnTo>
                  <a:lnTo>
                    <a:pt x="8846" y="75868"/>
                  </a:lnTo>
                  <a:lnTo>
                    <a:pt x="11770" y="86469"/>
                  </a:lnTo>
                  <a:lnTo>
                    <a:pt x="14877" y="97575"/>
                  </a:lnTo>
                  <a:lnTo>
                    <a:pt x="18088" y="109201"/>
                  </a:lnTo>
                  <a:lnTo>
                    <a:pt x="20488" y="117567"/>
                  </a:lnTo>
                  <a:lnTo>
                    <a:pt x="21013" y="118112"/>
                  </a:lnTo>
                  <a:lnTo>
                    <a:pt x="20065" y="112446"/>
                  </a:lnTo>
                  <a:lnTo>
                    <a:pt x="18337" y="102835"/>
                  </a:lnTo>
                  <a:lnTo>
                    <a:pt x="16496" y="91024"/>
                  </a:lnTo>
                  <a:lnTo>
                    <a:pt x="14897" y="78082"/>
                  </a:lnTo>
                  <a:lnTo>
                    <a:pt x="13807" y="64742"/>
                  </a:lnTo>
                  <a:lnTo>
                    <a:pt x="13517" y="51601"/>
                  </a:lnTo>
                  <a:lnTo>
                    <a:pt x="14101" y="38954"/>
                  </a:lnTo>
                  <a:lnTo>
                    <a:pt x="15648" y="27664"/>
                  </a:lnTo>
                  <a:lnTo>
                    <a:pt x="19057" y="19412"/>
                  </a:lnTo>
                  <a:lnTo>
                    <a:pt x="24549" y="15210"/>
                  </a:lnTo>
                  <a:lnTo>
                    <a:pt x="30710" y="14988"/>
                  </a:lnTo>
                  <a:lnTo>
                    <a:pt x="37058" y="17958"/>
                  </a:lnTo>
                  <a:lnTo>
                    <a:pt x="43366" y="23273"/>
                  </a:lnTo>
                  <a:lnTo>
                    <a:pt x="49321" y="30244"/>
                  </a:lnTo>
                  <a:lnTo>
                    <a:pt x="54795" y="38328"/>
                  </a:lnTo>
                  <a:lnTo>
                    <a:pt x="60335" y="45941"/>
                  </a:lnTo>
                  <a:lnTo>
                    <a:pt x="66621" y="49655"/>
                  </a:lnTo>
                  <a:lnTo>
                    <a:pt x="72923" y="48117"/>
                  </a:lnTo>
                  <a:lnTo>
                    <a:pt x="78330" y="43280"/>
                  </a:lnTo>
                  <a:lnTo>
                    <a:pt x="82930" y="36483"/>
                  </a:lnTo>
                  <a:lnTo>
                    <a:pt x="87032" y="28436"/>
                  </a:lnTo>
                  <a:lnTo>
                    <a:pt x="90867" y="19587"/>
                  </a:lnTo>
                  <a:lnTo>
                    <a:pt x="94893" y="11031"/>
                  </a:lnTo>
                  <a:lnTo>
                    <a:pt x="99792" y="4484"/>
                  </a:lnTo>
                  <a:lnTo>
                    <a:pt x="105851" y="725"/>
                  </a:lnTo>
                  <a:lnTo>
                    <a:pt x="112695" y="0"/>
                  </a:lnTo>
                  <a:lnTo>
                    <a:pt x="119518" y="2471"/>
                  </a:lnTo>
                  <a:lnTo>
                    <a:pt x="125843" y="7872"/>
                  </a:lnTo>
                  <a:lnTo>
                    <a:pt x="131544" y="15511"/>
                  </a:lnTo>
                  <a:lnTo>
                    <a:pt x="136674" y="24515"/>
                  </a:lnTo>
                  <a:lnTo>
                    <a:pt x="141337" y="34264"/>
                  </a:lnTo>
                  <a:lnTo>
                    <a:pt x="145485" y="44565"/>
                  </a:lnTo>
                  <a:lnTo>
                    <a:pt x="148906" y="55537"/>
                  </a:lnTo>
                  <a:lnTo>
                    <a:pt x="151550" y="67199"/>
                  </a:lnTo>
                  <a:lnTo>
                    <a:pt x="153700" y="79053"/>
                  </a:lnTo>
                  <a:lnTo>
                    <a:pt x="156204" y="91421"/>
                  </a:lnTo>
                  <a:lnTo>
                    <a:pt x="160399" y="106506"/>
                  </a:lnTo>
                  <a:lnTo>
                    <a:pt x="168456" y="128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21479" y="501438"/>
              <a:ext cx="194749" cy="119744"/>
            </a:xfrm>
            <a:custGeom>
              <a:avLst/>
              <a:gdLst/>
              <a:ahLst/>
              <a:cxnLst/>
              <a:rect l="0" t="0" r="0" b="0"/>
              <a:pathLst>
                <a:path w="194749" h="119744">
                  <a:moveTo>
                    <a:pt x="47350" y="67100"/>
                  </a:moveTo>
                  <a:lnTo>
                    <a:pt x="53150" y="61099"/>
                  </a:lnTo>
                  <a:lnTo>
                    <a:pt x="58074" y="54254"/>
                  </a:lnTo>
                  <a:lnTo>
                    <a:pt x="62563" y="45871"/>
                  </a:lnTo>
                  <a:lnTo>
                    <a:pt x="66265" y="36416"/>
                  </a:lnTo>
                  <a:lnTo>
                    <a:pt x="68334" y="26750"/>
                  </a:lnTo>
                  <a:lnTo>
                    <a:pt x="68431" y="17414"/>
                  </a:lnTo>
                  <a:lnTo>
                    <a:pt x="66535" y="9233"/>
                  </a:lnTo>
                  <a:lnTo>
                    <a:pt x="62672" y="3422"/>
                  </a:lnTo>
                  <a:lnTo>
                    <a:pt x="57077" y="419"/>
                  </a:lnTo>
                  <a:lnTo>
                    <a:pt x="50255" y="0"/>
                  </a:lnTo>
                  <a:lnTo>
                    <a:pt x="42854" y="1682"/>
                  </a:lnTo>
                  <a:lnTo>
                    <a:pt x="35298" y="4958"/>
                  </a:lnTo>
                  <a:lnTo>
                    <a:pt x="27941" y="9559"/>
                  </a:lnTo>
                  <a:lnTo>
                    <a:pt x="21154" y="15454"/>
                  </a:lnTo>
                  <a:lnTo>
                    <a:pt x="15078" y="22526"/>
                  </a:lnTo>
                  <a:lnTo>
                    <a:pt x="9828" y="30729"/>
                  </a:lnTo>
                  <a:lnTo>
                    <a:pt x="5593" y="40144"/>
                  </a:lnTo>
                  <a:lnTo>
                    <a:pt x="2380" y="50700"/>
                  </a:lnTo>
                  <a:lnTo>
                    <a:pt x="374" y="62043"/>
                  </a:lnTo>
                  <a:lnTo>
                    <a:pt x="0" y="73650"/>
                  </a:lnTo>
                  <a:lnTo>
                    <a:pt x="1347" y="85177"/>
                  </a:lnTo>
                  <a:lnTo>
                    <a:pt x="4369" y="95847"/>
                  </a:lnTo>
                  <a:lnTo>
                    <a:pt x="9064" y="104415"/>
                  </a:lnTo>
                  <a:lnTo>
                    <a:pt x="15254" y="110383"/>
                  </a:lnTo>
                  <a:lnTo>
                    <a:pt x="22493" y="113590"/>
                  </a:lnTo>
                  <a:lnTo>
                    <a:pt x="30182" y="113863"/>
                  </a:lnTo>
                  <a:lnTo>
                    <a:pt x="37936" y="111417"/>
                  </a:lnTo>
                  <a:lnTo>
                    <a:pt x="45427" y="106727"/>
                  </a:lnTo>
                  <a:lnTo>
                    <a:pt x="52304" y="100317"/>
                  </a:lnTo>
                  <a:lnTo>
                    <a:pt x="58441" y="92641"/>
                  </a:lnTo>
                  <a:lnTo>
                    <a:pt x="63731" y="83900"/>
                  </a:lnTo>
                  <a:lnTo>
                    <a:pt x="67994" y="74057"/>
                  </a:lnTo>
                  <a:lnTo>
                    <a:pt x="71261" y="63210"/>
                  </a:lnTo>
                  <a:lnTo>
                    <a:pt x="74612" y="52716"/>
                  </a:lnTo>
                  <a:lnTo>
                    <a:pt x="79107" y="45397"/>
                  </a:lnTo>
                  <a:lnTo>
                    <a:pt x="84061" y="42708"/>
                  </a:lnTo>
                  <a:lnTo>
                    <a:pt x="88952" y="44032"/>
                  </a:lnTo>
                  <a:lnTo>
                    <a:pt x="93599" y="48292"/>
                  </a:lnTo>
                  <a:lnTo>
                    <a:pt x="98142" y="54425"/>
                  </a:lnTo>
                  <a:lnTo>
                    <a:pt x="102925" y="61469"/>
                  </a:lnTo>
                  <a:lnTo>
                    <a:pt x="108131" y="68845"/>
                  </a:lnTo>
                  <a:lnTo>
                    <a:pt x="113773" y="76277"/>
                  </a:lnTo>
                  <a:lnTo>
                    <a:pt x="119790" y="83660"/>
                  </a:lnTo>
                  <a:lnTo>
                    <a:pt x="126109" y="90957"/>
                  </a:lnTo>
                  <a:lnTo>
                    <a:pt x="132980" y="97843"/>
                  </a:lnTo>
                  <a:lnTo>
                    <a:pt x="140956" y="103717"/>
                  </a:lnTo>
                  <a:lnTo>
                    <a:pt x="150232" y="108337"/>
                  </a:lnTo>
                  <a:lnTo>
                    <a:pt x="160096" y="111786"/>
                  </a:lnTo>
                  <a:lnTo>
                    <a:pt x="170076" y="114641"/>
                  </a:lnTo>
                  <a:lnTo>
                    <a:pt x="181052" y="117150"/>
                  </a:lnTo>
                  <a:lnTo>
                    <a:pt x="194748" y="119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26756" y="273740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9" y="90425"/>
                  </a:lnTo>
                  <a:lnTo>
                    <a:pt x="3905" y="107115"/>
                  </a:lnTo>
                  <a:lnTo>
                    <a:pt x="6201" y="124071"/>
                  </a:lnTo>
                  <a:lnTo>
                    <a:pt x="8852" y="141215"/>
                  </a:lnTo>
                  <a:lnTo>
                    <a:pt x="11598" y="158489"/>
                  </a:lnTo>
                  <a:lnTo>
                    <a:pt x="14054" y="175852"/>
                  </a:lnTo>
                  <a:lnTo>
                    <a:pt x="16039" y="193270"/>
                  </a:lnTo>
                  <a:lnTo>
                    <a:pt x="17710" y="210562"/>
                  </a:lnTo>
                  <a:lnTo>
                    <a:pt x="19446" y="227405"/>
                  </a:lnTo>
                  <a:lnTo>
                    <a:pt x="21464" y="243662"/>
                  </a:lnTo>
                  <a:lnTo>
                    <a:pt x="23651" y="259359"/>
                  </a:lnTo>
                  <a:lnTo>
                    <a:pt x="25666" y="274593"/>
                  </a:lnTo>
                  <a:lnTo>
                    <a:pt x="27324" y="289455"/>
                  </a:lnTo>
                  <a:lnTo>
                    <a:pt x="28791" y="303435"/>
                  </a:lnTo>
                  <a:lnTo>
                    <a:pt x="30753" y="316799"/>
                  </a:lnTo>
                  <a:lnTo>
                    <a:pt x="34499" y="330723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00414" y="431668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43816" y="7662"/>
                  </a:lnTo>
                  <a:lnTo>
                    <a:pt x="234829" y="5520"/>
                  </a:lnTo>
                  <a:lnTo>
                    <a:pt x="224833" y="3917"/>
                  </a:lnTo>
                  <a:lnTo>
                    <a:pt x="213853" y="2736"/>
                  </a:lnTo>
                  <a:lnTo>
                    <a:pt x="202041" y="1887"/>
                  </a:lnTo>
                  <a:lnTo>
                    <a:pt x="189578" y="1290"/>
                  </a:lnTo>
                  <a:lnTo>
                    <a:pt x="176468" y="876"/>
                  </a:lnTo>
                  <a:lnTo>
                    <a:pt x="162539" y="591"/>
                  </a:lnTo>
                  <a:lnTo>
                    <a:pt x="147768" y="398"/>
                  </a:lnTo>
                  <a:lnTo>
                    <a:pt x="132427" y="267"/>
                  </a:lnTo>
                  <a:lnTo>
                    <a:pt x="116977" y="179"/>
                  </a:lnTo>
                  <a:lnTo>
                    <a:pt x="101695" y="120"/>
                  </a:lnTo>
                  <a:lnTo>
                    <a:pt x="86671" y="80"/>
                  </a:lnTo>
                  <a:lnTo>
                    <a:pt x="71896" y="53"/>
                  </a:lnTo>
                  <a:lnTo>
                    <a:pt x="57346" y="36"/>
                  </a:lnTo>
                  <a:lnTo>
                    <a:pt x="43577" y="24"/>
                  </a:lnTo>
                  <a:lnTo>
                    <a:pt x="30378" y="15"/>
                  </a:lnTo>
                  <a:lnTo>
                    <a:pt x="16589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06641" y="462597"/>
              <a:ext cx="183329" cy="139422"/>
            </a:xfrm>
            <a:custGeom>
              <a:avLst/>
              <a:gdLst/>
              <a:ahLst/>
              <a:cxnLst/>
              <a:rect l="0" t="0" r="0" b="0"/>
              <a:pathLst>
                <a:path w="183329" h="139422">
                  <a:moveTo>
                    <a:pt x="14872" y="53299"/>
                  </a:moveTo>
                  <a:lnTo>
                    <a:pt x="26607" y="53299"/>
                  </a:lnTo>
                  <a:lnTo>
                    <a:pt x="37736" y="53299"/>
                  </a:lnTo>
                  <a:lnTo>
                    <a:pt x="49329" y="53290"/>
                  </a:lnTo>
                  <a:lnTo>
                    <a:pt x="61318" y="52944"/>
                  </a:lnTo>
                  <a:lnTo>
                    <a:pt x="73329" y="51647"/>
                  </a:lnTo>
                  <a:lnTo>
                    <a:pt x="85114" y="49136"/>
                  </a:lnTo>
                  <a:lnTo>
                    <a:pt x="95949" y="45313"/>
                  </a:lnTo>
                  <a:lnTo>
                    <a:pt x="104624" y="40071"/>
                  </a:lnTo>
                  <a:lnTo>
                    <a:pt x="110657" y="33515"/>
                  </a:lnTo>
                  <a:lnTo>
                    <a:pt x="113737" y="26198"/>
                  </a:lnTo>
                  <a:lnTo>
                    <a:pt x="113392" y="18990"/>
                  </a:lnTo>
                  <a:lnTo>
                    <a:pt x="109712" y="12381"/>
                  </a:lnTo>
                  <a:lnTo>
                    <a:pt x="103210" y="6813"/>
                  </a:lnTo>
                  <a:lnTo>
                    <a:pt x="94512" y="2830"/>
                  </a:lnTo>
                  <a:lnTo>
                    <a:pt x="84195" y="569"/>
                  </a:lnTo>
                  <a:lnTo>
                    <a:pt x="72885" y="0"/>
                  </a:lnTo>
                  <a:lnTo>
                    <a:pt x="61237" y="1123"/>
                  </a:lnTo>
                  <a:lnTo>
                    <a:pt x="49641" y="3767"/>
                  </a:lnTo>
                  <a:lnTo>
                    <a:pt x="38570" y="7811"/>
                  </a:lnTo>
                  <a:lnTo>
                    <a:pt x="28660" y="13264"/>
                  </a:lnTo>
                  <a:lnTo>
                    <a:pt x="20148" y="20009"/>
                  </a:lnTo>
                  <a:lnTo>
                    <a:pt x="13092" y="27976"/>
                  </a:lnTo>
                  <a:lnTo>
                    <a:pt x="7561" y="37226"/>
                  </a:lnTo>
                  <a:lnTo>
                    <a:pt x="3439" y="47668"/>
                  </a:lnTo>
                  <a:lnTo>
                    <a:pt x="804" y="58933"/>
                  </a:lnTo>
                  <a:lnTo>
                    <a:pt x="0" y="70486"/>
                  </a:lnTo>
                  <a:lnTo>
                    <a:pt x="1054" y="81986"/>
                  </a:lnTo>
                  <a:lnTo>
                    <a:pt x="3879" y="92978"/>
                  </a:lnTo>
                  <a:lnTo>
                    <a:pt x="8441" y="102827"/>
                  </a:lnTo>
                  <a:lnTo>
                    <a:pt x="14551" y="111299"/>
                  </a:lnTo>
                  <a:lnTo>
                    <a:pt x="22076" y="118495"/>
                  </a:lnTo>
                  <a:lnTo>
                    <a:pt x="31022" y="124653"/>
                  </a:lnTo>
                  <a:lnTo>
                    <a:pt x="41260" y="130013"/>
                  </a:lnTo>
                  <a:lnTo>
                    <a:pt x="52557" y="134463"/>
                  </a:lnTo>
                  <a:lnTo>
                    <a:pt x="64663" y="137557"/>
                  </a:lnTo>
                  <a:lnTo>
                    <a:pt x="77357" y="139158"/>
                  </a:lnTo>
                  <a:lnTo>
                    <a:pt x="90304" y="139421"/>
                  </a:lnTo>
                  <a:lnTo>
                    <a:pt x="103069" y="138610"/>
                  </a:lnTo>
                  <a:lnTo>
                    <a:pt x="115427" y="136995"/>
                  </a:lnTo>
                  <a:lnTo>
                    <a:pt x="127279" y="134954"/>
                  </a:lnTo>
                  <a:lnTo>
                    <a:pt x="139932" y="132764"/>
                  </a:lnTo>
                  <a:lnTo>
                    <a:pt x="156731" y="130241"/>
                  </a:lnTo>
                  <a:lnTo>
                    <a:pt x="183328" y="1269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690691" y="224261"/>
            <a:ext cx="3460335" cy="460092"/>
            <a:chOff x="2690691" y="224261"/>
            <a:chExt cx="3460335" cy="460092"/>
          </a:xfrm>
        </p:grpSpPr>
        <p:sp>
          <p:nvSpPr>
            <p:cNvPr id="17" name="Freeform 16"/>
            <p:cNvSpPr/>
            <p:nvPr/>
          </p:nvSpPr>
          <p:spPr>
            <a:xfrm>
              <a:off x="2690691" y="452725"/>
              <a:ext cx="267817" cy="144563"/>
            </a:xfrm>
            <a:custGeom>
              <a:avLst/>
              <a:gdLst/>
              <a:ahLst/>
              <a:cxnLst/>
              <a:rect l="0" t="0" r="0" b="0"/>
              <a:pathLst>
                <a:path w="267817" h="144563">
                  <a:moveTo>
                    <a:pt x="4604" y="0"/>
                  </a:moveTo>
                  <a:lnTo>
                    <a:pt x="1804" y="8868"/>
                  </a:lnTo>
                  <a:lnTo>
                    <a:pt x="302" y="17855"/>
                  </a:lnTo>
                  <a:lnTo>
                    <a:pt x="0" y="27846"/>
                  </a:lnTo>
                  <a:lnTo>
                    <a:pt x="852" y="38654"/>
                  </a:lnTo>
                  <a:lnTo>
                    <a:pt x="2969" y="49817"/>
                  </a:lnTo>
                  <a:lnTo>
                    <a:pt x="6286" y="61022"/>
                  </a:lnTo>
                  <a:lnTo>
                    <a:pt x="10448" y="72134"/>
                  </a:lnTo>
                  <a:lnTo>
                    <a:pt x="14920" y="83119"/>
                  </a:lnTo>
                  <a:lnTo>
                    <a:pt x="19369" y="93980"/>
                  </a:lnTo>
                  <a:lnTo>
                    <a:pt x="23827" y="104577"/>
                  </a:lnTo>
                  <a:lnTo>
                    <a:pt x="28580" y="114626"/>
                  </a:lnTo>
                  <a:lnTo>
                    <a:pt x="33782" y="124004"/>
                  </a:lnTo>
                  <a:lnTo>
                    <a:pt x="39599" y="132269"/>
                  </a:lnTo>
                  <a:lnTo>
                    <a:pt x="46268" y="138610"/>
                  </a:lnTo>
                  <a:lnTo>
                    <a:pt x="53826" y="142750"/>
                  </a:lnTo>
                  <a:lnTo>
                    <a:pt x="61835" y="144562"/>
                  </a:lnTo>
                  <a:lnTo>
                    <a:pt x="69517" y="143817"/>
                  </a:lnTo>
                  <a:lnTo>
                    <a:pt x="76456" y="140648"/>
                  </a:lnTo>
                  <a:lnTo>
                    <a:pt x="82587" y="135454"/>
                  </a:lnTo>
                  <a:lnTo>
                    <a:pt x="88013" y="128697"/>
                  </a:lnTo>
                  <a:lnTo>
                    <a:pt x="92884" y="120790"/>
                  </a:lnTo>
                  <a:lnTo>
                    <a:pt x="97342" y="112061"/>
                  </a:lnTo>
                  <a:lnTo>
                    <a:pt x="101505" y="102758"/>
                  </a:lnTo>
                  <a:lnTo>
                    <a:pt x="105473" y="93092"/>
                  </a:lnTo>
                  <a:lnTo>
                    <a:pt x="109803" y="84379"/>
                  </a:lnTo>
                  <a:lnTo>
                    <a:pt x="115124" y="79873"/>
                  </a:lnTo>
                  <a:lnTo>
                    <a:pt x="120739" y="80877"/>
                  </a:lnTo>
                  <a:lnTo>
                    <a:pt x="125717" y="85382"/>
                  </a:lnTo>
                  <a:lnTo>
                    <a:pt x="130230" y="91813"/>
                  </a:lnTo>
                  <a:lnTo>
                    <a:pt x="134825" y="99099"/>
                  </a:lnTo>
                  <a:lnTo>
                    <a:pt x="139816" y="106645"/>
                  </a:lnTo>
                  <a:lnTo>
                    <a:pt x="145438" y="114027"/>
                  </a:lnTo>
                  <a:lnTo>
                    <a:pt x="151949" y="120845"/>
                  </a:lnTo>
                  <a:lnTo>
                    <a:pt x="159397" y="126941"/>
                  </a:lnTo>
                  <a:lnTo>
                    <a:pt x="167666" y="131867"/>
                  </a:lnTo>
                  <a:lnTo>
                    <a:pt x="176584" y="134823"/>
                  </a:lnTo>
                  <a:lnTo>
                    <a:pt x="185983" y="135550"/>
                  </a:lnTo>
                  <a:lnTo>
                    <a:pt x="195564" y="134260"/>
                  </a:lnTo>
                  <a:lnTo>
                    <a:pt x="204915" y="131343"/>
                  </a:lnTo>
                  <a:lnTo>
                    <a:pt x="213826" y="127195"/>
                  </a:lnTo>
                  <a:lnTo>
                    <a:pt x="222114" y="121989"/>
                  </a:lnTo>
                  <a:lnTo>
                    <a:pt x="229535" y="115681"/>
                  </a:lnTo>
                  <a:lnTo>
                    <a:pt x="236045" y="108331"/>
                  </a:lnTo>
                  <a:lnTo>
                    <a:pt x="241756" y="100110"/>
                  </a:lnTo>
                  <a:lnTo>
                    <a:pt x="246834" y="91214"/>
                  </a:lnTo>
                  <a:lnTo>
                    <a:pt x="251436" y="81825"/>
                  </a:lnTo>
                  <a:lnTo>
                    <a:pt x="255541" y="72156"/>
                  </a:lnTo>
                  <a:lnTo>
                    <a:pt x="259365" y="61296"/>
                  </a:lnTo>
                  <a:lnTo>
                    <a:pt x="263246" y="46057"/>
                  </a:lnTo>
                  <a:lnTo>
                    <a:pt x="26781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32207" y="48431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4" y="34463"/>
                  </a:lnTo>
                  <a:lnTo>
                    <a:pt x="3863" y="46624"/>
                  </a:lnTo>
                  <a:lnTo>
                    <a:pt x="6180" y="59284"/>
                  </a:lnTo>
                  <a:lnTo>
                    <a:pt x="8842" y="72322"/>
                  </a:lnTo>
                  <a:lnTo>
                    <a:pt x="11604" y="85030"/>
                  </a:lnTo>
                  <a:lnTo>
                    <a:pt x="14362" y="97381"/>
                  </a:lnTo>
                  <a:lnTo>
                    <a:pt x="17356" y="11045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21678" y="3790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79606" y="37902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72" y="74806"/>
                  </a:lnTo>
                  <a:lnTo>
                    <a:pt x="8043" y="87302"/>
                  </a:lnTo>
                  <a:lnTo>
                    <a:pt x="9502" y="99692"/>
                  </a:lnTo>
                  <a:lnTo>
                    <a:pt x="11330" y="111773"/>
                  </a:lnTo>
                  <a:lnTo>
                    <a:pt x="13388" y="123664"/>
                  </a:lnTo>
                  <a:lnTo>
                    <a:pt x="15316" y="135714"/>
                  </a:lnTo>
                  <a:lnTo>
                    <a:pt x="16910" y="148114"/>
                  </a:lnTo>
                  <a:lnTo>
                    <a:pt x="18136" y="160862"/>
                  </a:lnTo>
                  <a:lnTo>
                    <a:pt x="19166" y="175415"/>
                  </a:lnTo>
                  <a:lnTo>
                    <a:pt x="20088" y="196408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05906" y="463253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9" y="0"/>
                  </a:lnTo>
                  <a:lnTo>
                    <a:pt x="90247" y="0"/>
                  </a:lnTo>
                  <a:lnTo>
                    <a:pt x="77587" y="0"/>
                  </a:lnTo>
                  <a:lnTo>
                    <a:pt x="64545" y="0"/>
                  </a:lnTo>
                  <a:lnTo>
                    <a:pt x="51635" y="0"/>
                  </a:lnTo>
                  <a:lnTo>
                    <a:pt x="38382" y="0"/>
                  </a:lnTo>
                  <a:lnTo>
                    <a:pt x="225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63834" y="336911"/>
              <a:ext cx="157928" cy="273742"/>
            </a:xfrm>
            <a:custGeom>
              <a:avLst/>
              <a:gdLst/>
              <a:ahLst/>
              <a:cxnLst/>
              <a:rect l="0" t="0" r="0" b="0"/>
              <a:pathLst>
                <a:path w="157928" h="273742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6" y="29850"/>
                  </a:lnTo>
                  <a:lnTo>
                    <a:pt x="7970" y="42518"/>
                  </a:lnTo>
                  <a:lnTo>
                    <a:pt x="9466" y="55997"/>
                  </a:lnTo>
                  <a:lnTo>
                    <a:pt x="11317" y="69864"/>
                  </a:lnTo>
                  <a:lnTo>
                    <a:pt x="13557" y="83727"/>
                  </a:lnTo>
                  <a:lnTo>
                    <a:pt x="16138" y="97171"/>
                  </a:lnTo>
                  <a:lnTo>
                    <a:pt x="18983" y="110023"/>
                  </a:lnTo>
                  <a:lnTo>
                    <a:pt x="21859" y="122464"/>
                  </a:lnTo>
                  <a:lnTo>
                    <a:pt x="24403" y="134898"/>
                  </a:lnTo>
                  <a:lnTo>
                    <a:pt x="26448" y="147561"/>
                  </a:lnTo>
                  <a:lnTo>
                    <a:pt x="28158" y="160357"/>
                  </a:lnTo>
                  <a:lnTo>
                    <a:pt x="29921" y="172955"/>
                  </a:lnTo>
                  <a:lnTo>
                    <a:pt x="31957" y="185177"/>
                  </a:lnTo>
                  <a:lnTo>
                    <a:pt x="34156" y="197165"/>
                  </a:lnTo>
                  <a:lnTo>
                    <a:pt x="36179" y="209281"/>
                  </a:lnTo>
                  <a:lnTo>
                    <a:pt x="37840" y="221628"/>
                  </a:lnTo>
                  <a:lnTo>
                    <a:pt x="39213" y="230697"/>
                  </a:lnTo>
                  <a:lnTo>
                    <a:pt x="40338" y="232297"/>
                  </a:lnTo>
                  <a:lnTo>
                    <a:pt x="41085" y="228145"/>
                  </a:lnTo>
                  <a:lnTo>
                    <a:pt x="41694" y="220509"/>
                  </a:lnTo>
                  <a:lnTo>
                    <a:pt x="42590" y="211080"/>
                  </a:lnTo>
                  <a:lnTo>
                    <a:pt x="43994" y="200847"/>
                  </a:lnTo>
                  <a:lnTo>
                    <a:pt x="46247" y="190626"/>
                  </a:lnTo>
                  <a:lnTo>
                    <a:pt x="49888" y="181253"/>
                  </a:lnTo>
                  <a:lnTo>
                    <a:pt x="55080" y="173090"/>
                  </a:lnTo>
                  <a:lnTo>
                    <a:pt x="61667" y="166430"/>
                  </a:lnTo>
                  <a:lnTo>
                    <a:pt x="69376" y="161692"/>
                  </a:lnTo>
                  <a:lnTo>
                    <a:pt x="77924" y="158913"/>
                  </a:lnTo>
                  <a:lnTo>
                    <a:pt x="86916" y="157993"/>
                  </a:lnTo>
                  <a:lnTo>
                    <a:pt x="95864" y="158879"/>
                  </a:lnTo>
                  <a:lnTo>
                    <a:pt x="104501" y="161363"/>
                  </a:lnTo>
                  <a:lnTo>
                    <a:pt x="112603" y="165299"/>
                  </a:lnTo>
                  <a:lnTo>
                    <a:pt x="119899" y="170681"/>
                  </a:lnTo>
                  <a:lnTo>
                    <a:pt x="126325" y="177373"/>
                  </a:lnTo>
                  <a:lnTo>
                    <a:pt x="131980" y="185135"/>
                  </a:lnTo>
                  <a:lnTo>
                    <a:pt x="137021" y="193716"/>
                  </a:lnTo>
                  <a:lnTo>
                    <a:pt x="141597" y="202894"/>
                  </a:lnTo>
                  <a:lnTo>
                    <a:pt x="145686" y="212618"/>
                  </a:lnTo>
                  <a:lnTo>
                    <a:pt x="149496" y="224265"/>
                  </a:lnTo>
                  <a:lnTo>
                    <a:pt x="153367" y="242209"/>
                  </a:lnTo>
                  <a:lnTo>
                    <a:pt x="15792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95502" y="465893"/>
              <a:ext cx="210571" cy="123703"/>
            </a:xfrm>
            <a:custGeom>
              <a:avLst/>
              <a:gdLst/>
              <a:ahLst/>
              <a:cxnLst/>
              <a:rect l="0" t="0" r="0" b="0"/>
              <a:pathLst>
                <a:path w="210571" h="123703">
                  <a:moveTo>
                    <a:pt x="0" y="18417"/>
                  </a:moveTo>
                  <a:lnTo>
                    <a:pt x="67" y="30085"/>
                  </a:lnTo>
                  <a:lnTo>
                    <a:pt x="707" y="40574"/>
                  </a:lnTo>
                  <a:lnTo>
                    <a:pt x="2004" y="50881"/>
                  </a:lnTo>
                  <a:lnTo>
                    <a:pt x="3864" y="61355"/>
                  </a:lnTo>
                  <a:lnTo>
                    <a:pt x="6180" y="72347"/>
                  </a:lnTo>
                  <a:lnTo>
                    <a:pt x="8823" y="83879"/>
                  </a:lnTo>
                  <a:lnTo>
                    <a:pt x="10873" y="92039"/>
                  </a:lnTo>
                  <a:lnTo>
                    <a:pt x="11543" y="92442"/>
                  </a:lnTo>
                  <a:lnTo>
                    <a:pt x="11729" y="87274"/>
                  </a:lnTo>
                  <a:lnTo>
                    <a:pt x="12198" y="78748"/>
                  </a:lnTo>
                  <a:lnTo>
                    <a:pt x="13247" y="68191"/>
                  </a:lnTo>
                  <a:lnTo>
                    <a:pt x="14897" y="56547"/>
                  </a:lnTo>
                  <a:lnTo>
                    <a:pt x="17057" y="44591"/>
                  </a:lnTo>
                  <a:lnTo>
                    <a:pt x="19622" y="32756"/>
                  </a:lnTo>
                  <a:lnTo>
                    <a:pt x="22814" y="21845"/>
                  </a:lnTo>
                  <a:lnTo>
                    <a:pt x="27166" y="13098"/>
                  </a:lnTo>
                  <a:lnTo>
                    <a:pt x="32868" y="7002"/>
                  </a:lnTo>
                  <a:lnTo>
                    <a:pt x="39646" y="3705"/>
                  </a:lnTo>
                  <a:lnTo>
                    <a:pt x="46959" y="3371"/>
                  </a:lnTo>
                  <a:lnTo>
                    <a:pt x="54427" y="5774"/>
                  </a:lnTo>
                  <a:lnTo>
                    <a:pt x="61712" y="10435"/>
                  </a:lnTo>
                  <a:lnTo>
                    <a:pt x="68443" y="16826"/>
                  </a:lnTo>
                  <a:lnTo>
                    <a:pt x="74483" y="24484"/>
                  </a:lnTo>
                  <a:lnTo>
                    <a:pt x="79876" y="33044"/>
                  </a:lnTo>
                  <a:lnTo>
                    <a:pt x="84740" y="42233"/>
                  </a:lnTo>
                  <a:lnTo>
                    <a:pt x="89208" y="51762"/>
                  </a:lnTo>
                  <a:lnTo>
                    <a:pt x="93607" y="58229"/>
                  </a:lnTo>
                  <a:lnTo>
                    <a:pt x="97841" y="58010"/>
                  </a:lnTo>
                  <a:lnTo>
                    <a:pt x="101368" y="53173"/>
                  </a:lnTo>
                  <a:lnTo>
                    <a:pt x="104437" y="45780"/>
                  </a:lnTo>
                  <a:lnTo>
                    <a:pt x="107541" y="37171"/>
                  </a:lnTo>
                  <a:lnTo>
                    <a:pt x="111161" y="28285"/>
                  </a:lnTo>
                  <a:lnTo>
                    <a:pt x="115492" y="19601"/>
                  </a:lnTo>
                  <a:lnTo>
                    <a:pt x="120670" y="11760"/>
                  </a:lnTo>
                  <a:lnTo>
                    <a:pt x="126885" y="5681"/>
                  </a:lnTo>
                  <a:lnTo>
                    <a:pt x="134125" y="1707"/>
                  </a:lnTo>
                  <a:lnTo>
                    <a:pt x="141916" y="0"/>
                  </a:lnTo>
                  <a:lnTo>
                    <a:pt x="149449" y="813"/>
                  </a:lnTo>
                  <a:lnTo>
                    <a:pt x="156287" y="4027"/>
                  </a:lnTo>
                  <a:lnTo>
                    <a:pt x="162350" y="9249"/>
                  </a:lnTo>
                  <a:lnTo>
                    <a:pt x="167730" y="16025"/>
                  </a:lnTo>
                  <a:lnTo>
                    <a:pt x="172570" y="23945"/>
                  </a:lnTo>
                  <a:lnTo>
                    <a:pt x="177008" y="32682"/>
                  </a:lnTo>
                  <a:lnTo>
                    <a:pt x="181157" y="41990"/>
                  </a:lnTo>
                  <a:lnTo>
                    <a:pt x="185102" y="51693"/>
                  </a:lnTo>
                  <a:lnTo>
                    <a:pt x="188907" y="61664"/>
                  </a:lnTo>
                  <a:lnTo>
                    <a:pt x="192616" y="71818"/>
                  </a:lnTo>
                  <a:lnTo>
                    <a:pt x="196256" y="82081"/>
                  </a:lnTo>
                  <a:lnTo>
                    <a:pt x="199695" y="91960"/>
                  </a:lnTo>
                  <a:lnTo>
                    <a:pt x="202990" y="101503"/>
                  </a:lnTo>
                  <a:lnTo>
                    <a:pt x="206431" y="111550"/>
                  </a:lnTo>
                  <a:lnTo>
                    <a:pt x="210570" y="123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69243" y="484310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2867" y="11736"/>
                  </a:lnTo>
                  <a:lnTo>
                    <a:pt x="5009" y="22864"/>
                  </a:lnTo>
                  <a:lnTo>
                    <a:pt x="6617" y="34458"/>
                  </a:lnTo>
                  <a:lnTo>
                    <a:pt x="7970" y="46446"/>
                  </a:lnTo>
                  <a:lnTo>
                    <a:pt x="9467" y="58458"/>
                  </a:lnTo>
                  <a:lnTo>
                    <a:pt x="11313" y="70256"/>
                  </a:lnTo>
                  <a:lnTo>
                    <a:pt x="13389" y="81707"/>
                  </a:lnTo>
                  <a:lnTo>
                    <a:pt x="15545" y="94034"/>
                  </a:lnTo>
                  <a:lnTo>
                    <a:pt x="17975" y="110554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79772" y="40008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85057" y="463253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99417" y="5868"/>
                  </a:lnTo>
                  <a:lnTo>
                    <a:pt x="93852" y="11432"/>
                  </a:lnTo>
                  <a:lnTo>
                    <a:pt x="88053" y="17236"/>
                  </a:lnTo>
                  <a:lnTo>
                    <a:pt x="81972" y="23490"/>
                  </a:lnTo>
                  <a:lnTo>
                    <a:pt x="75642" y="30468"/>
                  </a:lnTo>
                  <a:lnTo>
                    <a:pt x="69115" y="38245"/>
                  </a:lnTo>
                  <a:lnTo>
                    <a:pt x="62439" y="46573"/>
                  </a:lnTo>
                  <a:lnTo>
                    <a:pt x="55657" y="55004"/>
                  </a:lnTo>
                  <a:lnTo>
                    <a:pt x="48803" y="63269"/>
                  </a:lnTo>
                  <a:lnTo>
                    <a:pt x="42067" y="71444"/>
                  </a:lnTo>
                  <a:lnTo>
                    <a:pt x="35770" y="79845"/>
                  </a:lnTo>
                  <a:lnTo>
                    <a:pt x="30054" y="88632"/>
                  </a:lnTo>
                  <a:lnTo>
                    <a:pt x="24849" y="97364"/>
                  </a:lnTo>
                  <a:lnTo>
                    <a:pt x="19351" y="105938"/>
                  </a:lnTo>
                  <a:lnTo>
                    <a:pt x="11959" y="11511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95585" y="452725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136870"/>
                  </a:moveTo>
                  <a:lnTo>
                    <a:pt x="99484" y="128069"/>
                  </a:lnTo>
                  <a:lnTo>
                    <a:pt x="94560" y="119722"/>
                  </a:lnTo>
                  <a:lnTo>
                    <a:pt x="90053" y="111028"/>
                  </a:lnTo>
                  <a:lnTo>
                    <a:pt x="85659" y="102080"/>
                  </a:lnTo>
                  <a:lnTo>
                    <a:pt x="80998" y="93233"/>
                  </a:lnTo>
                  <a:lnTo>
                    <a:pt x="75878" y="84690"/>
                  </a:lnTo>
                  <a:lnTo>
                    <a:pt x="70127" y="76329"/>
                  </a:lnTo>
                  <a:lnTo>
                    <a:pt x="63507" y="67803"/>
                  </a:lnTo>
                  <a:lnTo>
                    <a:pt x="55980" y="58924"/>
                  </a:lnTo>
                  <a:lnTo>
                    <a:pt x="47823" y="49825"/>
                  </a:lnTo>
                  <a:lnTo>
                    <a:pt x="39510" y="40864"/>
                  </a:lnTo>
                  <a:lnTo>
                    <a:pt x="31339" y="32251"/>
                  </a:lnTo>
                  <a:lnTo>
                    <a:pt x="23709" y="24321"/>
                  </a:lnTo>
                  <a:lnTo>
                    <a:pt x="16460" y="16837"/>
                  </a:lnTo>
                  <a:lnTo>
                    <a:pt x="8957" y="91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53513" y="449715"/>
              <a:ext cx="147399" cy="155861"/>
            </a:xfrm>
            <a:custGeom>
              <a:avLst/>
              <a:gdLst/>
              <a:ahLst/>
              <a:cxnLst/>
              <a:rect l="0" t="0" r="0" b="0"/>
              <a:pathLst>
                <a:path w="147399" h="155861">
                  <a:moveTo>
                    <a:pt x="0" y="66181"/>
                  </a:moveTo>
                  <a:lnTo>
                    <a:pt x="8868" y="69048"/>
                  </a:lnTo>
                  <a:lnTo>
                    <a:pt x="17855" y="71190"/>
                  </a:lnTo>
                  <a:lnTo>
                    <a:pt x="27846" y="72788"/>
                  </a:lnTo>
                  <a:lnTo>
                    <a:pt x="38654" y="73796"/>
                  </a:lnTo>
                  <a:lnTo>
                    <a:pt x="49816" y="73996"/>
                  </a:lnTo>
                  <a:lnTo>
                    <a:pt x="61017" y="73336"/>
                  </a:lnTo>
                  <a:lnTo>
                    <a:pt x="71957" y="71752"/>
                  </a:lnTo>
                  <a:lnTo>
                    <a:pt x="82293" y="69091"/>
                  </a:lnTo>
                  <a:lnTo>
                    <a:pt x="91892" y="65371"/>
                  </a:lnTo>
                  <a:lnTo>
                    <a:pt x="100317" y="60585"/>
                  </a:lnTo>
                  <a:lnTo>
                    <a:pt x="106773" y="54624"/>
                  </a:lnTo>
                  <a:lnTo>
                    <a:pt x="110998" y="47544"/>
                  </a:lnTo>
                  <a:lnTo>
                    <a:pt x="113039" y="39690"/>
                  </a:lnTo>
                  <a:lnTo>
                    <a:pt x="112979" y="31580"/>
                  </a:lnTo>
                  <a:lnTo>
                    <a:pt x="111080" y="23544"/>
                  </a:lnTo>
                  <a:lnTo>
                    <a:pt x="107383" y="16033"/>
                  </a:lnTo>
                  <a:lnTo>
                    <a:pt x="101637" y="9674"/>
                  </a:lnTo>
                  <a:lnTo>
                    <a:pt x="93896" y="4707"/>
                  </a:lnTo>
                  <a:lnTo>
                    <a:pt x="84786" y="1357"/>
                  </a:lnTo>
                  <a:lnTo>
                    <a:pt x="75295" y="0"/>
                  </a:lnTo>
                  <a:lnTo>
                    <a:pt x="66027" y="647"/>
                  </a:lnTo>
                  <a:lnTo>
                    <a:pt x="57197" y="3182"/>
                  </a:lnTo>
                  <a:lnTo>
                    <a:pt x="48814" y="7541"/>
                  </a:lnTo>
                  <a:lnTo>
                    <a:pt x="40817" y="13511"/>
                  </a:lnTo>
                  <a:lnTo>
                    <a:pt x="33446" y="20941"/>
                  </a:lnTo>
                  <a:lnTo>
                    <a:pt x="27240" y="29822"/>
                  </a:lnTo>
                  <a:lnTo>
                    <a:pt x="22400" y="40011"/>
                  </a:lnTo>
                  <a:lnTo>
                    <a:pt x="18979" y="51106"/>
                  </a:lnTo>
                  <a:lnTo>
                    <a:pt x="17049" y="62544"/>
                  </a:lnTo>
                  <a:lnTo>
                    <a:pt x="16492" y="73977"/>
                  </a:lnTo>
                  <a:lnTo>
                    <a:pt x="17066" y="85262"/>
                  </a:lnTo>
                  <a:lnTo>
                    <a:pt x="18506" y="96373"/>
                  </a:lnTo>
                  <a:lnTo>
                    <a:pt x="20590" y="107319"/>
                  </a:lnTo>
                  <a:lnTo>
                    <a:pt x="23460" y="117806"/>
                  </a:lnTo>
                  <a:lnTo>
                    <a:pt x="27597" y="127249"/>
                  </a:lnTo>
                  <a:lnTo>
                    <a:pt x="33164" y="135413"/>
                  </a:lnTo>
                  <a:lnTo>
                    <a:pt x="40192" y="142217"/>
                  </a:lnTo>
                  <a:lnTo>
                    <a:pt x="48737" y="147571"/>
                  </a:lnTo>
                  <a:lnTo>
                    <a:pt x="58670" y="151576"/>
                  </a:lnTo>
                  <a:lnTo>
                    <a:pt x="69577" y="154300"/>
                  </a:lnTo>
                  <a:lnTo>
                    <a:pt x="80882" y="155695"/>
                  </a:lnTo>
                  <a:lnTo>
                    <a:pt x="92212" y="155860"/>
                  </a:lnTo>
                  <a:lnTo>
                    <a:pt x="103155" y="154971"/>
                  </a:lnTo>
                  <a:lnTo>
                    <a:pt x="114346" y="153012"/>
                  </a:lnTo>
                  <a:lnTo>
                    <a:pt x="127880" y="148696"/>
                  </a:lnTo>
                  <a:lnTo>
                    <a:pt x="147398" y="139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59768" y="224261"/>
              <a:ext cx="120129" cy="361035"/>
            </a:xfrm>
            <a:custGeom>
              <a:avLst/>
              <a:gdLst/>
              <a:ahLst/>
              <a:cxnLst/>
              <a:rect l="0" t="0" r="0" b="0"/>
              <a:pathLst>
                <a:path w="120129" h="361035">
                  <a:moveTo>
                    <a:pt x="88543" y="312692"/>
                  </a:moveTo>
                  <a:lnTo>
                    <a:pt x="85475" y="301091"/>
                  </a:lnTo>
                  <a:lnTo>
                    <a:pt x="81412" y="291242"/>
                  </a:lnTo>
                  <a:lnTo>
                    <a:pt x="75920" y="282251"/>
                  </a:lnTo>
                  <a:lnTo>
                    <a:pt x="69160" y="274328"/>
                  </a:lnTo>
                  <a:lnTo>
                    <a:pt x="61362" y="268245"/>
                  </a:lnTo>
                  <a:lnTo>
                    <a:pt x="52769" y="264287"/>
                  </a:lnTo>
                  <a:lnTo>
                    <a:pt x="43757" y="262431"/>
                  </a:lnTo>
                  <a:lnTo>
                    <a:pt x="34800" y="262618"/>
                  </a:lnTo>
                  <a:lnTo>
                    <a:pt x="26162" y="264604"/>
                  </a:lnTo>
                  <a:lnTo>
                    <a:pt x="18231" y="268359"/>
                  </a:lnTo>
                  <a:lnTo>
                    <a:pt x="11583" y="274144"/>
                  </a:lnTo>
                  <a:lnTo>
                    <a:pt x="6414" y="281922"/>
                  </a:lnTo>
                  <a:lnTo>
                    <a:pt x="2757" y="291396"/>
                  </a:lnTo>
                  <a:lnTo>
                    <a:pt x="662" y="302195"/>
                  </a:lnTo>
                  <a:lnTo>
                    <a:pt x="0" y="313964"/>
                  </a:lnTo>
                  <a:lnTo>
                    <a:pt x="841" y="325931"/>
                  </a:lnTo>
                  <a:lnTo>
                    <a:pt x="3525" y="336966"/>
                  </a:lnTo>
                  <a:lnTo>
                    <a:pt x="8065" y="346514"/>
                  </a:lnTo>
                  <a:lnTo>
                    <a:pt x="14044" y="354073"/>
                  </a:lnTo>
                  <a:lnTo>
                    <a:pt x="20812" y="358951"/>
                  </a:lnTo>
                  <a:lnTo>
                    <a:pt x="27916" y="361034"/>
                  </a:lnTo>
                  <a:lnTo>
                    <a:pt x="35124" y="360349"/>
                  </a:lnTo>
                  <a:lnTo>
                    <a:pt x="42336" y="356789"/>
                  </a:lnTo>
                  <a:lnTo>
                    <a:pt x="49512" y="350589"/>
                  </a:lnTo>
                  <a:lnTo>
                    <a:pt x="56483" y="342381"/>
                  </a:lnTo>
                  <a:lnTo>
                    <a:pt x="62945" y="332979"/>
                  </a:lnTo>
                  <a:lnTo>
                    <a:pt x="68775" y="322957"/>
                  </a:lnTo>
                  <a:lnTo>
                    <a:pt x="74014" y="312469"/>
                  </a:lnTo>
                  <a:lnTo>
                    <a:pt x="78767" y="301370"/>
                  </a:lnTo>
                  <a:lnTo>
                    <a:pt x="83146" y="289609"/>
                  </a:lnTo>
                  <a:lnTo>
                    <a:pt x="87089" y="277253"/>
                  </a:lnTo>
                  <a:lnTo>
                    <a:pt x="90365" y="264418"/>
                  </a:lnTo>
                  <a:lnTo>
                    <a:pt x="92908" y="251219"/>
                  </a:lnTo>
                  <a:lnTo>
                    <a:pt x="94955" y="237591"/>
                  </a:lnTo>
                  <a:lnTo>
                    <a:pt x="96945" y="223303"/>
                  </a:lnTo>
                  <a:lnTo>
                    <a:pt x="99133" y="208282"/>
                  </a:lnTo>
                  <a:lnTo>
                    <a:pt x="101434" y="192601"/>
                  </a:lnTo>
                  <a:lnTo>
                    <a:pt x="103527" y="176390"/>
                  </a:lnTo>
                  <a:lnTo>
                    <a:pt x="105227" y="159783"/>
                  </a:lnTo>
                  <a:lnTo>
                    <a:pt x="106350" y="143055"/>
                  </a:lnTo>
                  <a:lnTo>
                    <a:pt x="106646" y="126598"/>
                  </a:lnTo>
                  <a:lnTo>
                    <a:pt x="106068" y="110604"/>
                  </a:lnTo>
                  <a:lnTo>
                    <a:pt x="104882" y="95085"/>
                  </a:lnTo>
                  <a:lnTo>
                    <a:pt x="103554" y="79970"/>
                  </a:lnTo>
                  <a:lnTo>
                    <a:pt x="102365" y="65175"/>
                  </a:lnTo>
                  <a:lnTo>
                    <a:pt x="101248" y="50780"/>
                  </a:lnTo>
                  <a:lnTo>
                    <a:pt x="99892" y="37026"/>
                  </a:lnTo>
                  <a:lnTo>
                    <a:pt x="98123" y="24016"/>
                  </a:lnTo>
                  <a:lnTo>
                    <a:pt x="95743" y="12506"/>
                  </a:lnTo>
                  <a:lnTo>
                    <a:pt x="91747" y="4119"/>
                  </a:lnTo>
                  <a:lnTo>
                    <a:pt x="86171" y="0"/>
                  </a:lnTo>
                  <a:lnTo>
                    <a:pt x="81023" y="369"/>
                  </a:lnTo>
                  <a:lnTo>
                    <a:pt x="77000" y="4564"/>
                  </a:lnTo>
                  <a:lnTo>
                    <a:pt x="74059" y="11856"/>
                  </a:lnTo>
                  <a:lnTo>
                    <a:pt x="71979" y="21760"/>
                  </a:lnTo>
                  <a:lnTo>
                    <a:pt x="70540" y="33770"/>
                  </a:lnTo>
                  <a:lnTo>
                    <a:pt x="69722" y="47065"/>
                  </a:lnTo>
                  <a:lnTo>
                    <a:pt x="69697" y="60601"/>
                  </a:lnTo>
                  <a:lnTo>
                    <a:pt x="70490" y="73786"/>
                  </a:lnTo>
                  <a:lnTo>
                    <a:pt x="71836" y="86758"/>
                  </a:lnTo>
                  <a:lnTo>
                    <a:pt x="73278" y="100149"/>
                  </a:lnTo>
                  <a:lnTo>
                    <a:pt x="74547" y="114302"/>
                  </a:lnTo>
                  <a:lnTo>
                    <a:pt x="75720" y="128929"/>
                  </a:lnTo>
                  <a:lnTo>
                    <a:pt x="77114" y="143302"/>
                  </a:lnTo>
                  <a:lnTo>
                    <a:pt x="78899" y="157016"/>
                  </a:lnTo>
                  <a:lnTo>
                    <a:pt x="80930" y="170159"/>
                  </a:lnTo>
                  <a:lnTo>
                    <a:pt x="82839" y="183124"/>
                  </a:lnTo>
                  <a:lnTo>
                    <a:pt x="84425" y="196174"/>
                  </a:lnTo>
                  <a:lnTo>
                    <a:pt x="85813" y="209243"/>
                  </a:lnTo>
                  <a:lnTo>
                    <a:pt x="87351" y="222031"/>
                  </a:lnTo>
                  <a:lnTo>
                    <a:pt x="89238" y="234379"/>
                  </a:lnTo>
                  <a:lnTo>
                    <a:pt x="91505" y="246284"/>
                  </a:lnTo>
                  <a:lnTo>
                    <a:pt x="94106" y="257811"/>
                  </a:lnTo>
                  <a:lnTo>
                    <a:pt x="96970" y="269037"/>
                  </a:lnTo>
                  <a:lnTo>
                    <a:pt x="100069" y="279777"/>
                  </a:lnTo>
                  <a:lnTo>
                    <a:pt x="103836" y="290745"/>
                  </a:lnTo>
                  <a:lnTo>
                    <a:pt x="109718" y="304023"/>
                  </a:lnTo>
                  <a:lnTo>
                    <a:pt x="120128" y="323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74694" y="445177"/>
              <a:ext cx="105286" cy="123362"/>
            </a:xfrm>
            <a:custGeom>
              <a:avLst/>
              <a:gdLst/>
              <a:ahLst/>
              <a:cxnLst/>
              <a:rect l="0" t="0" r="0" b="0"/>
              <a:pathLst>
                <a:path w="105286" h="123362">
                  <a:moveTo>
                    <a:pt x="0" y="60190"/>
                  </a:moveTo>
                  <a:lnTo>
                    <a:pt x="0" y="74792"/>
                  </a:lnTo>
                  <a:lnTo>
                    <a:pt x="0" y="88063"/>
                  </a:lnTo>
                  <a:lnTo>
                    <a:pt x="0" y="101176"/>
                  </a:lnTo>
                  <a:lnTo>
                    <a:pt x="0" y="111233"/>
                  </a:lnTo>
                  <a:lnTo>
                    <a:pt x="0" y="114227"/>
                  </a:lnTo>
                  <a:lnTo>
                    <a:pt x="0" y="111159"/>
                  </a:lnTo>
                  <a:lnTo>
                    <a:pt x="4" y="104041"/>
                  </a:lnTo>
                  <a:lnTo>
                    <a:pt x="177" y="94542"/>
                  </a:lnTo>
                  <a:lnTo>
                    <a:pt x="826" y="83932"/>
                  </a:lnTo>
                  <a:lnTo>
                    <a:pt x="2079" y="72934"/>
                  </a:lnTo>
                  <a:lnTo>
                    <a:pt x="3904" y="61879"/>
                  </a:lnTo>
                  <a:lnTo>
                    <a:pt x="6201" y="50892"/>
                  </a:lnTo>
                  <a:lnTo>
                    <a:pt x="8866" y="40014"/>
                  </a:lnTo>
                  <a:lnTo>
                    <a:pt x="12130" y="29566"/>
                  </a:lnTo>
                  <a:lnTo>
                    <a:pt x="16531" y="20145"/>
                  </a:lnTo>
                  <a:lnTo>
                    <a:pt x="22272" y="12004"/>
                  </a:lnTo>
                  <a:lnTo>
                    <a:pt x="29246" y="5553"/>
                  </a:lnTo>
                  <a:lnTo>
                    <a:pt x="37224" y="1500"/>
                  </a:lnTo>
                  <a:lnTo>
                    <a:pt x="45956" y="0"/>
                  </a:lnTo>
                  <a:lnTo>
                    <a:pt x="55073" y="757"/>
                  </a:lnTo>
                  <a:lnTo>
                    <a:pt x="64105" y="3307"/>
                  </a:lnTo>
                  <a:lnTo>
                    <a:pt x="72795" y="7211"/>
                  </a:lnTo>
                  <a:lnTo>
                    <a:pt x="80763" y="12421"/>
                  </a:lnTo>
                  <a:lnTo>
                    <a:pt x="87436" y="19265"/>
                  </a:lnTo>
                  <a:lnTo>
                    <a:pt x="92626" y="27792"/>
                  </a:lnTo>
                  <a:lnTo>
                    <a:pt x="96467" y="37787"/>
                  </a:lnTo>
                  <a:lnTo>
                    <a:pt x="99219" y="48946"/>
                  </a:lnTo>
                  <a:lnTo>
                    <a:pt x="101148" y="60958"/>
                  </a:lnTo>
                  <a:lnTo>
                    <a:pt x="102484" y="73167"/>
                  </a:lnTo>
                  <a:lnTo>
                    <a:pt x="103542" y="85869"/>
                  </a:lnTo>
                  <a:lnTo>
                    <a:pt x="104423" y="101292"/>
                  </a:lnTo>
                  <a:lnTo>
                    <a:pt x="105285" y="123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75789" y="442196"/>
              <a:ext cx="87781" cy="137253"/>
            </a:xfrm>
            <a:custGeom>
              <a:avLst/>
              <a:gdLst/>
              <a:ahLst/>
              <a:cxnLst/>
              <a:rect l="0" t="0" r="0" b="0"/>
              <a:pathLst>
                <a:path w="87781" h="137253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51"/>
                  </a:lnTo>
                  <a:lnTo>
                    <a:pt x="1682" y="38832"/>
                  </a:lnTo>
                  <a:lnTo>
                    <a:pt x="834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37" y="100749"/>
                  </a:lnTo>
                  <a:lnTo>
                    <a:pt x="3650" y="112093"/>
                  </a:lnTo>
                  <a:lnTo>
                    <a:pt x="7803" y="121654"/>
                  </a:lnTo>
                  <a:lnTo>
                    <a:pt x="14151" y="129108"/>
                  </a:lnTo>
                  <a:lnTo>
                    <a:pt x="22161" y="134299"/>
                  </a:lnTo>
                  <a:lnTo>
                    <a:pt x="30831" y="136975"/>
                  </a:lnTo>
                  <a:lnTo>
                    <a:pt x="39510" y="137252"/>
                  </a:lnTo>
                  <a:lnTo>
                    <a:pt x="47924" y="135356"/>
                  </a:lnTo>
                  <a:lnTo>
                    <a:pt x="56021" y="131434"/>
                  </a:lnTo>
                  <a:lnTo>
                    <a:pt x="63822" y="125761"/>
                  </a:lnTo>
                  <a:lnTo>
                    <a:pt x="71059" y="118531"/>
                  </a:lnTo>
                  <a:lnTo>
                    <a:pt x="77175" y="109786"/>
                  </a:lnTo>
                  <a:lnTo>
                    <a:pt x="81954" y="99687"/>
                  </a:lnTo>
                  <a:lnTo>
                    <a:pt x="85335" y="88653"/>
                  </a:lnTo>
                  <a:lnTo>
                    <a:pt x="87238" y="77255"/>
                  </a:lnTo>
                  <a:lnTo>
                    <a:pt x="87780" y="65854"/>
                  </a:lnTo>
                  <a:lnTo>
                    <a:pt x="87360" y="54663"/>
                  </a:lnTo>
                  <a:lnTo>
                    <a:pt x="86518" y="42534"/>
                  </a:lnTo>
                  <a:lnTo>
                    <a:pt x="85183" y="26171"/>
                  </a:lnTo>
                  <a:lnTo>
                    <a:pt x="831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22134" y="449639"/>
              <a:ext cx="189514" cy="161014"/>
            </a:xfrm>
            <a:custGeom>
              <a:avLst/>
              <a:gdLst/>
              <a:ahLst/>
              <a:cxnLst/>
              <a:rect l="0" t="0" r="0" b="0"/>
              <a:pathLst>
                <a:path w="189514" h="161014">
                  <a:moveTo>
                    <a:pt x="0" y="45200"/>
                  </a:moveTo>
                  <a:lnTo>
                    <a:pt x="67" y="56868"/>
                  </a:lnTo>
                  <a:lnTo>
                    <a:pt x="708" y="67357"/>
                  </a:lnTo>
                  <a:lnTo>
                    <a:pt x="1980" y="77580"/>
                  </a:lnTo>
                  <a:lnTo>
                    <a:pt x="2966" y="84950"/>
                  </a:lnTo>
                  <a:lnTo>
                    <a:pt x="2837" y="86087"/>
                  </a:lnTo>
                  <a:lnTo>
                    <a:pt x="2280" y="82096"/>
                  </a:lnTo>
                  <a:lnTo>
                    <a:pt x="1700" y="74636"/>
                  </a:lnTo>
                  <a:lnTo>
                    <a:pt x="1220" y="64908"/>
                  </a:lnTo>
                  <a:lnTo>
                    <a:pt x="864" y="53710"/>
                  </a:lnTo>
                  <a:lnTo>
                    <a:pt x="945" y="41885"/>
                  </a:lnTo>
                  <a:lnTo>
                    <a:pt x="2055" y="30377"/>
                  </a:lnTo>
                  <a:lnTo>
                    <a:pt x="4436" y="19681"/>
                  </a:lnTo>
                  <a:lnTo>
                    <a:pt x="8171" y="10528"/>
                  </a:lnTo>
                  <a:lnTo>
                    <a:pt x="13353" y="4036"/>
                  </a:lnTo>
                  <a:lnTo>
                    <a:pt x="19868" y="567"/>
                  </a:lnTo>
                  <a:lnTo>
                    <a:pt x="27157" y="0"/>
                  </a:lnTo>
                  <a:lnTo>
                    <a:pt x="34347" y="2112"/>
                  </a:lnTo>
                  <a:lnTo>
                    <a:pt x="40952" y="6490"/>
                  </a:lnTo>
                  <a:lnTo>
                    <a:pt x="46858" y="12644"/>
                  </a:lnTo>
                  <a:lnTo>
                    <a:pt x="52132" y="20120"/>
                  </a:lnTo>
                  <a:lnTo>
                    <a:pt x="56915" y="28512"/>
                  </a:lnTo>
                  <a:lnTo>
                    <a:pt x="61844" y="36321"/>
                  </a:lnTo>
                  <a:lnTo>
                    <a:pt x="67614" y="40165"/>
                  </a:lnTo>
                  <a:lnTo>
                    <a:pt x="73540" y="38711"/>
                  </a:lnTo>
                  <a:lnTo>
                    <a:pt x="78715" y="33934"/>
                  </a:lnTo>
                  <a:lnTo>
                    <a:pt x="83515" y="27511"/>
                  </a:lnTo>
                  <a:lnTo>
                    <a:pt x="88825" y="20778"/>
                  </a:lnTo>
                  <a:lnTo>
                    <a:pt x="95106" y="14432"/>
                  </a:lnTo>
                  <a:lnTo>
                    <a:pt x="102404" y="9014"/>
                  </a:lnTo>
                  <a:lnTo>
                    <a:pt x="110580" y="5119"/>
                  </a:lnTo>
                  <a:lnTo>
                    <a:pt x="119436" y="2910"/>
                  </a:lnTo>
                  <a:lnTo>
                    <a:pt x="128630" y="2373"/>
                  </a:lnTo>
                  <a:lnTo>
                    <a:pt x="137712" y="3516"/>
                  </a:lnTo>
                  <a:lnTo>
                    <a:pt x="146439" y="6173"/>
                  </a:lnTo>
                  <a:lnTo>
                    <a:pt x="154600" y="10225"/>
                  </a:lnTo>
                  <a:lnTo>
                    <a:pt x="161935" y="15684"/>
                  </a:lnTo>
                  <a:lnTo>
                    <a:pt x="168383" y="22432"/>
                  </a:lnTo>
                  <a:lnTo>
                    <a:pt x="173883" y="30401"/>
                  </a:lnTo>
                  <a:lnTo>
                    <a:pt x="178287" y="39653"/>
                  </a:lnTo>
                  <a:lnTo>
                    <a:pt x="181621" y="50100"/>
                  </a:lnTo>
                  <a:lnTo>
                    <a:pt x="184049" y="61538"/>
                  </a:lnTo>
                  <a:lnTo>
                    <a:pt x="185770" y="73740"/>
                  </a:lnTo>
                  <a:lnTo>
                    <a:pt x="186969" y="86494"/>
                  </a:lnTo>
                  <a:lnTo>
                    <a:pt x="187795" y="99416"/>
                  </a:lnTo>
                  <a:lnTo>
                    <a:pt x="188446" y="113427"/>
                  </a:lnTo>
                  <a:lnTo>
                    <a:pt x="188986" y="131988"/>
                  </a:lnTo>
                  <a:lnTo>
                    <a:pt x="189513" y="161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43233" y="273740"/>
              <a:ext cx="182419" cy="318513"/>
            </a:xfrm>
            <a:custGeom>
              <a:avLst/>
              <a:gdLst/>
              <a:ahLst/>
              <a:cxnLst/>
              <a:rect l="0" t="0" r="0" b="0"/>
              <a:pathLst>
                <a:path w="182419" h="318513">
                  <a:moveTo>
                    <a:pt x="0" y="0"/>
                  </a:moveTo>
                  <a:lnTo>
                    <a:pt x="2866" y="14602"/>
                  </a:lnTo>
                  <a:lnTo>
                    <a:pt x="5008" y="27873"/>
                  </a:lnTo>
                  <a:lnTo>
                    <a:pt x="6616" y="41075"/>
                  </a:lnTo>
                  <a:lnTo>
                    <a:pt x="7969" y="54416"/>
                  </a:lnTo>
                  <a:lnTo>
                    <a:pt x="9466" y="67925"/>
                  </a:lnTo>
                  <a:lnTo>
                    <a:pt x="11317" y="81578"/>
                  </a:lnTo>
                  <a:lnTo>
                    <a:pt x="13557" y="95345"/>
                  </a:lnTo>
                  <a:lnTo>
                    <a:pt x="16138" y="109194"/>
                  </a:lnTo>
                  <a:lnTo>
                    <a:pt x="18987" y="123103"/>
                  </a:lnTo>
                  <a:lnTo>
                    <a:pt x="22036" y="137052"/>
                  </a:lnTo>
                  <a:lnTo>
                    <a:pt x="25229" y="151031"/>
                  </a:lnTo>
                  <a:lnTo>
                    <a:pt x="28518" y="165029"/>
                  </a:lnTo>
                  <a:lnTo>
                    <a:pt x="31708" y="179040"/>
                  </a:lnTo>
                  <a:lnTo>
                    <a:pt x="34470" y="193059"/>
                  </a:lnTo>
                  <a:lnTo>
                    <a:pt x="36665" y="207081"/>
                  </a:lnTo>
                  <a:lnTo>
                    <a:pt x="38477" y="220938"/>
                  </a:lnTo>
                  <a:lnTo>
                    <a:pt x="40308" y="234322"/>
                  </a:lnTo>
                  <a:lnTo>
                    <a:pt x="42398" y="247036"/>
                  </a:lnTo>
                  <a:lnTo>
                    <a:pt x="44916" y="256725"/>
                  </a:lnTo>
                  <a:lnTo>
                    <a:pt x="47500" y="260188"/>
                  </a:lnTo>
                  <a:lnTo>
                    <a:pt x="49399" y="257984"/>
                  </a:lnTo>
                  <a:lnTo>
                    <a:pt x="50621" y="251744"/>
                  </a:lnTo>
                  <a:lnTo>
                    <a:pt x="51547" y="242985"/>
                  </a:lnTo>
                  <a:lnTo>
                    <a:pt x="52660" y="232945"/>
                  </a:lnTo>
                  <a:lnTo>
                    <a:pt x="54213" y="222374"/>
                  </a:lnTo>
                  <a:lnTo>
                    <a:pt x="56566" y="211962"/>
                  </a:lnTo>
                  <a:lnTo>
                    <a:pt x="60276" y="202480"/>
                  </a:lnTo>
                  <a:lnTo>
                    <a:pt x="65514" y="194252"/>
                  </a:lnTo>
                  <a:lnTo>
                    <a:pt x="72133" y="187553"/>
                  </a:lnTo>
                  <a:lnTo>
                    <a:pt x="79862" y="182791"/>
                  </a:lnTo>
                  <a:lnTo>
                    <a:pt x="88425" y="179997"/>
                  </a:lnTo>
                  <a:lnTo>
                    <a:pt x="97426" y="179068"/>
                  </a:lnTo>
                  <a:lnTo>
                    <a:pt x="106380" y="179947"/>
                  </a:lnTo>
                  <a:lnTo>
                    <a:pt x="115026" y="182423"/>
                  </a:lnTo>
                  <a:lnTo>
                    <a:pt x="123303" y="186184"/>
                  </a:lnTo>
                  <a:lnTo>
                    <a:pt x="131249" y="190916"/>
                  </a:lnTo>
                  <a:lnTo>
                    <a:pt x="138930" y="196357"/>
                  </a:lnTo>
                  <a:lnTo>
                    <a:pt x="146411" y="202466"/>
                  </a:lnTo>
                  <a:lnTo>
                    <a:pt x="153750" y="209398"/>
                  </a:lnTo>
                  <a:lnTo>
                    <a:pt x="160977" y="217178"/>
                  </a:lnTo>
                  <a:lnTo>
                    <a:pt x="167798" y="225860"/>
                  </a:lnTo>
                  <a:lnTo>
                    <a:pt x="173620" y="235599"/>
                  </a:lnTo>
                  <a:lnTo>
                    <a:pt x="178191" y="246372"/>
                  </a:lnTo>
                  <a:lnTo>
                    <a:pt x="181258" y="257861"/>
                  </a:lnTo>
                  <a:lnTo>
                    <a:pt x="182418" y="269565"/>
                  </a:lnTo>
                  <a:lnTo>
                    <a:pt x="181629" y="281163"/>
                  </a:lnTo>
                  <a:lnTo>
                    <a:pt x="178828" y="292049"/>
                  </a:lnTo>
                  <a:lnTo>
                    <a:pt x="173758" y="301295"/>
                  </a:lnTo>
                  <a:lnTo>
                    <a:pt x="166501" y="308540"/>
                  </a:lnTo>
                  <a:lnTo>
                    <a:pt x="157562" y="313758"/>
                  </a:lnTo>
                  <a:lnTo>
                    <a:pt x="147662" y="316985"/>
                  </a:lnTo>
                  <a:lnTo>
                    <a:pt x="137306" y="318454"/>
                  </a:lnTo>
                  <a:lnTo>
                    <a:pt x="126762" y="318512"/>
                  </a:lnTo>
                  <a:lnTo>
                    <a:pt x="116158" y="317505"/>
                  </a:lnTo>
                  <a:lnTo>
                    <a:pt x="105556" y="315725"/>
                  </a:lnTo>
                  <a:lnTo>
                    <a:pt x="95236" y="313361"/>
                  </a:lnTo>
                  <a:lnTo>
                    <a:pt x="84596" y="310169"/>
                  </a:lnTo>
                  <a:lnTo>
                    <a:pt x="71585" y="304757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48400" y="429196"/>
              <a:ext cx="142274" cy="150822"/>
            </a:xfrm>
            <a:custGeom>
              <a:avLst/>
              <a:gdLst/>
              <a:ahLst/>
              <a:cxnLst/>
              <a:rect l="0" t="0" r="0" b="0"/>
              <a:pathLst>
                <a:path w="142274" h="150822">
                  <a:moveTo>
                    <a:pt x="5403" y="76171"/>
                  </a:moveTo>
                  <a:lnTo>
                    <a:pt x="17138" y="76171"/>
                  </a:lnTo>
                  <a:lnTo>
                    <a:pt x="28267" y="76171"/>
                  </a:lnTo>
                  <a:lnTo>
                    <a:pt x="39860" y="76162"/>
                  </a:lnTo>
                  <a:lnTo>
                    <a:pt x="51849" y="75817"/>
                  </a:lnTo>
                  <a:lnTo>
                    <a:pt x="63861" y="74520"/>
                  </a:lnTo>
                  <a:lnTo>
                    <a:pt x="75645" y="72004"/>
                  </a:lnTo>
                  <a:lnTo>
                    <a:pt x="86481" y="68008"/>
                  </a:lnTo>
                  <a:lnTo>
                    <a:pt x="95156" y="62118"/>
                  </a:lnTo>
                  <a:lnTo>
                    <a:pt x="101194" y="54309"/>
                  </a:lnTo>
                  <a:lnTo>
                    <a:pt x="104446" y="45167"/>
                  </a:lnTo>
                  <a:lnTo>
                    <a:pt x="104749" y="35661"/>
                  </a:lnTo>
                  <a:lnTo>
                    <a:pt x="102318" y="26397"/>
                  </a:lnTo>
                  <a:lnTo>
                    <a:pt x="97468" y="17910"/>
                  </a:lnTo>
                  <a:lnTo>
                    <a:pt x="90418" y="10823"/>
                  </a:lnTo>
                  <a:lnTo>
                    <a:pt x="81504" y="5332"/>
                  </a:lnTo>
                  <a:lnTo>
                    <a:pt x="71287" y="1613"/>
                  </a:lnTo>
                  <a:lnTo>
                    <a:pt x="60447" y="0"/>
                  </a:lnTo>
                  <a:lnTo>
                    <a:pt x="49429" y="472"/>
                  </a:lnTo>
                  <a:lnTo>
                    <a:pt x="38763" y="2888"/>
                  </a:lnTo>
                  <a:lnTo>
                    <a:pt x="29132" y="7167"/>
                  </a:lnTo>
                  <a:lnTo>
                    <a:pt x="20811" y="13087"/>
                  </a:lnTo>
                  <a:lnTo>
                    <a:pt x="13886" y="20654"/>
                  </a:lnTo>
                  <a:lnTo>
                    <a:pt x="8442" y="30158"/>
                  </a:lnTo>
                  <a:lnTo>
                    <a:pt x="4375" y="41580"/>
                  </a:lnTo>
                  <a:lnTo>
                    <a:pt x="1606" y="54317"/>
                  </a:lnTo>
                  <a:lnTo>
                    <a:pt x="181" y="67396"/>
                  </a:lnTo>
                  <a:lnTo>
                    <a:pt x="0" y="80222"/>
                  </a:lnTo>
                  <a:lnTo>
                    <a:pt x="1011" y="92424"/>
                  </a:lnTo>
                  <a:lnTo>
                    <a:pt x="3284" y="103692"/>
                  </a:lnTo>
                  <a:lnTo>
                    <a:pt x="6744" y="113966"/>
                  </a:lnTo>
                  <a:lnTo>
                    <a:pt x="11354" y="123204"/>
                  </a:lnTo>
                  <a:lnTo>
                    <a:pt x="17197" y="131279"/>
                  </a:lnTo>
                  <a:lnTo>
                    <a:pt x="24203" y="138225"/>
                  </a:lnTo>
                  <a:lnTo>
                    <a:pt x="32177" y="143893"/>
                  </a:lnTo>
                  <a:lnTo>
                    <a:pt x="40901" y="147879"/>
                  </a:lnTo>
                  <a:lnTo>
                    <a:pt x="50175" y="150115"/>
                  </a:lnTo>
                  <a:lnTo>
                    <a:pt x="59842" y="150821"/>
                  </a:lnTo>
                  <a:lnTo>
                    <a:pt x="69783" y="150316"/>
                  </a:lnTo>
                  <a:lnTo>
                    <a:pt x="79910" y="148904"/>
                  </a:lnTo>
                  <a:lnTo>
                    <a:pt x="90092" y="146802"/>
                  </a:lnTo>
                  <a:lnTo>
                    <a:pt x="101360" y="143822"/>
                  </a:lnTo>
                  <a:lnTo>
                    <a:pt x="116939" y="138591"/>
                  </a:lnTo>
                  <a:lnTo>
                    <a:pt x="142273" y="128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11239" y="440175"/>
              <a:ext cx="84720" cy="135885"/>
            </a:xfrm>
            <a:custGeom>
              <a:avLst/>
              <a:gdLst/>
              <a:ahLst/>
              <a:cxnLst/>
              <a:rect l="0" t="0" r="0" b="0"/>
              <a:pathLst>
                <a:path w="84720" h="135885">
                  <a:moveTo>
                    <a:pt x="491" y="75721"/>
                  </a:moveTo>
                  <a:lnTo>
                    <a:pt x="3492" y="84522"/>
                  </a:lnTo>
                  <a:lnTo>
                    <a:pt x="6915" y="92869"/>
                  </a:lnTo>
                  <a:lnTo>
                    <a:pt x="11111" y="101563"/>
                  </a:lnTo>
                  <a:lnTo>
                    <a:pt x="16011" y="110511"/>
                  </a:lnTo>
                  <a:lnTo>
                    <a:pt x="21492" y="119358"/>
                  </a:lnTo>
                  <a:lnTo>
                    <a:pt x="27372" y="127846"/>
                  </a:lnTo>
                  <a:lnTo>
                    <a:pt x="31759" y="134140"/>
                  </a:lnTo>
                  <a:lnTo>
                    <a:pt x="32485" y="135884"/>
                  </a:lnTo>
                  <a:lnTo>
                    <a:pt x="30374" y="133598"/>
                  </a:lnTo>
                  <a:lnTo>
                    <a:pt x="26625" y="128313"/>
                  </a:lnTo>
                  <a:lnTo>
                    <a:pt x="22225" y="120682"/>
                  </a:lnTo>
                  <a:lnTo>
                    <a:pt x="17726" y="111231"/>
                  </a:lnTo>
                  <a:lnTo>
                    <a:pt x="13353" y="100580"/>
                  </a:lnTo>
                  <a:lnTo>
                    <a:pt x="9166" y="89413"/>
                  </a:lnTo>
                  <a:lnTo>
                    <a:pt x="5168" y="78155"/>
                  </a:lnTo>
                  <a:lnTo>
                    <a:pt x="1816" y="67149"/>
                  </a:lnTo>
                  <a:lnTo>
                    <a:pt x="0" y="56755"/>
                  </a:lnTo>
                  <a:lnTo>
                    <a:pt x="80" y="47101"/>
                  </a:lnTo>
                  <a:lnTo>
                    <a:pt x="2101" y="38296"/>
                  </a:lnTo>
                  <a:lnTo>
                    <a:pt x="6048" y="30520"/>
                  </a:lnTo>
                  <a:lnTo>
                    <a:pt x="11705" y="23767"/>
                  </a:lnTo>
                  <a:lnTo>
                    <a:pt x="18740" y="17891"/>
                  </a:lnTo>
                  <a:lnTo>
                    <a:pt x="26815" y="12701"/>
                  </a:lnTo>
                  <a:lnTo>
                    <a:pt x="35638" y="8030"/>
                  </a:lnTo>
                  <a:lnTo>
                    <a:pt x="44724" y="4076"/>
                  </a:lnTo>
                  <a:lnTo>
                    <a:pt x="54383" y="1114"/>
                  </a:lnTo>
                  <a:lnTo>
                    <a:pt x="66578" y="0"/>
                  </a:lnTo>
                  <a:lnTo>
                    <a:pt x="84719" y="2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67958" y="421139"/>
              <a:ext cx="96976" cy="168457"/>
            </a:xfrm>
            <a:custGeom>
              <a:avLst/>
              <a:gdLst/>
              <a:ahLst/>
              <a:cxnLst/>
              <a:rect l="0" t="0" r="0" b="0"/>
              <a:pathLst>
                <a:path w="96976" h="168457">
                  <a:moveTo>
                    <a:pt x="75399" y="0"/>
                  </a:moveTo>
                  <a:lnTo>
                    <a:pt x="63798" y="134"/>
                  </a:lnTo>
                  <a:lnTo>
                    <a:pt x="53949" y="1415"/>
                  </a:lnTo>
                  <a:lnTo>
                    <a:pt x="44945" y="4008"/>
                  </a:lnTo>
                  <a:lnTo>
                    <a:pt x="36503" y="7727"/>
                  </a:lnTo>
                  <a:lnTo>
                    <a:pt x="28475" y="12360"/>
                  </a:lnTo>
                  <a:lnTo>
                    <a:pt x="20762" y="17702"/>
                  </a:lnTo>
                  <a:lnTo>
                    <a:pt x="13603" y="23895"/>
                  </a:lnTo>
                  <a:lnTo>
                    <a:pt x="7548" y="31406"/>
                  </a:lnTo>
                  <a:lnTo>
                    <a:pt x="2829" y="40365"/>
                  </a:lnTo>
                  <a:lnTo>
                    <a:pt x="0" y="49973"/>
                  </a:lnTo>
                  <a:lnTo>
                    <a:pt x="65" y="58741"/>
                  </a:lnTo>
                  <a:lnTo>
                    <a:pt x="3302" y="65891"/>
                  </a:lnTo>
                  <a:lnTo>
                    <a:pt x="9375" y="71332"/>
                  </a:lnTo>
                  <a:lnTo>
                    <a:pt x="17720" y="75298"/>
                  </a:lnTo>
                  <a:lnTo>
                    <a:pt x="27768" y="78115"/>
                  </a:lnTo>
                  <a:lnTo>
                    <a:pt x="38883" y="80247"/>
                  </a:lnTo>
                  <a:lnTo>
                    <a:pt x="50392" y="82241"/>
                  </a:lnTo>
                  <a:lnTo>
                    <a:pt x="61887" y="84426"/>
                  </a:lnTo>
                  <a:lnTo>
                    <a:pt x="72719" y="87392"/>
                  </a:lnTo>
                  <a:lnTo>
                    <a:pt x="81935" y="92053"/>
                  </a:lnTo>
                  <a:lnTo>
                    <a:pt x="89158" y="98742"/>
                  </a:lnTo>
                  <a:lnTo>
                    <a:pt x="94195" y="106980"/>
                  </a:lnTo>
                  <a:lnTo>
                    <a:pt x="96767" y="115805"/>
                  </a:lnTo>
                  <a:lnTo>
                    <a:pt x="96975" y="124580"/>
                  </a:lnTo>
                  <a:lnTo>
                    <a:pt x="95033" y="132892"/>
                  </a:lnTo>
                  <a:lnTo>
                    <a:pt x="91081" y="140385"/>
                  </a:lnTo>
                  <a:lnTo>
                    <a:pt x="85386" y="146968"/>
                  </a:lnTo>
                  <a:lnTo>
                    <a:pt x="78143" y="152573"/>
                  </a:lnTo>
                  <a:lnTo>
                    <a:pt x="69388" y="157054"/>
                  </a:lnTo>
                  <a:lnTo>
                    <a:pt x="59293" y="160444"/>
                  </a:lnTo>
                  <a:lnTo>
                    <a:pt x="48529" y="162915"/>
                  </a:lnTo>
                  <a:lnTo>
                    <a:pt x="37027" y="164934"/>
                  </a:lnTo>
                  <a:lnTo>
                    <a:pt x="22665" y="166680"/>
                  </a:lnTo>
                  <a:lnTo>
                    <a:pt x="169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27585" y="589595"/>
              <a:ext cx="23441" cy="94758"/>
            </a:xfrm>
            <a:custGeom>
              <a:avLst/>
              <a:gdLst/>
              <a:ahLst/>
              <a:cxnLst/>
              <a:rect l="0" t="0" r="0" b="0"/>
              <a:pathLst>
                <a:path w="23441" h="94758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19" y="19235"/>
                  </a:lnTo>
                  <a:lnTo>
                    <a:pt x="19094" y="27176"/>
                  </a:lnTo>
                  <a:lnTo>
                    <a:pt x="21810" y="35822"/>
                  </a:lnTo>
                  <a:lnTo>
                    <a:pt x="23170" y="45007"/>
                  </a:lnTo>
                  <a:lnTo>
                    <a:pt x="23440" y="54325"/>
                  </a:lnTo>
                  <a:lnTo>
                    <a:pt x="23204" y="64160"/>
                  </a:lnTo>
                  <a:lnTo>
                    <a:pt x="22440" y="76492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411855" y="262518"/>
            <a:ext cx="2295213" cy="327078"/>
            <a:chOff x="6411855" y="262518"/>
            <a:chExt cx="2295213" cy="327078"/>
          </a:xfrm>
        </p:grpSpPr>
        <p:sp>
          <p:nvSpPr>
            <p:cNvPr id="39" name="Freeform 38"/>
            <p:cNvSpPr/>
            <p:nvPr/>
          </p:nvSpPr>
          <p:spPr>
            <a:xfrm>
              <a:off x="6411855" y="389554"/>
              <a:ext cx="105286" cy="177670"/>
            </a:xfrm>
            <a:custGeom>
              <a:avLst/>
              <a:gdLst/>
              <a:ahLst/>
              <a:cxnLst/>
              <a:rect l="0" t="0" r="0" b="0"/>
              <a:pathLst>
                <a:path w="105286" h="177670">
                  <a:moveTo>
                    <a:pt x="0" y="63171"/>
                  </a:moveTo>
                  <a:lnTo>
                    <a:pt x="2934" y="72106"/>
                  </a:lnTo>
                  <a:lnTo>
                    <a:pt x="5716" y="81733"/>
                  </a:lnTo>
                  <a:lnTo>
                    <a:pt x="8615" y="93016"/>
                  </a:lnTo>
                  <a:lnTo>
                    <a:pt x="11655" y="105511"/>
                  </a:lnTo>
                  <a:lnTo>
                    <a:pt x="14820" y="118342"/>
                  </a:lnTo>
                  <a:lnTo>
                    <a:pt x="18084" y="130961"/>
                  </a:lnTo>
                  <a:lnTo>
                    <a:pt x="21422" y="143171"/>
                  </a:lnTo>
                  <a:lnTo>
                    <a:pt x="24814" y="154966"/>
                  </a:lnTo>
                  <a:lnTo>
                    <a:pt x="28226" y="166342"/>
                  </a:lnTo>
                  <a:lnTo>
                    <a:pt x="31069" y="174930"/>
                  </a:lnTo>
                  <a:lnTo>
                    <a:pt x="32425" y="177669"/>
                  </a:lnTo>
                  <a:lnTo>
                    <a:pt x="32248" y="175514"/>
                  </a:lnTo>
                  <a:lnTo>
                    <a:pt x="30932" y="170155"/>
                  </a:lnTo>
                  <a:lnTo>
                    <a:pt x="28851" y="162830"/>
                  </a:lnTo>
                  <a:lnTo>
                    <a:pt x="26275" y="154307"/>
                  </a:lnTo>
                  <a:lnTo>
                    <a:pt x="23381" y="145046"/>
                  </a:lnTo>
                  <a:lnTo>
                    <a:pt x="20446" y="135159"/>
                  </a:lnTo>
                  <a:lnTo>
                    <a:pt x="17850" y="124509"/>
                  </a:lnTo>
                  <a:lnTo>
                    <a:pt x="15779" y="113080"/>
                  </a:lnTo>
                  <a:lnTo>
                    <a:pt x="14557" y="101297"/>
                  </a:lnTo>
                  <a:lnTo>
                    <a:pt x="14718" y="89916"/>
                  </a:lnTo>
                  <a:lnTo>
                    <a:pt x="16422" y="79332"/>
                  </a:lnTo>
                  <a:lnTo>
                    <a:pt x="19516" y="69428"/>
                  </a:lnTo>
                  <a:lnTo>
                    <a:pt x="23726" y="59782"/>
                  </a:lnTo>
                  <a:lnTo>
                    <a:pt x="28783" y="50116"/>
                  </a:lnTo>
                  <a:lnTo>
                    <a:pt x="34616" y="40640"/>
                  </a:lnTo>
                  <a:lnTo>
                    <a:pt x="41355" y="31949"/>
                  </a:lnTo>
                  <a:lnTo>
                    <a:pt x="48992" y="24327"/>
                  </a:lnTo>
                  <a:lnTo>
                    <a:pt x="57328" y="17884"/>
                  </a:lnTo>
                  <a:lnTo>
                    <a:pt x="67074" y="12090"/>
                  </a:lnTo>
                  <a:lnTo>
                    <a:pt x="81321" y="643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29140" y="431668"/>
              <a:ext cx="129489" cy="145798"/>
            </a:xfrm>
            <a:custGeom>
              <a:avLst/>
              <a:gdLst/>
              <a:ahLst/>
              <a:cxnLst/>
              <a:rect l="0" t="0" r="0" b="0"/>
              <a:pathLst>
                <a:path w="129489" h="145798">
                  <a:moveTo>
                    <a:pt x="82756" y="0"/>
                  </a:moveTo>
                  <a:lnTo>
                    <a:pt x="73955" y="3001"/>
                  </a:lnTo>
                  <a:lnTo>
                    <a:pt x="65608" y="6423"/>
                  </a:lnTo>
                  <a:lnTo>
                    <a:pt x="56913" y="10624"/>
                  </a:lnTo>
                  <a:lnTo>
                    <a:pt x="47965" y="15697"/>
                  </a:lnTo>
                  <a:lnTo>
                    <a:pt x="39119" y="21826"/>
                  </a:lnTo>
                  <a:lnTo>
                    <a:pt x="30585" y="29010"/>
                  </a:lnTo>
                  <a:lnTo>
                    <a:pt x="22569" y="37097"/>
                  </a:lnTo>
                  <a:lnTo>
                    <a:pt x="15340" y="45892"/>
                  </a:lnTo>
                  <a:lnTo>
                    <a:pt x="8977" y="55213"/>
                  </a:lnTo>
                  <a:lnTo>
                    <a:pt x="3875" y="64909"/>
                  </a:lnTo>
                  <a:lnTo>
                    <a:pt x="803" y="74871"/>
                  </a:lnTo>
                  <a:lnTo>
                    <a:pt x="0" y="85010"/>
                  </a:lnTo>
                  <a:lnTo>
                    <a:pt x="1239" y="95107"/>
                  </a:lnTo>
                  <a:lnTo>
                    <a:pt x="4122" y="104812"/>
                  </a:lnTo>
                  <a:lnTo>
                    <a:pt x="8247" y="113966"/>
                  </a:lnTo>
                  <a:lnTo>
                    <a:pt x="13438" y="122418"/>
                  </a:lnTo>
                  <a:lnTo>
                    <a:pt x="19737" y="129949"/>
                  </a:lnTo>
                  <a:lnTo>
                    <a:pt x="27081" y="136520"/>
                  </a:lnTo>
                  <a:lnTo>
                    <a:pt x="35298" y="141762"/>
                  </a:lnTo>
                  <a:lnTo>
                    <a:pt x="44191" y="144929"/>
                  </a:lnTo>
                  <a:lnTo>
                    <a:pt x="53578" y="145797"/>
                  </a:lnTo>
                  <a:lnTo>
                    <a:pt x="63152" y="144601"/>
                  </a:lnTo>
                  <a:lnTo>
                    <a:pt x="72499" y="141747"/>
                  </a:lnTo>
                  <a:lnTo>
                    <a:pt x="81414" y="137645"/>
                  </a:lnTo>
                  <a:lnTo>
                    <a:pt x="89875" y="132640"/>
                  </a:lnTo>
                  <a:lnTo>
                    <a:pt x="97943" y="126998"/>
                  </a:lnTo>
                  <a:lnTo>
                    <a:pt x="105696" y="120905"/>
                  </a:lnTo>
                  <a:lnTo>
                    <a:pt x="112887" y="114171"/>
                  </a:lnTo>
                  <a:lnTo>
                    <a:pt x="118965" y="106281"/>
                  </a:lnTo>
                  <a:lnTo>
                    <a:pt x="123716" y="97045"/>
                  </a:lnTo>
                  <a:lnTo>
                    <a:pt x="127076" y="86739"/>
                  </a:lnTo>
                  <a:lnTo>
                    <a:pt x="128964" y="75904"/>
                  </a:lnTo>
                  <a:lnTo>
                    <a:pt x="129488" y="64916"/>
                  </a:lnTo>
                  <a:lnTo>
                    <a:pt x="128722" y="54116"/>
                  </a:lnTo>
                  <a:lnTo>
                    <a:pt x="126621" y="43871"/>
                  </a:lnTo>
                  <a:lnTo>
                    <a:pt x="123284" y="34328"/>
                  </a:lnTo>
                  <a:lnTo>
                    <a:pt x="118851" y="25740"/>
                  </a:lnTo>
                  <a:lnTo>
                    <a:pt x="112770" y="17727"/>
                  </a:lnTo>
                  <a:lnTo>
                    <a:pt x="102275" y="958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17180" y="431668"/>
              <a:ext cx="126344" cy="134017"/>
            </a:xfrm>
            <a:custGeom>
              <a:avLst/>
              <a:gdLst/>
              <a:ahLst/>
              <a:cxnLst/>
              <a:rect l="0" t="0" r="0" b="0"/>
              <a:pathLst>
                <a:path w="126344" h="134017">
                  <a:moveTo>
                    <a:pt x="1" y="10528"/>
                  </a:moveTo>
                  <a:lnTo>
                    <a:pt x="0" y="22264"/>
                  </a:lnTo>
                  <a:lnTo>
                    <a:pt x="0" y="33393"/>
                  </a:lnTo>
                  <a:lnTo>
                    <a:pt x="5" y="44986"/>
                  </a:lnTo>
                  <a:lnTo>
                    <a:pt x="178" y="56975"/>
                  </a:lnTo>
                  <a:lnTo>
                    <a:pt x="827" y="68986"/>
                  </a:lnTo>
                  <a:lnTo>
                    <a:pt x="2085" y="80784"/>
                  </a:lnTo>
                  <a:lnTo>
                    <a:pt x="4083" y="92138"/>
                  </a:lnTo>
                  <a:lnTo>
                    <a:pt x="7028" y="102758"/>
                  </a:lnTo>
                  <a:lnTo>
                    <a:pt x="10947" y="112551"/>
                  </a:lnTo>
                  <a:lnTo>
                    <a:pt x="16036" y="121107"/>
                  </a:lnTo>
                  <a:lnTo>
                    <a:pt x="22733" y="127651"/>
                  </a:lnTo>
                  <a:lnTo>
                    <a:pt x="31125" y="131936"/>
                  </a:lnTo>
                  <a:lnTo>
                    <a:pt x="40845" y="134016"/>
                  </a:lnTo>
                  <a:lnTo>
                    <a:pt x="51278" y="133983"/>
                  </a:lnTo>
                  <a:lnTo>
                    <a:pt x="61992" y="132101"/>
                  </a:lnTo>
                  <a:lnTo>
                    <a:pt x="72607" y="128417"/>
                  </a:lnTo>
                  <a:lnTo>
                    <a:pt x="82726" y="122679"/>
                  </a:lnTo>
                  <a:lnTo>
                    <a:pt x="92185" y="114929"/>
                  </a:lnTo>
                  <a:lnTo>
                    <a:pt x="100689" y="105304"/>
                  </a:lnTo>
                  <a:lnTo>
                    <a:pt x="107729" y="93870"/>
                  </a:lnTo>
                  <a:lnTo>
                    <a:pt x="113169" y="80858"/>
                  </a:lnTo>
                  <a:lnTo>
                    <a:pt x="117188" y="66959"/>
                  </a:lnTo>
                  <a:lnTo>
                    <a:pt x="120495" y="51663"/>
                  </a:lnTo>
                  <a:lnTo>
                    <a:pt x="123380" y="31397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89475" y="435591"/>
              <a:ext cx="101448" cy="122420"/>
            </a:xfrm>
            <a:custGeom>
              <a:avLst/>
              <a:gdLst/>
              <a:ahLst/>
              <a:cxnLst/>
              <a:rect l="0" t="0" r="0" b="0"/>
              <a:pathLst>
                <a:path w="101448" h="122420">
                  <a:moveTo>
                    <a:pt x="6690" y="17134"/>
                  </a:moveTo>
                  <a:lnTo>
                    <a:pt x="6758" y="28802"/>
                  </a:lnTo>
                  <a:lnTo>
                    <a:pt x="7397" y="39291"/>
                  </a:lnTo>
                  <a:lnTo>
                    <a:pt x="8690" y="49597"/>
                  </a:lnTo>
                  <a:lnTo>
                    <a:pt x="10377" y="60071"/>
                  </a:lnTo>
                  <a:lnTo>
                    <a:pt x="12045" y="71063"/>
                  </a:lnTo>
                  <a:lnTo>
                    <a:pt x="13428" y="82632"/>
                  </a:lnTo>
                  <a:lnTo>
                    <a:pt x="13423" y="92124"/>
                  </a:lnTo>
                  <a:lnTo>
                    <a:pt x="11360" y="95666"/>
                  </a:lnTo>
                  <a:lnTo>
                    <a:pt x="8540" y="93433"/>
                  </a:lnTo>
                  <a:lnTo>
                    <a:pt x="5661" y="86892"/>
                  </a:lnTo>
                  <a:lnTo>
                    <a:pt x="3143" y="77159"/>
                  </a:lnTo>
                  <a:lnTo>
                    <a:pt x="1152" y="65092"/>
                  </a:lnTo>
                  <a:lnTo>
                    <a:pt x="0" y="51839"/>
                  </a:lnTo>
                  <a:lnTo>
                    <a:pt x="216" y="38819"/>
                  </a:lnTo>
                  <a:lnTo>
                    <a:pt x="1971" y="26799"/>
                  </a:lnTo>
                  <a:lnTo>
                    <a:pt x="5440" y="16433"/>
                  </a:lnTo>
                  <a:lnTo>
                    <a:pt x="10968" y="8518"/>
                  </a:lnTo>
                  <a:lnTo>
                    <a:pt x="18532" y="3239"/>
                  </a:lnTo>
                  <a:lnTo>
                    <a:pt x="27508" y="455"/>
                  </a:lnTo>
                  <a:lnTo>
                    <a:pt x="36899" y="0"/>
                  </a:lnTo>
                  <a:lnTo>
                    <a:pt x="46094" y="1541"/>
                  </a:lnTo>
                  <a:lnTo>
                    <a:pt x="54702" y="4824"/>
                  </a:lnTo>
                  <a:lnTo>
                    <a:pt x="62404" y="9759"/>
                  </a:lnTo>
                  <a:lnTo>
                    <a:pt x="69135" y="16146"/>
                  </a:lnTo>
                  <a:lnTo>
                    <a:pt x="75009" y="23704"/>
                  </a:lnTo>
                  <a:lnTo>
                    <a:pt x="80206" y="32146"/>
                  </a:lnTo>
                  <a:lnTo>
                    <a:pt x="84889" y="41235"/>
                  </a:lnTo>
                  <a:lnTo>
                    <a:pt x="89038" y="50948"/>
                  </a:lnTo>
                  <a:lnTo>
                    <a:pt x="92454" y="61454"/>
                  </a:lnTo>
                  <a:lnTo>
                    <a:pt x="95087" y="72763"/>
                  </a:lnTo>
                  <a:lnTo>
                    <a:pt x="97029" y="84165"/>
                  </a:lnTo>
                  <a:lnTo>
                    <a:pt x="98627" y="95427"/>
                  </a:lnTo>
                  <a:lnTo>
                    <a:pt x="100019" y="107540"/>
                  </a:lnTo>
                  <a:lnTo>
                    <a:pt x="101447" y="122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49814" y="262518"/>
              <a:ext cx="130622" cy="302631"/>
            </a:xfrm>
            <a:custGeom>
              <a:avLst/>
              <a:gdLst/>
              <a:ahLst/>
              <a:cxnLst/>
              <a:rect l="0" t="0" r="0" b="0"/>
              <a:pathLst>
                <a:path w="130622" h="302631">
                  <a:moveTo>
                    <a:pt x="99035" y="211264"/>
                  </a:moveTo>
                  <a:lnTo>
                    <a:pt x="93101" y="202597"/>
                  </a:lnTo>
                  <a:lnTo>
                    <a:pt x="86896" y="195530"/>
                  </a:lnTo>
                  <a:lnTo>
                    <a:pt x="79800" y="189438"/>
                  </a:lnTo>
                  <a:lnTo>
                    <a:pt x="71859" y="184556"/>
                  </a:lnTo>
                  <a:lnTo>
                    <a:pt x="63213" y="181638"/>
                  </a:lnTo>
                  <a:lnTo>
                    <a:pt x="54023" y="180939"/>
                  </a:lnTo>
                  <a:lnTo>
                    <a:pt x="44597" y="182249"/>
                  </a:lnTo>
                  <a:lnTo>
                    <a:pt x="35355" y="185179"/>
                  </a:lnTo>
                  <a:lnTo>
                    <a:pt x="26525" y="189340"/>
                  </a:lnTo>
                  <a:lnTo>
                    <a:pt x="18463" y="194725"/>
                  </a:lnTo>
                  <a:lnTo>
                    <a:pt x="11727" y="201686"/>
                  </a:lnTo>
                  <a:lnTo>
                    <a:pt x="6499" y="210291"/>
                  </a:lnTo>
                  <a:lnTo>
                    <a:pt x="2802" y="220340"/>
                  </a:lnTo>
                  <a:lnTo>
                    <a:pt x="680" y="231534"/>
                  </a:lnTo>
                  <a:lnTo>
                    <a:pt x="0" y="243575"/>
                  </a:lnTo>
                  <a:lnTo>
                    <a:pt x="829" y="255896"/>
                  </a:lnTo>
                  <a:lnTo>
                    <a:pt x="3505" y="267702"/>
                  </a:lnTo>
                  <a:lnTo>
                    <a:pt x="8045" y="278584"/>
                  </a:lnTo>
                  <a:lnTo>
                    <a:pt x="14193" y="288024"/>
                  </a:lnTo>
                  <a:lnTo>
                    <a:pt x="21607" y="295235"/>
                  </a:lnTo>
                  <a:lnTo>
                    <a:pt x="29963" y="300004"/>
                  </a:lnTo>
                  <a:lnTo>
                    <a:pt x="38995" y="302426"/>
                  </a:lnTo>
                  <a:lnTo>
                    <a:pt x="48503" y="302630"/>
                  </a:lnTo>
                  <a:lnTo>
                    <a:pt x="58330" y="300916"/>
                  </a:lnTo>
                  <a:lnTo>
                    <a:pt x="68046" y="297515"/>
                  </a:lnTo>
                  <a:lnTo>
                    <a:pt x="76963" y="292501"/>
                  </a:lnTo>
                  <a:lnTo>
                    <a:pt x="84775" y="286060"/>
                  </a:lnTo>
                  <a:lnTo>
                    <a:pt x="91512" y="278467"/>
                  </a:lnTo>
                  <a:lnTo>
                    <a:pt x="97352" y="270001"/>
                  </a:lnTo>
                  <a:lnTo>
                    <a:pt x="102506" y="260890"/>
                  </a:lnTo>
                  <a:lnTo>
                    <a:pt x="107156" y="250993"/>
                  </a:lnTo>
                  <a:lnTo>
                    <a:pt x="111447" y="239832"/>
                  </a:lnTo>
                  <a:lnTo>
                    <a:pt x="115484" y="227251"/>
                  </a:lnTo>
                  <a:lnTo>
                    <a:pt x="119180" y="213547"/>
                  </a:lnTo>
                  <a:lnTo>
                    <a:pt x="122284" y="199277"/>
                  </a:lnTo>
                  <a:lnTo>
                    <a:pt x="124703" y="184826"/>
                  </a:lnTo>
                  <a:lnTo>
                    <a:pt x="126496" y="170377"/>
                  </a:lnTo>
                  <a:lnTo>
                    <a:pt x="127783" y="155997"/>
                  </a:lnTo>
                  <a:lnTo>
                    <a:pt x="128685" y="141697"/>
                  </a:lnTo>
                  <a:lnTo>
                    <a:pt x="129308" y="127468"/>
                  </a:lnTo>
                  <a:lnTo>
                    <a:pt x="129735" y="113294"/>
                  </a:lnTo>
                  <a:lnTo>
                    <a:pt x="130020" y="99161"/>
                  </a:lnTo>
                  <a:lnTo>
                    <a:pt x="130044" y="85058"/>
                  </a:lnTo>
                  <a:lnTo>
                    <a:pt x="129528" y="70976"/>
                  </a:lnTo>
                  <a:lnTo>
                    <a:pt x="128363" y="56912"/>
                  </a:lnTo>
                  <a:lnTo>
                    <a:pt x="126597" y="43027"/>
                  </a:lnTo>
                  <a:lnTo>
                    <a:pt x="124340" y="29623"/>
                  </a:lnTo>
                  <a:lnTo>
                    <a:pt x="121697" y="16872"/>
                  </a:lnTo>
                  <a:lnTo>
                    <a:pt x="118321" y="6253"/>
                  </a:lnTo>
                  <a:lnTo>
                    <a:pt x="114180" y="416"/>
                  </a:lnTo>
                  <a:lnTo>
                    <a:pt x="110279" y="0"/>
                  </a:lnTo>
                  <a:lnTo>
                    <a:pt x="107097" y="4003"/>
                  </a:lnTo>
                  <a:lnTo>
                    <a:pt x="104690" y="11203"/>
                  </a:lnTo>
                  <a:lnTo>
                    <a:pt x="102942" y="20621"/>
                  </a:lnTo>
                  <a:lnTo>
                    <a:pt x="101708" y="31551"/>
                  </a:lnTo>
                  <a:lnTo>
                    <a:pt x="100855" y="43505"/>
                  </a:lnTo>
                  <a:lnTo>
                    <a:pt x="100439" y="56146"/>
                  </a:lnTo>
                  <a:lnTo>
                    <a:pt x="100687" y="69251"/>
                  </a:lnTo>
                  <a:lnTo>
                    <a:pt x="101664" y="82669"/>
                  </a:lnTo>
                  <a:lnTo>
                    <a:pt x="103134" y="96463"/>
                  </a:lnTo>
                  <a:lnTo>
                    <a:pt x="104660" y="110872"/>
                  </a:lnTo>
                  <a:lnTo>
                    <a:pt x="105984" y="125968"/>
                  </a:lnTo>
                  <a:lnTo>
                    <a:pt x="107195" y="141362"/>
                  </a:lnTo>
                  <a:lnTo>
                    <a:pt x="108614" y="156317"/>
                  </a:lnTo>
                  <a:lnTo>
                    <a:pt x="110417" y="170454"/>
                  </a:lnTo>
                  <a:lnTo>
                    <a:pt x="112458" y="183896"/>
                  </a:lnTo>
                  <a:lnTo>
                    <a:pt x="114375" y="197069"/>
                  </a:lnTo>
                  <a:lnTo>
                    <a:pt x="115965" y="210252"/>
                  </a:lnTo>
                  <a:lnTo>
                    <a:pt x="117388" y="223149"/>
                  </a:lnTo>
                  <a:lnTo>
                    <a:pt x="119315" y="236338"/>
                  </a:lnTo>
                  <a:lnTo>
                    <a:pt x="123033" y="252100"/>
                  </a:lnTo>
                  <a:lnTo>
                    <a:pt x="130621" y="274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01575" y="27374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5" y="83261"/>
                  </a:lnTo>
                  <a:lnTo>
                    <a:pt x="178" y="101189"/>
                  </a:lnTo>
                  <a:lnTo>
                    <a:pt x="826" y="119510"/>
                  </a:lnTo>
                  <a:lnTo>
                    <a:pt x="2075" y="137858"/>
                  </a:lnTo>
                  <a:lnTo>
                    <a:pt x="3727" y="155921"/>
                  </a:lnTo>
                  <a:lnTo>
                    <a:pt x="5375" y="173355"/>
                  </a:lnTo>
                  <a:lnTo>
                    <a:pt x="6777" y="190044"/>
                  </a:lnTo>
                  <a:lnTo>
                    <a:pt x="7871" y="206048"/>
                  </a:lnTo>
                  <a:lnTo>
                    <a:pt x="8679" y="221496"/>
                  </a:lnTo>
                  <a:lnTo>
                    <a:pt x="9261" y="236505"/>
                  </a:lnTo>
                  <a:lnTo>
                    <a:pt x="9869" y="250586"/>
                  </a:lnTo>
                  <a:lnTo>
                    <a:pt x="11095" y="264029"/>
                  </a:lnTo>
                  <a:lnTo>
                    <a:pt x="14166" y="27801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96290" y="379025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206497" y="67"/>
                  </a:lnTo>
                  <a:lnTo>
                    <a:pt x="193225" y="708"/>
                  </a:lnTo>
                  <a:lnTo>
                    <a:pt x="180024" y="2000"/>
                  </a:lnTo>
                  <a:lnTo>
                    <a:pt x="166682" y="3687"/>
                  </a:lnTo>
                  <a:lnTo>
                    <a:pt x="153174" y="5355"/>
                  </a:lnTo>
                  <a:lnTo>
                    <a:pt x="139516" y="6768"/>
                  </a:lnTo>
                  <a:lnTo>
                    <a:pt x="125577" y="7866"/>
                  </a:lnTo>
                  <a:lnTo>
                    <a:pt x="111079" y="8677"/>
                  </a:lnTo>
                  <a:lnTo>
                    <a:pt x="95927" y="9265"/>
                  </a:lnTo>
                  <a:lnTo>
                    <a:pt x="80496" y="10016"/>
                  </a:lnTo>
                  <a:lnTo>
                    <a:pt x="65518" y="11593"/>
                  </a:lnTo>
                  <a:lnTo>
                    <a:pt x="51384" y="14282"/>
                  </a:lnTo>
                  <a:lnTo>
                    <a:pt x="38583" y="17734"/>
                  </a:lnTo>
                  <a:lnTo>
                    <a:pt x="26603" y="21490"/>
                  </a:lnTo>
                  <a:lnTo>
                    <a:pt x="14398" y="258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95048" y="438602"/>
              <a:ext cx="117807" cy="111627"/>
            </a:xfrm>
            <a:custGeom>
              <a:avLst/>
              <a:gdLst/>
              <a:ahLst/>
              <a:cxnLst/>
              <a:rect l="0" t="0" r="0" b="0"/>
              <a:pathLst>
                <a:path w="117807" h="111627">
                  <a:moveTo>
                    <a:pt x="74983" y="3594"/>
                  </a:moveTo>
                  <a:lnTo>
                    <a:pt x="66249" y="862"/>
                  </a:lnTo>
                  <a:lnTo>
                    <a:pt x="58543" y="0"/>
                  </a:lnTo>
                  <a:lnTo>
                    <a:pt x="51140" y="990"/>
                  </a:lnTo>
                  <a:lnTo>
                    <a:pt x="43878" y="3529"/>
                  </a:lnTo>
                  <a:lnTo>
                    <a:pt x="36700" y="7313"/>
                  </a:lnTo>
                  <a:lnTo>
                    <a:pt x="29579" y="12053"/>
                  </a:lnTo>
                  <a:lnTo>
                    <a:pt x="22663" y="17659"/>
                  </a:lnTo>
                  <a:lnTo>
                    <a:pt x="16244" y="24238"/>
                  </a:lnTo>
                  <a:lnTo>
                    <a:pt x="10455" y="31768"/>
                  </a:lnTo>
                  <a:lnTo>
                    <a:pt x="5586" y="40111"/>
                  </a:lnTo>
                  <a:lnTo>
                    <a:pt x="2145" y="49088"/>
                  </a:lnTo>
                  <a:lnTo>
                    <a:pt x="284" y="58531"/>
                  </a:lnTo>
                  <a:lnTo>
                    <a:pt x="0" y="68143"/>
                  </a:lnTo>
                  <a:lnTo>
                    <a:pt x="1324" y="77516"/>
                  </a:lnTo>
                  <a:lnTo>
                    <a:pt x="4110" y="86438"/>
                  </a:lnTo>
                  <a:lnTo>
                    <a:pt x="8420" y="94564"/>
                  </a:lnTo>
                  <a:lnTo>
                    <a:pt x="14587" y="101343"/>
                  </a:lnTo>
                  <a:lnTo>
                    <a:pt x="22618" y="106595"/>
                  </a:lnTo>
                  <a:lnTo>
                    <a:pt x="32095" y="110138"/>
                  </a:lnTo>
                  <a:lnTo>
                    <a:pt x="42364" y="111626"/>
                  </a:lnTo>
                  <a:lnTo>
                    <a:pt x="52967" y="111070"/>
                  </a:lnTo>
                  <a:lnTo>
                    <a:pt x="63508" y="108767"/>
                  </a:lnTo>
                  <a:lnTo>
                    <a:pt x="73579" y="105096"/>
                  </a:lnTo>
                  <a:lnTo>
                    <a:pt x="83010" y="100405"/>
                  </a:lnTo>
                  <a:lnTo>
                    <a:pt x="91664" y="94818"/>
                  </a:lnTo>
                  <a:lnTo>
                    <a:pt x="99337" y="88245"/>
                  </a:lnTo>
                  <a:lnTo>
                    <a:pt x="106012" y="80715"/>
                  </a:lnTo>
                  <a:lnTo>
                    <a:pt x="111496" y="72371"/>
                  </a:lnTo>
                  <a:lnTo>
                    <a:pt x="115358" y="63392"/>
                  </a:lnTo>
                  <a:lnTo>
                    <a:pt x="117501" y="53948"/>
                  </a:lnTo>
                  <a:lnTo>
                    <a:pt x="117806" y="44334"/>
                  </a:lnTo>
                  <a:lnTo>
                    <a:pt x="115966" y="34960"/>
                  </a:lnTo>
                  <a:lnTo>
                    <a:pt x="112027" y="26042"/>
                  </a:lnTo>
                  <a:lnTo>
                    <a:pt x="106384" y="18090"/>
                  </a:lnTo>
                  <a:lnTo>
                    <a:pt x="98836" y="11325"/>
                  </a:lnTo>
                  <a:lnTo>
                    <a:pt x="86488" y="6272"/>
                  </a:lnTo>
                  <a:lnTo>
                    <a:pt x="64455" y="3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91171" y="263212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8"/>
                  </a:lnTo>
                  <a:lnTo>
                    <a:pt x="0" y="62721"/>
                  </a:lnTo>
                  <a:lnTo>
                    <a:pt x="0" y="77554"/>
                  </a:lnTo>
                  <a:lnTo>
                    <a:pt x="4" y="92966"/>
                  </a:lnTo>
                  <a:lnTo>
                    <a:pt x="177" y="108586"/>
                  </a:lnTo>
                  <a:lnTo>
                    <a:pt x="826" y="123699"/>
                  </a:lnTo>
                  <a:lnTo>
                    <a:pt x="2074" y="137950"/>
                  </a:lnTo>
                  <a:lnTo>
                    <a:pt x="3727" y="151639"/>
                  </a:lnTo>
                  <a:lnTo>
                    <a:pt x="5375" y="165511"/>
                  </a:lnTo>
                  <a:lnTo>
                    <a:pt x="6782" y="179996"/>
                  </a:lnTo>
                  <a:lnTo>
                    <a:pt x="8049" y="195183"/>
                  </a:lnTo>
                  <a:lnTo>
                    <a:pt x="9504" y="210998"/>
                  </a:lnTo>
                  <a:lnTo>
                    <a:pt x="11336" y="227301"/>
                  </a:lnTo>
                  <a:lnTo>
                    <a:pt x="13566" y="243640"/>
                  </a:lnTo>
                  <a:lnTo>
                    <a:pt x="16143" y="259297"/>
                  </a:lnTo>
                  <a:lnTo>
                    <a:pt x="18985" y="273918"/>
                  </a:lnTo>
                  <a:lnTo>
                    <a:pt x="21871" y="287064"/>
                  </a:lnTo>
                  <a:lnTo>
                    <a:pt x="24728" y="299319"/>
                  </a:lnTo>
                  <a:lnTo>
                    <a:pt x="27804" y="311755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75357" y="400082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209431" y="2934"/>
                  </a:lnTo>
                  <a:lnTo>
                    <a:pt x="198942" y="5716"/>
                  </a:lnTo>
                  <a:lnTo>
                    <a:pt x="188636" y="8611"/>
                  </a:lnTo>
                  <a:lnTo>
                    <a:pt x="178162" y="11479"/>
                  </a:lnTo>
                  <a:lnTo>
                    <a:pt x="167170" y="13996"/>
                  </a:lnTo>
                  <a:lnTo>
                    <a:pt x="155532" y="16011"/>
                  </a:lnTo>
                  <a:lnTo>
                    <a:pt x="143450" y="17696"/>
                  </a:lnTo>
                  <a:lnTo>
                    <a:pt x="131344" y="19439"/>
                  </a:lnTo>
                  <a:lnTo>
                    <a:pt x="119457" y="21456"/>
                  </a:lnTo>
                  <a:lnTo>
                    <a:pt x="107697" y="23473"/>
                  </a:lnTo>
                  <a:lnTo>
                    <a:pt x="95734" y="24840"/>
                  </a:lnTo>
                  <a:lnTo>
                    <a:pt x="83394" y="25250"/>
                  </a:lnTo>
                  <a:lnTo>
                    <a:pt x="70819" y="25032"/>
                  </a:lnTo>
                  <a:lnTo>
                    <a:pt x="58369" y="24954"/>
                  </a:lnTo>
                  <a:lnTo>
                    <a:pt x="46265" y="25455"/>
                  </a:lnTo>
                  <a:lnTo>
                    <a:pt x="34996" y="26478"/>
                  </a:lnTo>
                  <a:lnTo>
                    <a:pt x="24294" y="27741"/>
                  </a:lnTo>
                  <a:lnTo>
                    <a:pt x="13221" y="293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38570" y="284269"/>
              <a:ext cx="368498" cy="303083"/>
            </a:xfrm>
            <a:custGeom>
              <a:avLst/>
              <a:gdLst/>
              <a:ahLst/>
              <a:cxnLst/>
              <a:rect l="0" t="0" r="0" b="0"/>
              <a:pathLst>
                <a:path w="368498" h="30308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79"/>
                  </a:lnTo>
                  <a:lnTo>
                    <a:pt x="825" y="74104"/>
                  </a:lnTo>
                  <a:lnTo>
                    <a:pt x="2079" y="90420"/>
                  </a:lnTo>
                  <a:lnTo>
                    <a:pt x="3904" y="106937"/>
                  </a:lnTo>
                  <a:lnTo>
                    <a:pt x="6201" y="123245"/>
                  </a:lnTo>
                  <a:lnTo>
                    <a:pt x="8848" y="139136"/>
                  </a:lnTo>
                  <a:lnTo>
                    <a:pt x="11421" y="154584"/>
                  </a:lnTo>
                  <a:lnTo>
                    <a:pt x="13228" y="169650"/>
                  </a:lnTo>
                  <a:lnTo>
                    <a:pt x="13934" y="184353"/>
                  </a:lnTo>
                  <a:lnTo>
                    <a:pt x="12826" y="196489"/>
                  </a:lnTo>
                  <a:lnTo>
                    <a:pt x="9996" y="202484"/>
                  </a:lnTo>
                  <a:lnTo>
                    <a:pt x="7194" y="202147"/>
                  </a:lnTo>
                  <a:lnTo>
                    <a:pt x="5012" y="197105"/>
                  </a:lnTo>
                  <a:lnTo>
                    <a:pt x="3609" y="189087"/>
                  </a:lnTo>
                  <a:lnTo>
                    <a:pt x="3156" y="179505"/>
                  </a:lnTo>
                  <a:lnTo>
                    <a:pt x="3662" y="169220"/>
                  </a:lnTo>
                  <a:lnTo>
                    <a:pt x="5318" y="158989"/>
                  </a:lnTo>
                  <a:lnTo>
                    <a:pt x="8563" y="149622"/>
                  </a:lnTo>
                  <a:lnTo>
                    <a:pt x="13491" y="141468"/>
                  </a:lnTo>
                  <a:lnTo>
                    <a:pt x="19902" y="134817"/>
                  </a:lnTo>
                  <a:lnTo>
                    <a:pt x="27495" y="130087"/>
                  </a:lnTo>
                  <a:lnTo>
                    <a:pt x="35965" y="127314"/>
                  </a:lnTo>
                  <a:lnTo>
                    <a:pt x="44905" y="126398"/>
                  </a:lnTo>
                  <a:lnTo>
                    <a:pt x="53818" y="127286"/>
                  </a:lnTo>
                  <a:lnTo>
                    <a:pt x="62437" y="129773"/>
                  </a:lnTo>
                  <a:lnTo>
                    <a:pt x="70697" y="133710"/>
                  </a:lnTo>
                  <a:lnTo>
                    <a:pt x="78631" y="139093"/>
                  </a:lnTo>
                  <a:lnTo>
                    <a:pt x="86299" y="145785"/>
                  </a:lnTo>
                  <a:lnTo>
                    <a:pt x="93602" y="153548"/>
                  </a:lnTo>
                  <a:lnTo>
                    <a:pt x="100287" y="162129"/>
                  </a:lnTo>
                  <a:lnTo>
                    <a:pt x="106269" y="171312"/>
                  </a:lnTo>
                  <a:lnTo>
                    <a:pt x="111609" y="181087"/>
                  </a:lnTo>
                  <a:lnTo>
                    <a:pt x="116430" y="191635"/>
                  </a:lnTo>
                  <a:lnTo>
                    <a:pt x="120864" y="202963"/>
                  </a:lnTo>
                  <a:lnTo>
                    <a:pt x="125207" y="213989"/>
                  </a:lnTo>
                  <a:lnTo>
                    <a:pt x="130658" y="222564"/>
                  </a:lnTo>
                  <a:lnTo>
                    <a:pt x="137649" y="227466"/>
                  </a:lnTo>
                  <a:lnTo>
                    <a:pt x="144807" y="228797"/>
                  </a:lnTo>
                  <a:lnTo>
                    <a:pt x="151797" y="227424"/>
                  </a:lnTo>
                  <a:lnTo>
                    <a:pt x="159017" y="224511"/>
                  </a:lnTo>
                  <a:lnTo>
                    <a:pt x="167165" y="221289"/>
                  </a:lnTo>
                  <a:lnTo>
                    <a:pt x="176544" y="218439"/>
                  </a:lnTo>
                  <a:lnTo>
                    <a:pt x="187267" y="216176"/>
                  </a:lnTo>
                  <a:lnTo>
                    <a:pt x="199439" y="214486"/>
                  </a:lnTo>
                  <a:lnTo>
                    <a:pt x="212949" y="213264"/>
                  </a:lnTo>
                  <a:lnTo>
                    <a:pt x="227239" y="212235"/>
                  </a:lnTo>
                  <a:lnTo>
                    <a:pt x="241436" y="210994"/>
                  </a:lnTo>
                  <a:lnTo>
                    <a:pt x="255046" y="209330"/>
                  </a:lnTo>
                  <a:lnTo>
                    <a:pt x="267792" y="207056"/>
                  </a:lnTo>
                  <a:lnTo>
                    <a:pt x="279432" y="203924"/>
                  </a:lnTo>
                  <a:lnTo>
                    <a:pt x="289959" y="199885"/>
                  </a:lnTo>
                  <a:lnTo>
                    <a:pt x="299367" y="194883"/>
                  </a:lnTo>
                  <a:lnTo>
                    <a:pt x="307557" y="188777"/>
                  </a:lnTo>
                  <a:lnTo>
                    <a:pt x="314577" y="181596"/>
                  </a:lnTo>
                  <a:lnTo>
                    <a:pt x="320123" y="173504"/>
                  </a:lnTo>
                  <a:lnTo>
                    <a:pt x="323496" y="164702"/>
                  </a:lnTo>
                  <a:lnTo>
                    <a:pt x="324497" y="155384"/>
                  </a:lnTo>
                  <a:lnTo>
                    <a:pt x="323220" y="146028"/>
                  </a:lnTo>
                  <a:lnTo>
                    <a:pt x="319780" y="137359"/>
                  </a:lnTo>
                  <a:lnTo>
                    <a:pt x="314462" y="129723"/>
                  </a:lnTo>
                  <a:lnTo>
                    <a:pt x="307486" y="123276"/>
                  </a:lnTo>
                  <a:lnTo>
                    <a:pt x="298918" y="118162"/>
                  </a:lnTo>
                  <a:lnTo>
                    <a:pt x="288942" y="114324"/>
                  </a:lnTo>
                  <a:lnTo>
                    <a:pt x="277991" y="111881"/>
                  </a:lnTo>
                  <a:lnTo>
                    <a:pt x="266651" y="111207"/>
                  </a:lnTo>
                  <a:lnTo>
                    <a:pt x="255289" y="112344"/>
                  </a:lnTo>
                  <a:lnTo>
                    <a:pt x="244220" y="115055"/>
                  </a:lnTo>
                  <a:lnTo>
                    <a:pt x="233787" y="119007"/>
                  </a:lnTo>
                  <a:lnTo>
                    <a:pt x="224108" y="123890"/>
                  </a:lnTo>
                  <a:lnTo>
                    <a:pt x="215287" y="129607"/>
                  </a:lnTo>
                  <a:lnTo>
                    <a:pt x="207501" y="136268"/>
                  </a:lnTo>
                  <a:lnTo>
                    <a:pt x="200742" y="143862"/>
                  </a:lnTo>
                  <a:lnTo>
                    <a:pt x="194862" y="152419"/>
                  </a:lnTo>
                  <a:lnTo>
                    <a:pt x="189669" y="162073"/>
                  </a:lnTo>
                  <a:lnTo>
                    <a:pt x="184996" y="172793"/>
                  </a:lnTo>
                  <a:lnTo>
                    <a:pt x="181026" y="184416"/>
                  </a:lnTo>
                  <a:lnTo>
                    <a:pt x="178262" y="196743"/>
                  </a:lnTo>
                  <a:lnTo>
                    <a:pt x="176891" y="209585"/>
                  </a:lnTo>
                  <a:lnTo>
                    <a:pt x="176954" y="222631"/>
                  </a:lnTo>
                  <a:lnTo>
                    <a:pt x="178517" y="235463"/>
                  </a:lnTo>
                  <a:lnTo>
                    <a:pt x="181463" y="247860"/>
                  </a:lnTo>
                  <a:lnTo>
                    <a:pt x="185712" y="259472"/>
                  </a:lnTo>
                  <a:lnTo>
                    <a:pt x="191305" y="269745"/>
                  </a:lnTo>
                  <a:lnTo>
                    <a:pt x="198145" y="278501"/>
                  </a:lnTo>
                  <a:lnTo>
                    <a:pt x="206175" y="285720"/>
                  </a:lnTo>
                  <a:lnTo>
                    <a:pt x="215468" y="291360"/>
                  </a:lnTo>
                  <a:lnTo>
                    <a:pt x="225943" y="295565"/>
                  </a:lnTo>
                  <a:lnTo>
                    <a:pt x="237400" y="298594"/>
                  </a:lnTo>
                  <a:lnTo>
                    <a:pt x="249615" y="300727"/>
                  </a:lnTo>
                  <a:lnTo>
                    <a:pt x="262380" y="302201"/>
                  </a:lnTo>
                  <a:lnTo>
                    <a:pt x="275376" y="303042"/>
                  </a:lnTo>
                  <a:lnTo>
                    <a:pt x="288173" y="303082"/>
                  </a:lnTo>
                  <a:lnTo>
                    <a:pt x="300553" y="302295"/>
                  </a:lnTo>
                  <a:lnTo>
                    <a:pt x="312420" y="300747"/>
                  </a:lnTo>
                  <a:lnTo>
                    <a:pt x="325084" y="298264"/>
                  </a:lnTo>
                  <a:lnTo>
                    <a:pt x="341892" y="293512"/>
                  </a:lnTo>
                  <a:lnTo>
                    <a:pt x="36849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53318" y="810694"/>
            <a:ext cx="3905563" cy="394437"/>
            <a:chOff x="853318" y="810694"/>
            <a:chExt cx="3905563" cy="394437"/>
          </a:xfrm>
        </p:grpSpPr>
        <p:sp>
          <p:nvSpPr>
            <p:cNvPr id="51" name="Freeform 50"/>
            <p:cNvSpPr/>
            <p:nvPr/>
          </p:nvSpPr>
          <p:spPr>
            <a:xfrm>
              <a:off x="853318" y="1003227"/>
              <a:ext cx="157418" cy="201904"/>
            </a:xfrm>
            <a:custGeom>
              <a:avLst/>
              <a:gdLst/>
              <a:ahLst/>
              <a:cxnLst/>
              <a:rect l="0" t="0" r="0" b="0"/>
              <a:pathLst>
                <a:path w="157418" h="201904">
                  <a:moveTo>
                    <a:pt x="10018" y="39094"/>
                  </a:moveTo>
                  <a:lnTo>
                    <a:pt x="10018" y="50829"/>
                  </a:lnTo>
                  <a:lnTo>
                    <a:pt x="10018" y="61958"/>
                  </a:lnTo>
                  <a:lnTo>
                    <a:pt x="10018" y="73556"/>
                  </a:lnTo>
                  <a:lnTo>
                    <a:pt x="10018" y="85717"/>
                  </a:lnTo>
                  <a:lnTo>
                    <a:pt x="10018" y="98377"/>
                  </a:lnTo>
                  <a:lnTo>
                    <a:pt x="10023" y="111429"/>
                  </a:lnTo>
                  <a:lnTo>
                    <a:pt x="10196" y="124608"/>
                  </a:lnTo>
                  <a:lnTo>
                    <a:pt x="10844" y="137525"/>
                  </a:lnTo>
                  <a:lnTo>
                    <a:pt x="12093" y="149991"/>
                  </a:lnTo>
                  <a:lnTo>
                    <a:pt x="13745" y="162158"/>
                  </a:lnTo>
                  <a:lnTo>
                    <a:pt x="15394" y="174400"/>
                  </a:lnTo>
                  <a:lnTo>
                    <a:pt x="16766" y="186867"/>
                  </a:lnTo>
                  <a:lnTo>
                    <a:pt x="16756" y="197200"/>
                  </a:lnTo>
                  <a:lnTo>
                    <a:pt x="14691" y="201903"/>
                  </a:lnTo>
                  <a:lnTo>
                    <a:pt x="11869" y="201253"/>
                  </a:lnTo>
                  <a:lnTo>
                    <a:pt x="8990" y="196728"/>
                  </a:lnTo>
                  <a:lnTo>
                    <a:pt x="6471" y="189400"/>
                  </a:lnTo>
                  <a:lnTo>
                    <a:pt x="4471" y="180031"/>
                  </a:lnTo>
                  <a:lnTo>
                    <a:pt x="2973" y="169039"/>
                  </a:lnTo>
                  <a:lnTo>
                    <a:pt x="1892" y="156551"/>
                  </a:lnTo>
                  <a:lnTo>
                    <a:pt x="1131" y="142756"/>
                  </a:lnTo>
                  <a:lnTo>
                    <a:pt x="604" y="128072"/>
                  </a:lnTo>
                  <a:lnTo>
                    <a:pt x="242" y="113063"/>
                  </a:lnTo>
                  <a:lnTo>
                    <a:pt x="0" y="98082"/>
                  </a:lnTo>
                  <a:lnTo>
                    <a:pt x="7" y="83429"/>
                  </a:lnTo>
                  <a:lnTo>
                    <a:pt x="543" y="69435"/>
                  </a:lnTo>
                  <a:lnTo>
                    <a:pt x="1726" y="56213"/>
                  </a:lnTo>
                  <a:lnTo>
                    <a:pt x="3673" y="43860"/>
                  </a:lnTo>
                  <a:lnTo>
                    <a:pt x="6585" y="32548"/>
                  </a:lnTo>
                  <a:lnTo>
                    <a:pt x="10476" y="22282"/>
                  </a:lnTo>
                  <a:lnTo>
                    <a:pt x="15377" y="13404"/>
                  </a:lnTo>
                  <a:lnTo>
                    <a:pt x="21417" y="6642"/>
                  </a:lnTo>
                  <a:lnTo>
                    <a:pt x="28553" y="2212"/>
                  </a:lnTo>
                  <a:lnTo>
                    <a:pt x="36616" y="33"/>
                  </a:lnTo>
                  <a:lnTo>
                    <a:pt x="45398" y="0"/>
                  </a:lnTo>
                  <a:lnTo>
                    <a:pt x="54707" y="1829"/>
                  </a:lnTo>
                  <a:lnTo>
                    <a:pt x="64227" y="5138"/>
                  </a:lnTo>
                  <a:lnTo>
                    <a:pt x="73538" y="9559"/>
                  </a:lnTo>
                  <a:lnTo>
                    <a:pt x="82423" y="14789"/>
                  </a:lnTo>
                  <a:lnTo>
                    <a:pt x="90693" y="20755"/>
                  </a:lnTo>
                  <a:lnTo>
                    <a:pt x="98102" y="27590"/>
                  </a:lnTo>
                  <a:lnTo>
                    <a:pt x="104609" y="35300"/>
                  </a:lnTo>
                  <a:lnTo>
                    <a:pt x="110487" y="43766"/>
                  </a:lnTo>
                  <a:lnTo>
                    <a:pt x="116211" y="52827"/>
                  </a:lnTo>
                  <a:lnTo>
                    <a:pt x="122063" y="62336"/>
                  </a:lnTo>
                  <a:lnTo>
                    <a:pt x="127979" y="72333"/>
                  </a:lnTo>
                  <a:lnTo>
                    <a:pt x="133651" y="83028"/>
                  </a:lnTo>
                  <a:lnTo>
                    <a:pt x="138908" y="94484"/>
                  </a:lnTo>
                  <a:lnTo>
                    <a:pt x="143574" y="106618"/>
                  </a:lnTo>
                  <a:lnTo>
                    <a:pt x="147401" y="119294"/>
                  </a:lnTo>
                  <a:lnTo>
                    <a:pt x="150342" y="132366"/>
                  </a:lnTo>
                  <a:lnTo>
                    <a:pt x="152507" y="145304"/>
                  </a:lnTo>
                  <a:lnTo>
                    <a:pt x="154285" y="158583"/>
                  </a:lnTo>
                  <a:lnTo>
                    <a:pt x="155832" y="174485"/>
                  </a:lnTo>
                  <a:lnTo>
                    <a:pt x="157417" y="197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42321" y="1018337"/>
              <a:ext cx="147400" cy="165311"/>
            </a:xfrm>
            <a:custGeom>
              <a:avLst/>
              <a:gdLst/>
              <a:ahLst/>
              <a:cxnLst/>
              <a:rect l="0" t="0" r="0" b="0"/>
              <a:pathLst>
                <a:path w="147400" h="165311">
                  <a:moveTo>
                    <a:pt x="0" y="118740"/>
                  </a:moveTo>
                  <a:lnTo>
                    <a:pt x="5934" y="112940"/>
                  </a:lnTo>
                  <a:lnTo>
                    <a:pt x="12139" y="108015"/>
                  </a:lnTo>
                  <a:lnTo>
                    <a:pt x="19235" y="103508"/>
                  </a:lnTo>
                  <a:lnTo>
                    <a:pt x="27175" y="99115"/>
                  </a:lnTo>
                  <a:lnTo>
                    <a:pt x="35822" y="94453"/>
                  </a:lnTo>
                  <a:lnTo>
                    <a:pt x="45011" y="89338"/>
                  </a:lnTo>
                  <a:lnTo>
                    <a:pt x="54438" y="83760"/>
                  </a:lnTo>
                  <a:lnTo>
                    <a:pt x="63680" y="77788"/>
                  </a:lnTo>
                  <a:lnTo>
                    <a:pt x="72515" y="71505"/>
                  </a:lnTo>
                  <a:lnTo>
                    <a:pt x="80750" y="64829"/>
                  </a:lnTo>
                  <a:lnTo>
                    <a:pt x="88135" y="57515"/>
                  </a:lnTo>
                  <a:lnTo>
                    <a:pt x="94606" y="49488"/>
                  </a:lnTo>
                  <a:lnTo>
                    <a:pt x="99783" y="40980"/>
                  </a:lnTo>
                  <a:lnTo>
                    <a:pt x="102905" y="32423"/>
                  </a:lnTo>
                  <a:lnTo>
                    <a:pt x="103734" y="24084"/>
                  </a:lnTo>
                  <a:lnTo>
                    <a:pt x="102172" y="16368"/>
                  </a:lnTo>
                  <a:lnTo>
                    <a:pt x="98008" y="9871"/>
                  </a:lnTo>
                  <a:lnTo>
                    <a:pt x="91395" y="4811"/>
                  </a:lnTo>
                  <a:lnTo>
                    <a:pt x="82906" y="1399"/>
                  </a:lnTo>
                  <a:lnTo>
                    <a:pt x="73315" y="0"/>
                  </a:lnTo>
                  <a:lnTo>
                    <a:pt x="63174" y="620"/>
                  </a:lnTo>
                  <a:lnTo>
                    <a:pt x="52947" y="3136"/>
                  </a:lnTo>
                  <a:lnTo>
                    <a:pt x="43088" y="7482"/>
                  </a:lnTo>
                  <a:lnTo>
                    <a:pt x="33803" y="13445"/>
                  </a:lnTo>
                  <a:lnTo>
                    <a:pt x="25418" y="20869"/>
                  </a:lnTo>
                  <a:lnTo>
                    <a:pt x="18456" y="29746"/>
                  </a:lnTo>
                  <a:lnTo>
                    <a:pt x="13069" y="39937"/>
                  </a:lnTo>
                  <a:lnTo>
                    <a:pt x="9093" y="51203"/>
                  </a:lnTo>
                  <a:lnTo>
                    <a:pt x="6251" y="63289"/>
                  </a:lnTo>
                  <a:lnTo>
                    <a:pt x="4269" y="75965"/>
                  </a:lnTo>
                  <a:lnTo>
                    <a:pt x="3241" y="88730"/>
                  </a:lnTo>
                  <a:lnTo>
                    <a:pt x="3598" y="100840"/>
                  </a:lnTo>
                  <a:lnTo>
                    <a:pt x="5466" y="111944"/>
                  </a:lnTo>
                  <a:lnTo>
                    <a:pt x="8687" y="122044"/>
                  </a:lnTo>
                  <a:lnTo>
                    <a:pt x="12990" y="131296"/>
                  </a:lnTo>
                  <a:lnTo>
                    <a:pt x="18116" y="139883"/>
                  </a:lnTo>
                  <a:lnTo>
                    <a:pt x="24168" y="147652"/>
                  </a:lnTo>
                  <a:lnTo>
                    <a:pt x="31586" y="154126"/>
                  </a:lnTo>
                  <a:lnTo>
                    <a:pt x="40503" y="159146"/>
                  </a:lnTo>
                  <a:lnTo>
                    <a:pt x="50761" y="162688"/>
                  </a:lnTo>
                  <a:lnTo>
                    <a:pt x="62096" y="164699"/>
                  </a:lnTo>
                  <a:lnTo>
                    <a:pt x="74232" y="165310"/>
                  </a:lnTo>
                  <a:lnTo>
                    <a:pt x="86722" y="164737"/>
                  </a:lnTo>
                  <a:lnTo>
                    <a:pt x="100387" y="163031"/>
                  </a:lnTo>
                  <a:lnTo>
                    <a:pt x="118659" y="158928"/>
                  </a:lnTo>
                  <a:lnTo>
                    <a:pt x="147399" y="150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94746" y="1021114"/>
              <a:ext cx="195016" cy="144095"/>
            </a:xfrm>
            <a:custGeom>
              <a:avLst/>
              <a:gdLst/>
              <a:ahLst/>
              <a:cxnLst/>
              <a:rect l="0" t="0" r="0" b="0"/>
              <a:pathLst>
                <a:path w="195016" h="144095">
                  <a:moveTo>
                    <a:pt x="100259" y="94906"/>
                  </a:moveTo>
                  <a:lnTo>
                    <a:pt x="103192" y="86105"/>
                  </a:lnTo>
                  <a:lnTo>
                    <a:pt x="105975" y="77758"/>
                  </a:lnTo>
                  <a:lnTo>
                    <a:pt x="108861" y="69059"/>
                  </a:lnTo>
                  <a:lnTo>
                    <a:pt x="111382" y="59939"/>
                  </a:lnTo>
                  <a:lnTo>
                    <a:pt x="112602" y="50444"/>
                  </a:lnTo>
                  <a:lnTo>
                    <a:pt x="112102" y="40661"/>
                  </a:lnTo>
                  <a:lnTo>
                    <a:pt x="109791" y="30992"/>
                  </a:lnTo>
                  <a:lnTo>
                    <a:pt x="105644" y="22115"/>
                  </a:lnTo>
                  <a:lnTo>
                    <a:pt x="99852" y="14344"/>
                  </a:lnTo>
                  <a:lnTo>
                    <a:pt x="92726" y="7977"/>
                  </a:lnTo>
                  <a:lnTo>
                    <a:pt x="84589" y="3449"/>
                  </a:lnTo>
                  <a:lnTo>
                    <a:pt x="75715" y="818"/>
                  </a:lnTo>
                  <a:lnTo>
                    <a:pt x="66320" y="0"/>
                  </a:lnTo>
                  <a:lnTo>
                    <a:pt x="56561" y="956"/>
                  </a:lnTo>
                  <a:lnTo>
                    <a:pt x="46563" y="3487"/>
                  </a:lnTo>
                  <a:lnTo>
                    <a:pt x="36731" y="7456"/>
                  </a:lnTo>
                  <a:lnTo>
                    <a:pt x="27734" y="12859"/>
                  </a:lnTo>
                  <a:lnTo>
                    <a:pt x="19875" y="19570"/>
                  </a:lnTo>
                  <a:lnTo>
                    <a:pt x="13276" y="27515"/>
                  </a:lnTo>
                  <a:lnTo>
                    <a:pt x="8059" y="36750"/>
                  </a:lnTo>
                  <a:lnTo>
                    <a:pt x="4148" y="47186"/>
                  </a:lnTo>
                  <a:lnTo>
                    <a:pt x="1486" y="58617"/>
                  </a:lnTo>
                  <a:lnTo>
                    <a:pt x="132" y="70814"/>
                  </a:lnTo>
                  <a:lnTo>
                    <a:pt x="0" y="83565"/>
                  </a:lnTo>
                  <a:lnTo>
                    <a:pt x="1044" y="96380"/>
                  </a:lnTo>
                  <a:lnTo>
                    <a:pt x="3339" y="108524"/>
                  </a:lnTo>
                  <a:lnTo>
                    <a:pt x="6813" y="119637"/>
                  </a:lnTo>
                  <a:lnTo>
                    <a:pt x="11433" y="129233"/>
                  </a:lnTo>
                  <a:lnTo>
                    <a:pt x="17283" y="136550"/>
                  </a:lnTo>
                  <a:lnTo>
                    <a:pt x="24293" y="141389"/>
                  </a:lnTo>
                  <a:lnTo>
                    <a:pt x="32271" y="143858"/>
                  </a:lnTo>
                  <a:lnTo>
                    <a:pt x="40996" y="144094"/>
                  </a:lnTo>
                  <a:lnTo>
                    <a:pt x="50267" y="142402"/>
                  </a:lnTo>
                  <a:lnTo>
                    <a:pt x="59762" y="139015"/>
                  </a:lnTo>
                  <a:lnTo>
                    <a:pt x="69056" y="134011"/>
                  </a:lnTo>
                  <a:lnTo>
                    <a:pt x="77930" y="127576"/>
                  </a:lnTo>
                  <a:lnTo>
                    <a:pt x="86192" y="119987"/>
                  </a:lnTo>
                  <a:lnTo>
                    <a:pt x="93596" y="111523"/>
                  </a:lnTo>
                  <a:lnTo>
                    <a:pt x="100086" y="102424"/>
                  </a:lnTo>
                  <a:lnTo>
                    <a:pt x="105444" y="92874"/>
                  </a:lnTo>
                  <a:lnTo>
                    <a:pt x="109221" y="83011"/>
                  </a:lnTo>
                  <a:lnTo>
                    <a:pt x="111340" y="73003"/>
                  </a:lnTo>
                  <a:lnTo>
                    <a:pt x="112817" y="65416"/>
                  </a:lnTo>
                  <a:lnTo>
                    <a:pt x="114839" y="63426"/>
                  </a:lnTo>
                  <a:lnTo>
                    <a:pt x="117246" y="66067"/>
                  </a:lnTo>
                  <a:lnTo>
                    <a:pt x="119923" y="71711"/>
                  </a:lnTo>
                  <a:lnTo>
                    <a:pt x="123149" y="79035"/>
                  </a:lnTo>
                  <a:lnTo>
                    <a:pt x="127500" y="87010"/>
                  </a:lnTo>
                  <a:lnTo>
                    <a:pt x="133193" y="95061"/>
                  </a:lnTo>
                  <a:lnTo>
                    <a:pt x="140130" y="102467"/>
                  </a:lnTo>
                  <a:lnTo>
                    <a:pt x="148078" y="108250"/>
                  </a:lnTo>
                  <a:lnTo>
                    <a:pt x="156780" y="112035"/>
                  </a:lnTo>
                  <a:lnTo>
                    <a:pt x="165571" y="113923"/>
                  </a:lnTo>
                  <a:lnTo>
                    <a:pt x="174250" y="114295"/>
                  </a:lnTo>
                  <a:lnTo>
                    <a:pt x="183574" y="112062"/>
                  </a:lnTo>
                  <a:lnTo>
                    <a:pt x="195015" y="105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21347" y="979150"/>
              <a:ext cx="115814" cy="144099"/>
            </a:xfrm>
            <a:custGeom>
              <a:avLst/>
              <a:gdLst/>
              <a:ahLst/>
              <a:cxnLst/>
              <a:rect l="0" t="0" r="0" b="0"/>
              <a:pathLst>
                <a:path w="115814" h="144099">
                  <a:moveTo>
                    <a:pt x="0" y="73699"/>
                  </a:moveTo>
                  <a:lnTo>
                    <a:pt x="67" y="85367"/>
                  </a:lnTo>
                  <a:lnTo>
                    <a:pt x="707" y="95856"/>
                  </a:lnTo>
                  <a:lnTo>
                    <a:pt x="2004" y="106158"/>
                  </a:lnTo>
                  <a:lnTo>
                    <a:pt x="3863" y="116459"/>
                  </a:lnTo>
                  <a:lnTo>
                    <a:pt x="6180" y="126803"/>
                  </a:lnTo>
                  <a:lnTo>
                    <a:pt x="8829" y="137100"/>
                  </a:lnTo>
                  <a:lnTo>
                    <a:pt x="11116" y="144098"/>
                  </a:lnTo>
                  <a:lnTo>
                    <a:pt x="12225" y="144093"/>
                  </a:lnTo>
                  <a:lnTo>
                    <a:pt x="12424" y="138854"/>
                  </a:lnTo>
                  <a:lnTo>
                    <a:pt x="12198" y="130349"/>
                  </a:lnTo>
                  <a:lnTo>
                    <a:pt x="11847" y="119827"/>
                  </a:lnTo>
                  <a:lnTo>
                    <a:pt x="11511" y="108046"/>
                  </a:lnTo>
                  <a:lnTo>
                    <a:pt x="11243" y="95478"/>
                  </a:lnTo>
                  <a:lnTo>
                    <a:pt x="11379" y="82739"/>
                  </a:lnTo>
                  <a:lnTo>
                    <a:pt x="12523" y="70622"/>
                  </a:lnTo>
                  <a:lnTo>
                    <a:pt x="14925" y="59507"/>
                  </a:lnTo>
                  <a:lnTo>
                    <a:pt x="18674" y="49564"/>
                  </a:lnTo>
                  <a:lnTo>
                    <a:pt x="23864" y="40947"/>
                  </a:lnTo>
                  <a:lnTo>
                    <a:pt x="30394" y="33594"/>
                  </a:lnTo>
                  <a:lnTo>
                    <a:pt x="38032" y="27297"/>
                  </a:lnTo>
                  <a:lnTo>
                    <a:pt x="46522" y="21818"/>
                  </a:lnTo>
                  <a:lnTo>
                    <a:pt x="55630" y="16943"/>
                  </a:lnTo>
                  <a:lnTo>
                    <a:pt x="65108" y="12652"/>
                  </a:lnTo>
                  <a:lnTo>
                    <a:pt x="75818" y="8684"/>
                  </a:lnTo>
                  <a:lnTo>
                    <a:pt x="90933" y="468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64230" y="989331"/>
              <a:ext cx="151915" cy="149039"/>
            </a:xfrm>
            <a:custGeom>
              <a:avLst/>
              <a:gdLst/>
              <a:ahLst/>
              <a:cxnLst/>
              <a:rect l="0" t="0" r="0" b="0"/>
              <a:pathLst>
                <a:path w="151915" h="149039">
                  <a:moveTo>
                    <a:pt x="4516" y="63518"/>
                  </a:moveTo>
                  <a:lnTo>
                    <a:pt x="13317" y="66318"/>
                  </a:lnTo>
                  <a:lnTo>
                    <a:pt x="21664" y="67820"/>
                  </a:lnTo>
                  <a:lnTo>
                    <a:pt x="30362" y="68126"/>
                  </a:lnTo>
                  <a:lnTo>
                    <a:pt x="39483" y="67447"/>
                  </a:lnTo>
                  <a:lnTo>
                    <a:pt x="48978" y="65979"/>
                  </a:lnTo>
                  <a:lnTo>
                    <a:pt x="58766" y="63906"/>
                  </a:lnTo>
                  <a:lnTo>
                    <a:pt x="68607" y="61224"/>
                  </a:lnTo>
                  <a:lnTo>
                    <a:pt x="78132" y="57752"/>
                  </a:lnTo>
                  <a:lnTo>
                    <a:pt x="87152" y="53448"/>
                  </a:lnTo>
                  <a:lnTo>
                    <a:pt x="95172" y="48084"/>
                  </a:lnTo>
                  <a:lnTo>
                    <a:pt x="101348" y="41194"/>
                  </a:lnTo>
                  <a:lnTo>
                    <a:pt x="105373" y="32684"/>
                  </a:lnTo>
                  <a:lnTo>
                    <a:pt x="106938" y="23393"/>
                  </a:lnTo>
                  <a:lnTo>
                    <a:pt x="105494" y="14843"/>
                  </a:lnTo>
                  <a:lnTo>
                    <a:pt x="101042" y="7853"/>
                  </a:lnTo>
                  <a:lnTo>
                    <a:pt x="94174" y="2860"/>
                  </a:lnTo>
                  <a:lnTo>
                    <a:pt x="85754" y="259"/>
                  </a:lnTo>
                  <a:lnTo>
                    <a:pt x="76433" y="0"/>
                  </a:lnTo>
                  <a:lnTo>
                    <a:pt x="66605" y="1724"/>
                  </a:lnTo>
                  <a:lnTo>
                    <a:pt x="56490" y="4991"/>
                  </a:lnTo>
                  <a:lnTo>
                    <a:pt x="46219" y="9404"/>
                  </a:lnTo>
                  <a:lnTo>
                    <a:pt x="36189" y="14801"/>
                  </a:lnTo>
                  <a:lnTo>
                    <a:pt x="27053" y="21245"/>
                  </a:lnTo>
                  <a:lnTo>
                    <a:pt x="19095" y="28693"/>
                  </a:lnTo>
                  <a:lnTo>
                    <a:pt x="12429" y="37151"/>
                  </a:lnTo>
                  <a:lnTo>
                    <a:pt x="7167" y="46739"/>
                  </a:lnTo>
                  <a:lnTo>
                    <a:pt x="3229" y="57406"/>
                  </a:lnTo>
                  <a:lnTo>
                    <a:pt x="719" y="68655"/>
                  </a:lnTo>
                  <a:lnTo>
                    <a:pt x="0" y="79665"/>
                  </a:lnTo>
                  <a:lnTo>
                    <a:pt x="1107" y="89992"/>
                  </a:lnTo>
                  <a:lnTo>
                    <a:pt x="3797" y="99551"/>
                  </a:lnTo>
                  <a:lnTo>
                    <a:pt x="7736" y="108432"/>
                  </a:lnTo>
                  <a:lnTo>
                    <a:pt x="12610" y="116772"/>
                  </a:lnTo>
                  <a:lnTo>
                    <a:pt x="18321" y="124542"/>
                  </a:lnTo>
                  <a:lnTo>
                    <a:pt x="24978" y="131550"/>
                  </a:lnTo>
                  <a:lnTo>
                    <a:pt x="32565" y="137741"/>
                  </a:lnTo>
                  <a:lnTo>
                    <a:pt x="40947" y="142883"/>
                  </a:lnTo>
                  <a:lnTo>
                    <a:pt x="49951" y="146508"/>
                  </a:lnTo>
                  <a:lnTo>
                    <a:pt x="59418" y="148498"/>
                  </a:lnTo>
                  <a:lnTo>
                    <a:pt x="69215" y="149038"/>
                  </a:lnTo>
                  <a:lnTo>
                    <a:pt x="79245" y="148419"/>
                  </a:lnTo>
                  <a:lnTo>
                    <a:pt x="89431" y="146937"/>
                  </a:lnTo>
                  <a:lnTo>
                    <a:pt x="99653" y="144986"/>
                  </a:lnTo>
                  <a:lnTo>
                    <a:pt x="110952" y="142868"/>
                  </a:lnTo>
                  <a:lnTo>
                    <a:pt x="126556" y="140403"/>
                  </a:lnTo>
                  <a:lnTo>
                    <a:pt x="151914" y="137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58259" y="973222"/>
              <a:ext cx="138517" cy="143401"/>
            </a:xfrm>
            <a:custGeom>
              <a:avLst/>
              <a:gdLst/>
              <a:ahLst/>
              <a:cxnLst/>
              <a:rect l="0" t="0" r="0" b="0"/>
              <a:pathLst>
                <a:path w="138517" h="143401">
                  <a:moveTo>
                    <a:pt x="105285" y="16456"/>
                  </a:moveTo>
                  <a:lnTo>
                    <a:pt x="99283" y="10723"/>
                  </a:lnTo>
                  <a:lnTo>
                    <a:pt x="92438" y="6439"/>
                  </a:lnTo>
                  <a:lnTo>
                    <a:pt x="84050" y="3237"/>
                  </a:lnTo>
                  <a:lnTo>
                    <a:pt x="74423" y="1049"/>
                  </a:lnTo>
                  <a:lnTo>
                    <a:pt x="64109" y="0"/>
                  </a:lnTo>
                  <a:lnTo>
                    <a:pt x="53506" y="67"/>
                  </a:lnTo>
                  <a:lnTo>
                    <a:pt x="42981" y="1410"/>
                  </a:lnTo>
                  <a:lnTo>
                    <a:pt x="32929" y="4435"/>
                  </a:lnTo>
                  <a:lnTo>
                    <a:pt x="23528" y="9206"/>
                  </a:lnTo>
                  <a:lnTo>
                    <a:pt x="15405" y="15341"/>
                  </a:lnTo>
                  <a:lnTo>
                    <a:pt x="9686" y="22214"/>
                  </a:lnTo>
                  <a:lnTo>
                    <a:pt x="6779" y="29379"/>
                  </a:lnTo>
                  <a:lnTo>
                    <a:pt x="6776" y="36288"/>
                  </a:lnTo>
                  <a:lnTo>
                    <a:pt x="9807" y="42235"/>
                  </a:lnTo>
                  <a:lnTo>
                    <a:pt x="15624" y="46935"/>
                  </a:lnTo>
                  <a:lnTo>
                    <a:pt x="23731" y="50614"/>
                  </a:lnTo>
                  <a:lnTo>
                    <a:pt x="33589" y="53789"/>
                  </a:lnTo>
                  <a:lnTo>
                    <a:pt x="44723" y="56820"/>
                  </a:lnTo>
                  <a:lnTo>
                    <a:pt x="56601" y="59877"/>
                  </a:lnTo>
                  <a:lnTo>
                    <a:pt x="68638" y="63017"/>
                  </a:lnTo>
                  <a:lnTo>
                    <a:pt x="80503" y="66252"/>
                  </a:lnTo>
                  <a:lnTo>
                    <a:pt x="91926" y="69731"/>
                  </a:lnTo>
                  <a:lnTo>
                    <a:pt x="102605" y="73745"/>
                  </a:lnTo>
                  <a:lnTo>
                    <a:pt x="112447" y="78417"/>
                  </a:lnTo>
                  <a:lnTo>
                    <a:pt x="121210" y="84029"/>
                  </a:lnTo>
                  <a:lnTo>
                    <a:pt x="128425" y="91085"/>
                  </a:lnTo>
                  <a:lnTo>
                    <a:pt x="133970" y="99712"/>
                  </a:lnTo>
                  <a:lnTo>
                    <a:pt x="137542" y="109251"/>
                  </a:lnTo>
                  <a:lnTo>
                    <a:pt x="138516" y="118499"/>
                  </a:lnTo>
                  <a:lnTo>
                    <a:pt x="136794" y="126776"/>
                  </a:lnTo>
                  <a:lnTo>
                    <a:pt x="132553" y="133617"/>
                  </a:lnTo>
                  <a:lnTo>
                    <a:pt x="125977" y="138529"/>
                  </a:lnTo>
                  <a:lnTo>
                    <a:pt x="117409" y="141459"/>
                  </a:lnTo>
                  <a:lnTo>
                    <a:pt x="107270" y="142833"/>
                  </a:lnTo>
                  <a:lnTo>
                    <a:pt x="95957" y="143323"/>
                  </a:lnTo>
                  <a:lnTo>
                    <a:pt x="83802" y="143400"/>
                  </a:lnTo>
                  <a:lnTo>
                    <a:pt x="71220" y="143154"/>
                  </a:lnTo>
                  <a:lnTo>
                    <a:pt x="58701" y="142392"/>
                  </a:lnTo>
                  <a:lnTo>
                    <a:pt x="46518" y="141030"/>
                  </a:lnTo>
                  <a:lnTo>
                    <a:pt x="35180" y="139079"/>
                  </a:lnTo>
                  <a:lnTo>
                    <a:pt x="24417" y="136274"/>
                  </a:lnTo>
                  <a:lnTo>
                    <a:pt x="13285" y="131251"/>
                  </a:lnTo>
                  <a:lnTo>
                    <a:pt x="0" y="121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03683" y="873865"/>
              <a:ext cx="17789" cy="242156"/>
            </a:xfrm>
            <a:custGeom>
              <a:avLst/>
              <a:gdLst/>
              <a:ahLst/>
              <a:cxnLst/>
              <a:rect l="0" t="0" r="0" b="0"/>
              <a:pathLst>
                <a:path w="17789" h="242156">
                  <a:moveTo>
                    <a:pt x="17788" y="0"/>
                  </a:moveTo>
                  <a:lnTo>
                    <a:pt x="14854" y="8935"/>
                  </a:lnTo>
                  <a:lnTo>
                    <a:pt x="12072" y="18562"/>
                  </a:lnTo>
                  <a:lnTo>
                    <a:pt x="9177" y="29854"/>
                  </a:lnTo>
                  <a:lnTo>
                    <a:pt x="6310" y="42695"/>
                  </a:lnTo>
                  <a:lnTo>
                    <a:pt x="3793" y="56823"/>
                  </a:lnTo>
                  <a:lnTo>
                    <a:pt x="1787" y="71947"/>
                  </a:lnTo>
                  <a:lnTo>
                    <a:pt x="447" y="87809"/>
                  </a:lnTo>
                  <a:lnTo>
                    <a:pt x="0" y="104197"/>
                  </a:lnTo>
                  <a:lnTo>
                    <a:pt x="476" y="120949"/>
                  </a:lnTo>
                  <a:lnTo>
                    <a:pt x="1593" y="137789"/>
                  </a:lnTo>
                  <a:lnTo>
                    <a:pt x="2873" y="154327"/>
                  </a:lnTo>
                  <a:lnTo>
                    <a:pt x="4030" y="170364"/>
                  </a:lnTo>
                  <a:lnTo>
                    <a:pt x="5157" y="185486"/>
                  </a:lnTo>
                  <a:lnTo>
                    <a:pt x="6854" y="200558"/>
                  </a:lnTo>
                  <a:lnTo>
                    <a:pt x="10382" y="218021"/>
                  </a:lnTo>
                  <a:lnTo>
                    <a:pt x="1778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95129" y="95809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212163" y="18190"/>
                  </a:lnTo>
                  <a:lnTo>
                    <a:pt x="202536" y="16048"/>
                  </a:lnTo>
                  <a:lnTo>
                    <a:pt x="191249" y="14445"/>
                  </a:lnTo>
                  <a:lnTo>
                    <a:pt x="178581" y="13264"/>
                  </a:lnTo>
                  <a:lnTo>
                    <a:pt x="165102" y="12416"/>
                  </a:lnTo>
                  <a:lnTo>
                    <a:pt x="151230" y="11814"/>
                  </a:lnTo>
                  <a:lnTo>
                    <a:pt x="137194" y="11227"/>
                  </a:lnTo>
                  <a:lnTo>
                    <a:pt x="123103" y="10294"/>
                  </a:lnTo>
                  <a:lnTo>
                    <a:pt x="108997" y="8852"/>
                  </a:lnTo>
                  <a:lnTo>
                    <a:pt x="94730" y="7069"/>
                  </a:lnTo>
                  <a:lnTo>
                    <a:pt x="80000" y="5332"/>
                  </a:lnTo>
                  <a:lnTo>
                    <a:pt x="64699" y="3870"/>
                  </a:lnTo>
                  <a:lnTo>
                    <a:pt x="49619" y="2735"/>
                  </a:lnTo>
                  <a:lnTo>
                    <a:pt x="34874" y="1776"/>
                  </a:lnTo>
                  <a:lnTo>
                    <a:pt x="19166" y="9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87865" y="947564"/>
              <a:ext cx="244260" cy="136521"/>
            </a:xfrm>
            <a:custGeom>
              <a:avLst/>
              <a:gdLst/>
              <a:ahLst/>
              <a:cxnLst/>
              <a:rect l="0" t="0" r="0" b="0"/>
              <a:pathLst>
                <a:path w="244260" h="136521">
                  <a:moveTo>
                    <a:pt x="23161" y="10529"/>
                  </a:moveTo>
                  <a:lnTo>
                    <a:pt x="17360" y="19397"/>
                  </a:lnTo>
                  <a:lnTo>
                    <a:pt x="12436" y="28384"/>
                  </a:lnTo>
                  <a:lnTo>
                    <a:pt x="7942" y="38379"/>
                  </a:lnTo>
                  <a:lnTo>
                    <a:pt x="4067" y="49360"/>
                  </a:lnTo>
                  <a:lnTo>
                    <a:pt x="1350" y="61172"/>
                  </a:lnTo>
                  <a:lnTo>
                    <a:pt x="0" y="73621"/>
                  </a:lnTo>
                  <a:lnTo>
                    <a:pt x="71" y="86213"/>
                  </a:lnTo>
                  <a:lnTo>
                    <a:pt x="1637" y="98197"/>
                  </a:lnTo>
                  <a:lnTo>
                    <a:pt x="4589" y="109199"/>
                  </a:lnTo>
                  <a:lnTo>
                    <a:pt x="9012" y="118717"/>
                  </a:lnTo>
                  <a:lnTo>
                    <a:pt x="15253" y="125981"/>
                  </a:lnTo>
                  <a:lnTo>
                    <a:pt x="23331" y="130784"/>
                  </a:lnTo>
                  <a:lnTo>
                    <a:pt x="32669" y="133230"/>
                  </a:lnTo>
                  <a:lnTo>
                    <a:pt x="42313" y="133450"/>
                  </a:lnTo>
                  <a:lnTo>
                    <a:pt x="51683" y="131750"/>
                  </a:lnTo>
                  <a:lnTo>
                    <a:pt x="60581" y="128530"/>
                  </a:lnTo>
                  <a:lnTo>
                    <a:pt x="69010" y="124168"/>
                  </a:lnTo>
                  <a:lnTo>
                    <a:pt x="77039" y="118974"/>
                  </a:lnTo>
                  <a:lnTo>
                    <a:pt x="84429" y="112863"/>
                  </a:lnTo>
                  <a:lnTo>
                    <a:pt x="90649" y="105398"/>
                  </a:lnTo>
                  <a:lnTo>
                    <a:pt x="95531" y="96519"/>
                  </a:lnTo>
                  <a:lnTo>
                    <a:pt x="100159" y="88908"/>
                  </a:lnTo>
                  <a:lnTo>
                    <a:pt x="105314" y="86441"/>
                  </a:lnTo>
                  <a:lnTo>
                    <a:pt x="110000" y="89105"/>
                  </a:lnTo>
                  <a:lnTo>
                    <a:pt x="114129" y="95545"/>
                  </a:lnTo>
                  <a:lnTo>
                    <a:pt x="118250" y="104052"/>
                  </a:lnTo>
                  <a:lnTo>
                    <a:pt x="123151" y="112833"/>
                  </a:lnTo>
                  <a:lnTo>
                    <a:pt x="129187" y="120913"/>
                  </a:lnTo>
                  <a:lnTo>
                    <a:pt x="136338" y="127677"/>
                  </a:lnTo>
                  <a:lnTo>
                    <a:pt x="144424" y="132566"/>
                  </a:lnTo>
                  <a:lnTo>
                    <a:pt x="153228" y="135486"/>
                  </a:lnTo>
                  <a:lnTo>
                    <a:pt x="162561" y="136520"/>
                  </a:lnTo>
                  <a:lnTo>
                    <a:pt x="172269" y="135720"/>
                  </a:lnTo>
                  <a:lnTo>
                    <a:pt x="182234" y="133297"/>
                  </a:lnTo>
                  <a:lnTo>
                    <a:pt x="192211" y="129405"/>
                  </a:lnTo>
                  <a:lnTo>
                    <a:pt x="201837" y="124054"/>
                  </a:lnTo>
                  <a:lnTo>
                    <a:pt x="210932" y="117378"/>
                  </a:lnTo>
                  <a:lnTo>
                    <a:pt x="219175" y="109457"/>
                  </a:lnTo>
                  <a:lnTo>
                    <a:pt x="226033" y="100238"/>
                  </a:lnTo>
                  <a:lnTo>
                    <a:pt x="231347" y="89813"/>
                  </a:lnTo>
                  <a:lnTo>
                    <a:pt x="235272" y="78389"/>
                  </a:lnTo>
                  <a:lnTo>
                    <a:pt x="238080" y="66197"/>
                  </a:lnTo>
                  <a:lnTo>
                    <a:pt x="240048" y="53459"/>
                  </a:lnTo>
                  <a:lnTo>
                    <a:pt x="241408" y="40944"/>
                  </a:lnTo>
                  <a:lnTo>
                    <a:pt x="242487" y="28740"/>
                  </a:lnTo>
                  <a:lnTo>
                    <a:pt x="243382" y="15779"/>
                  </a:lnTo>
                  <a:lnTo>
                    <a:pt x="2442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74238" y="831751"/>
              <a:ext cx="157929" cy="231628"/>
            </a:xfrm>
            <a:custGeom>
              <a:avLst/>
              <a:gdLst/>
              <a:ahLst/>
              <a:cxnLst/>
              <a:rect l="0" t="0" r="0" b="0"/>
              <a:pathLst>
                <a:path w="157929" h="231628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62"/>
                  </a:lnTo>
                  <a:lnTo>
                    <a:pt x="3687" y="46623"/>
                  </a:lnTo>
                  <a:lnTo>
                    <a:pt x="5355" y="59283"/>
                  </a:lnTo>
                  <a:lnTo>
                    <a:pt x="6772" y="72335"/>
                  </a:lnTo>
                  <a:lnTo>
                    <a:pt x="8043" y="85514"/>
                  </a:lnTo>
                  <a:lnTo>
                    <a:pt x="9502" y="98431"/>
                  </a:lnTo>
                  <a:lnTo>
                    <a:pt x="11330" y="110897"/>
                  </a:lnTo>
                  <a:lnTo>
                    <a:pt x="13389" y="123064"/>
                  </a:lnTo>
                  <a:lnTo>
                    <a:pt x="15317" y="135306"/>
                  </a:lnTo>
                  <a:lnTo>
                    <a:pt x="16915" y="147837"/>
                  </a:lnTo>
                  <a:lnTo>
                    <a:pt x="18311" y="160542"/>
                  </a:lnTo>
                  <a:lnTo>
                    <a:pt x="19855" y="173080"/>
                  </a:lnTo>
                  <a:lnTo>
                    <a:pt x="21748" y="185188"/>
                  </a:lnTo>
                  <a:lnTo>
                    <a:pt x="24125" y="194431"/>
                  </a:lnTo>
                  <a:lnTo>
                    <a:pt x="26606" y="197559"/>
                  </a:lnTo>
                  <a:lnTo>
                    <a:pt x="28440" y="195138"/>
                  </a:lnTo>
                  <a:lnTo>
                    <a:pt x="29627" y="188772"/>
                  </a:lnTo>
                  <a:lnTo>
                    <a:pt x="30703" y="180109"/>
                  </a:lnTo>
                  <a:lnTo>
                    <a:pt x="32451" y="170672"/>
                  </a:lnTo>
                  <a:lnTo>
                    <a:pt x="35253" y="161327"/>
                  </a:lnTo>
                  <a:lnTo>
                    <a:pt x="39601" y="152724"/>
                  </a:lnTo>
                  <a:lnTo>
                    <a:pt x="46252" y="145528"/>
                  </a:lnTo>
                  <a:lnTo>
                    <a:pt x="55383" y="139950"/>
                  </a:lnTo>
                  <a:lnTo>
                    <a:pt x="66226" y="136165"/>
                  </a:lnTo>
                  <a:lnTo>
                    <a:pt x="77410" y="134504"/>
                  </a:lnTo>
                  <a:lnTo>
                    <a:pt x="88107" y="134943"/>
                  </a:lnTo>
                  <a:lnTo>
                    <a:pt x="98046" y="137336"/>
                  </a:lnTo>
                  <a:lnTo>
                    <a:pt x="107247" y="141598"/>
                  </a:lnTo>
                  <a:lnTo>
                    <a:pt x="115833" y="147499"/>
                  </a:lnTo>
                  <a:lnTo>
                    <a:pt x="123785" y="154712"/>
                  </a:lnTo>
                  <a:lnTo>
                    <a:pt x="130921" y="162915"/>
                  </a:lnTo>
                  <a:lnTo>
                    <a:pt x="137207" y="171832"/>
                  </a:lnTo>
                  <a:lnTo>
                    <a:pt x="142600" y="181181"/>
                  </a:lnTo>
                  <a:lnTo>
                    <a:pt x="147504" y="191790"/>
                  </a:lnTo>
                  <a:lnTo>
                    <a:pt x="152348" y="206824"/>
                  </a:lnTo>
                  <a:lnTo>
                    <a:pt x="15792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95269" y="937036"/>
              <a:ext cx="114125" cy="118790"/>
            </a:xfrm>
            <a:custGeom>
              <a:avLst/>
              <a:gdLst/>
              <a:ahLst/>
              <a:cxnLst/>
              <a:rect l="0" t="0" r="0" b="0"/>
              <a:pathLst>
                <a:path w="114125" h="118790">
                  <a:moveTo>
                    <a:pt x="73767" y="0"/>
                  </a:moveTo>
                  <a:lnTo>
                    <a:pt x="62166" y="201"/>
                  </a:lnTo>
                  <a:lnTo>
                    <a:pt x="52317" y="2122"/>
                  </a:lnTo>
                  <a:lnTo>
                    <a:pt x="43317" y="6011"/>
                  </a:lnTo>
                  <a:lnTo>
                    <a:pt x="35048" y="11590"/>
                  </a:lnTo>
                  <a:lnTo>
                    <a:pt x="27669" y="18540"/>
                  </a:lnTo>
                  <a:lnTo>
                    <a:pt x="21199" y="26539"/>
                  </a:lnTo>
                  <a:lnTo>
                    <a:pt x="15520" y="35310"/>
                  </a:lnTo>
                  <a:lnTo>
                    <a:pt x="10466" y="44631"/>
                  </a:lnTo>
                  <a:lnTo>
                    <a:pt x="5891" y="54338"/>
                  </a:lnTo>
                  <a:lnTo>
                    <a:pt x="2157" y="64309"/>
                  </a:lnTo>
                  <a:lnTo>
                    <a:pt x="85" y="74463"/>
                  </a:lnTo>
                  <a:lnTo>
                    <a:pt x="0" y="84725"/>
                  </a:lnTo>
                  <a:lnTo>
                    <a:pt x="2080" y="94566"/>
                  </a:lnTo>
                  <a:lnTo>
                    <a:pt x="6600" y="103036"/>
                  </a:lnTo>
                  <a:lnTo>
                    <a:pt x="13456" y="109724"/>
                  </a:lnTo>
                  <a:lnTo>
                    <a:pt x="22110" y="114553"/>
                  </a:lnTo>
                  <a:lnTo>
                    <a:pt x="31811" y="117509"/>
                  </a:lnTo>
                  <a:lnTo>
                    <a:pt x="42027" y="118789"/>
                  </a:lnTo>
                  <a:lnTo>
                    <a:pt x="52304" y="118550"/>
                  </a:lnTo>
                  <a:lnTo>
                    <a:pt x="62197" y="116810"/>
                  </a:lnTo>
                  <a:lnTo>
                    <a:pt x="71513" y="113715"/>
                  </a:lnTo>
                  <a:lnTo>
                    <a:pt x="80259" y="109353"/>
                  </a:lnTo>
                  <a:lnTo>
                    <a:pt x="88527" y="103677"/>
                  </a:lnTo>
                  <a:lnTo>
                    <a:pt x="96415" y="96785"/>
                  </a:lnTo>
                  <a:lnTo>
                    <a:pt x="103527" y="88886"/>
                  </a:lnTo>
                  <a:lnTo>
                    <a:pt x="109020" y="80213"/>
                  </a:lnTo>
                  <a:lnTo>
                    <a:pt x="112560" y="70978"/>
                  </a:lnTo>
                  <a:lnTo>
                    <a:pt x="114124" y="61506"/>
                  </a:lnTo>
                  <a:lnTo>
                    <a:pt x="113735" y="52228"/>
                  </a:lnTo>
                  <a:lnTo>
                    <a:pt x="111625" y="43369"/>
                  </a:lnTo>
                  <a:lnTo>
                    <a:pt x="108248" y="35259"/>
                  </a:lnTo>
                  <a:lnTo>
                    <a:pt x="103751" y="27626"/>
                  </a:lnTo>
                  <a:lnTo>
                    <a:pt x="96626" y="19802"/>
                  </a:lnTo>
                  <a:lnTo>
                    <a:pt x="8429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96431" y="810694"/>
              <a:ext cx="20005" cy="252685"/>
            </a:xfrm>
            <a:custGeom>
              <a:avLst/>
              <a:gdLst/>
              <a:ahLst/>
              <a:cxnLst/>
              <a:rect l="0" t="0" r="0" b="0"/>
              <a:pathLst>
                <a:path w="20005" h="252685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62"/>
                  </a:lnTo>
                  <a:lnTo>
                    <a:pt x="1683" y="46623"/>
                  </a:lnTo>
                  <a:lnTo>
                    <a:pt x="835" y="59283"/>
                  </a:lnTo>
                  <a:lnTo>
                    <a:pt x="241" y="72335"/>
                  </a:lnTo>
                  <a:lnTo>
                    <a:pt x="0" y="85514"/>
                  </a:lnTo>
                  <a:lnTo>
                    <a:pt x="364" y="98431"/>
                  </a:lnTo>
                  <a:lnTo>
                    <a:pt x="1420" y="110897"/>
                  </a:lnTo>
                  <a:lnTo>
                    <a:pt x="2941" y="123064"/>
                  </a:lnTo>
                  <a:lnTo>
                    <a:pt x="4502" y="135306"/>
                  </a:lnTo>
                  <a:lnTo>
                    <a:pt x="5850" y="147837"/>
                  </a:lnTo>
                  <a:lnTo>
                    <a:pt x="7075" y="160542"/>
                  </a:lnTo>
                  <a:lnTo>
                    <a:pt x="8505" y="173079"/>
                  </a:lnTo>
                  <a:lnTo>
                    <a:pt x="10314" y="185252"/>
                  </a:lnTo>
                  <a:lnTo>
                    <a:pt x="12369" y="196964"/>
                  </a:lnTo>
                  <a:lnTo>
                    <a:pt x="14511" y="209500"/>
                  </a:lnTo>
                  <a:lnTo>
                    <a:pt x="16930" y="226195"/>
                  </a:lnTo>
                  <a:lnTo>
                    <a:pt x="2000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48021" y="914660"/>
              <a:ext cx="157928" cy="147205"/>
            </a:xfrm>
            <a:custGeom>
              <a:avLst/>
              <a:gdLst/>
              <a:ahLst/>
              <a:cxnLst/>
              <a:rect l="0" t="0" r="0" b="0"/>
              <a:pathLst>
                <a:path w="157928" h="147205">
                  <a:moveTo>
                    <a:pt x="0" y="85547"/>
                  </a:moveTo>
                  <a:lnTo>
                    <a:pt x="8868" y="82613"/>
                  </a:lnTo>
                  <a:lnTo>
                    <a:pt x="17855" y="79831"/>
                  </a:lnTo>
                  <a:lnTo>
                    <a:pt x="27846" y="76931"/>
                  </a:lnTo>
                  <a:lnTo>
                    <a:pt x="38653" y="73891"/>
                  </a:lnTo>
                  <a:lnTo>
                    <a:pt x="49816" y="70726"/>
                  </a:lnTo>
                  <a:lnTo>
                    <a:pt x="61012" y="67453"/>
                  </a:lnTo>
                  <a:lnTo>
                    <a:pt x="71779" y="63769"/>
                  </a:lnTo>
                  <a:lnTo>
                    <a:pt x="81467" y="59081"/>
                  </a:lnTo>
                  <a:lnTo>
                    <a:pt x="89817" y="53146"/>
                  </a:lnTo>
                  <a:lnTo>
                    <a:pt x="96590" y="46040"/>
                  </a:lnTo>
                  <a:lnTo>
                    <a:pt x="101398" y="37975"/>
                  </a:lnTo>
                  <a:lnTo>
                    <a:pt x="104211" y="29192"/>
                  </a:lnTo>
                  <a:lnTo>
                    <a:pt x="104813" y="20381"/>
                  </a:lnTo>
                  <a:lnTo>
                    <a:pt x="102648" y="12618"/>
                  </a:lnTo>
                  <a:lnTo>
                    <a:pt x="97683" y="6417"/>
                  </a:lnTo>
                  <a:lnTo>
                    <a:pt x="90622" y="2088"/>
                  </a:lnTo>
                  <a:lnTo>
                    <a:pt x="82597" y="0"/>
                  </a:lnTo>
                  <a:lnTo>
                    <a:pt x="74356" y="117"/>
                  </a:lnTo>
                  <a:lnTo>
                    <a:pt x="66236" y="2109"/>
                  </a:lnTo>
                  <a:lnTo>
                    <a:pt x="58338" y="5564"/>
                  </a:lnTo>
                  <a:lnTo>
                    <a:pt x="50660" y="10110"/>
                  </a:lnTo>
                  <a:lnTo>
                    <a:pt x="43167" y="15768"/>
                  </a:lnTo>
                  <a:lnTo>
                    <a:pt x="35814" y="22920"/>
                  </a:lnTo>
                  <a:lnTo>
                    <a:pt x="28573" y="31657"/>
                  </a:lnTo>
                  <a:lnTo>
                    <a:pt x="21741" y="41795"/>
                  </a:lnTo>
                  <a:lnTo>
                    <a:pt x="15911" y="53050"/>
                  </a:lnTo>
                  <a:lnTo>
                    <a:pt x="11334" y="65131"/>
                  </a:lnTo>
                  <a:lnTo>
                    <a:pt x="8263" y="77481"/>
                  </a:lnTo>
                  <a:lnTo>
                    <a:pt x="7101" y="89305"/>
                  </a:lnTo>
                  <a:lnTo>
                    <a:pt x="7883" y="100213"/>
                  </a:lnTo>
                  <a:lnTo>
                    <a:pt x="10509" y="110180"/>
                  </a:lnTo>
                  <a:lnTo>
                    <a:pt x="14931" y="119342"/>
                  </a:lnTo>
                  <a:lnTo>
                    <a:pt x="20939" y="127864"/>
                  </a:lnTo>
                  <a:lnTo>
                    <a:pt x="28224" y="135420"/>
                  </a:lnTo>
                  <a:lnTo>
                    <a:pt x="36476" y="141219"/>
                  </a:lnTo>
                  <a:lnTo>
                    <a:pt x="45434" y="144972"/>
                  </a:lnTo>
                  <a:lnTo>
                    <a:pt x="55057" y="146849"/>
                  </a:lnTo>
                  <a:lnTo>
                    <a:pt x="65501" y="147204"/>
                  </a:lnTo>
                  <a:lnTo>
                    <a:pt x="76783" y="146406"/>
                  </a:lnTo>
                  <a:lnTo>
                    <a:pt x="88631" y="144772"/>
                  </a:lnTo>
                  <a:lnTo>
                    <a:pt x="100584" y="142546"/>
                  </a:lnTo>
                  <a:lnTo>
                    <a:pt x="112352" y="139908"/>
                  </a:lnTo>
                  <a:lnTo>
                    <a:pt x="123393" y="136948"/>
                  </a:lnTo>
                  <a:lnTo>
                    <a:pt x="133917" y="133283"/>
                  </a:lnTo>
                  <a:lnTo>
                    <a:pt x="144845" y="127477"/>
                  </a:lnTo>
                  <a:lnTo>
                    <a:pt x="157927" y="117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69160" y="916049"/>
              <a:ext cx="136872" cy="115744"/>
            </a:xfrm>
            <a:custGeom>
              <a:avLst/>
              <a:gdLst/>
              <a:ahLst/>
              <a:cxnLst/>
              <a:rect l="0" t="0" r="0" b="0"/>
              <a:pathLst>
                <a:path w="136872" h="115744">
                  <a:moveTo>
                    <a:pt x="0" y="31515"/>
                  </a:moveTo>
                  <a:lnTo>
                    <a:pt x="67" y="43250"/>
                  </a:lnTo>
                  <a:lnTo>
                    <a:pt x="708" y="54379"/>
                  </a:lnTo>
                  <a:lnTo>
                    <a:pt x="1981" y="65875"/>
                  </a:lnTo>
                  <a:lnTo>
                    <a:pt x="2965" y="74230"/>
                  </a:lnTo>
                  <a:lnTo>
                    <a:pt x="2837" y="75239"/>
                  </a:lnTo>
                  <a:lnTo>
                    <a:pt x="2284" y="70695"/>
                  </a:lnTo>
                  <a:lnTo>
                    <a:pt x="1878" y="62829"/>
                  </a:lnTo>
                  <a:lnTo>
                    <a:pt x="2046" y="53268"/>
                  </a:lnTo>
                  <a:lnTo>
                    <a:pt x="2944" y="42959"/>
                  </a:lnTo>
                  <a:lnTo>
                    <a:pt x="4850" y="32695"/>
                  </a:lnTo>
                  <a:lnTo>
                    <a:pt x="8256" y="23297"/>
                  </a:lnTo>
                  <a:lnTo>
                    <a:pt x="13294" y="15118"/>
                  </a:lnTo>
                  <a:lnTo>
                    <a:pt x="19947" y="8449"/>
                  </a:lnTo>
                  <a:lnTo>
                    <a:pt x="28232" y="3704"/>
                  </a:lnTo>
                  <a:lnTo>
                    <a:pt x="37981" y="922"/>
                  </a:lnTo>
                  <a:lnTo>
                    <a:pt x="48593" y="0"/>
                  </a:lnTo>
                  <a:lnTo>
                    <a:pt x="59168" y="884"/>
                  </a:lnTo>
                  <a:lnTo>
                    <a:pt x="69199" y="3367"/>
                  </a:lnTo>
                  <a:lnTo>
                    <a:pt x="78557" y="7302"/>
                  </a:lnTo>
                  <a:lnTo>
                    <a:pt x="87303" y="12684"/>
                  </a:lnTo>
                  <a:lnTo>
                    <a:pt x="95551" y="19375"/>
                  </a:lnTo>
                  <a:lnTo>
                    <a:pt x="103261" y="27137"/>
                  </a:lnTo>
                  <a:lnTo>
                    <a:pt x="110228" y="35718"/>
                  </a:lnTo>
                  <a:lnTo>
                    <a:pt x="116396" y="44896"/>
                  </a:lnTo>
                  <a:lnTo>
                    <a:pt x="121709" y="54620"/>
                  </a:lnTo>
                  <a:lnTo>
                    <a:pt x="126550" y="66267"/>
                  </a:lnTo>
                  <a:lnTo>
                    <a:pt x="131342" y="84211"/>
                  </a:lnTo>
                  <a:lnTo>
                    <a:pt x="136871" y="115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71915" y="905450"/>
              <a:ext cx="113101" cy="124281"/>
            </a:xfrm>
            <a:custGeom>
              <a:avLst/>
              <a:gdLst/>
              <a:ahLst/>
              <a:cxnLst/>
              <a:rect l="0" t="0" r="0" b="0"/>
              <a:pathLst>
                <a:path w="113101" h="124281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60" y="70256"/>
                  </a:lnTo>
                  <a:lnTo>
                    <a:pt x="2244" y="81610"/>
                  </a:lnTo>
                  <a:lnTo>
                    <a:pt x="4905" y="92230"/>
                  </a:lnTo>
                  <a:lnTo>
                    <a:pt x="8625" y="102023"/>
                  </a:lnTo>
                  <a:lnTo>
                    <a:pt x="13411" y="110579"/>
                  </a:lnTo>
                  <a:lnTo>
                    <a:pt x="19372" y="117123"/>
                  </a:lnTo>
                  <a:lnTo>
                    <a:pt x="26457" y="121412"/>
                  </a:lnTo>
                  <a:lnTo>
                    <a:pt x="34484" y="123665"/>
                  </a:lnTo>
                  <a:lnTo>
                    <a:pt x="43242" y="124280"/>
                  </a:lnTo>
                  <a:lnTo>
                    <a:pt x="52531" y="123652"/>
                  </a:lnTo>
                  <a:lnTo>
                    <a:pt x="61868" y="121793"/>
                  </a:lnTo>
                  <a:lnTo>
                    <a:pt x="70524" y="118352"/>
                  </a:lnTo>
                  <a:lnTo>
                    <a:pt x="78155" y="113263"/>
                  </a:lnTo>
                  <a:lnTo>
                    <a:pt x="84769" y="106728"/>
                  </a:lnTo>
                  <a:lnTo>
                    <a:pt x="90528" y="99047"/>
                  </a:lnTo>
                  <a:lnTo>
                    <a:pt x="95621" y="90504"/>
                  </a:lnTo>
                  <a:lnTo>
                    <a:pt x="100061" y="81175"/>
                  </a:lnTo>
                  <a:lnTo>
                    <a:pt x="103679" y="70935"/>
                  </a:lnTo>
                  <a:lnTo>
                    <a:pt x="106450" y="59803"/>
                  </a:lnTo>
                  <a:lnTo>
                    <a:pt x="108487" y="48323"/>
                  </a:lnTo>
                  <a:lnTo>
                    <a:pt x="110159" y="36256"/>
                  </a:lnTo>
                  <a:lnTo>
                    <a:pt x="111613" y="21425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58715" y="900653"/>
              <a:ext cx="178985" cy="131140"/>
            </a:xfrm>
            <a:custGeom>
              <a:avLst/>
              <a:gdLst/>
              <a:ahLst/>
              <a:cxnLst/>
              <a:rect l="0" t="0" r="0" b="0"/>
              <a:pathLst>
                <a:path w="178985" h="131140">
                  <a:moveTo>
                    <a:pt x="0" y="78497"/>
                  </a:moveTo>
                  <a:lnTo>
                    <a:pt x="4" y="89147"/>
                  </a:lnTo>
                  <a:lnTo>
                    <a:pt x="177" y="91159"/>
                  </a:lnTo>
                  <a:lnTo>
                    <a:pt x="826" y="87051"/>
                  </a:lnTo>
                  <a:lnTo>
                    <a:pt x="2083" y="79490"/>
                  </a:lnTo>
                  <a:lnTo>
                    <a:pt x="4082" y="70106"/>
                  </a:lnTo>
                  <a:lnTo>
                    <a:pt x="7027" y="60254"/>
                  </a:lnTo>
                  <a:lnTo>
                    <a:pt x="10936" y="50679"/>
                  </a:lnTo>
                  <a:lnTo>
                    <a:pt x="15680" y="42282"/>
                  </a:lnTo>
                  <a:lnTo>
                    <a:pt x="21080" y="36300"/>
                  </a:lnTo>
                  <a:lnTo>
                    <a:pt x="26966" y="33173"/>
                  </a:lnTo>
                  <a:lnTo>
                    <a:pt x="33035" y="32835"/>
                  </a:lnTo>
                  <a:lnTo>
                    <a:pt x="38875" y="35100"/>
                  </a:lnTo>
                  <a:lnTo>
                    <a:pt x="44297" y="39544"/>
                  </a:lnTo>
                  <a:lnTo>
                    <a:pt x="49815" y="44377"/>
                  </a:lnTo>
                  <a:lnTo>
                    <a:pt x="56093" y="45945"/>
                  </a:lnTo>
                  <a:lnTo>
                    <a:pt x="62393" y="42906"/>
                  </a:lnTo>
                  <a:lnTo>
                    <a:pt x="67804" y="37135"/>
                  </a:lnTo>
                  <a:lnTo>
                    <a:pt x="72577" y="29951"/>
                  </a:lnTo>
                  <a:lnTo>
                    <a:pt x="77328" y="22220"/>
                  </a:lnTo>
                  <a:lnTo>
                    <a:pt x="82412" y="14420"/>
                  </a:lnTo>
                  <a:lnTo>
                    <a:pt x="88091" y="7395"/>
                  </a:lnTo>
                  <a:lnTo>
                    <a:pt x="94639" y="2421"/>
                  </a:lnTo>
                  <a:lnTo>
                    <a:pt x="102104" y="8"/>
                  </a:lnTo>
                  <a:lnTo>
                    <a:pt x="110214" y="0"/>
                  </a:lnTo>
                  <a:lnTo>
                    <a:pt x="118494" y="1963"/>
                  </a:lnTo>
                  <a:lnTo>
                    <a:pt x="126646" y="5436"/>
                  </a:lnTo>
                  <a:lnTo>
                    <a:pt x="134405" y="10339"/>
                  </a:lnTo>
                  <a:lnTo>
                    <a:pt x="141461" y="16969"/>
                  </a:lnTo>
                  <a:lnTo>
                    <a:pt x="147719" y="25349"/>
                  </a:lnTo>
                  <a:lnTo>
                    <a:pt x="153090" y="35244"/>
                  </a:lnTo>
                  <a:lnTo>
                    <a:pt x="157407" y="46335"/>
                  </a:lnTo>
                  <a:lnTo>
                    <a:pt x="160688" y="58306"/>
                  </a:lnTo>
                  <a:lnTo>
                    <a:pt x="163283" y="70685"/>
                  </a:lnTo>
                  <a:lnTo>
                    <a:pt x="166142" y="84264"/>
                  </a:lnTo>
                  <a:lnTo>
                    <a:pt x="170635" y="102467"/>
                  </a:lnTo>
                  <a:lnTo>
                    <a:pt x="178984" y="13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90342" y="810694"/>
              <a:ext cx="147383" cy="231628"/>
            </a:xfrm>
            <a:custGeom>
              <a:avLst/>
              <a:gdLst/>
              <a:ahLst/>
              <a:cxnLst/>
              <a:rect l="0" t="0" r="0" b="0"/>
              <a:pathLst>
                <a:path w="147383" h="23162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63"/>
                  </a:lnTo>
                  <a:lnTo>
                    <a:pt x="3863" y="42937"/>
                  </a:lnTo>
                  <a:lnTo>
                    <a:pt x="6180" y="53929"/>
                  </a:lnTo>
                  <a:lnTo>
                    <a:pt x="8842" y="65572"/>
                  </a:lnTo>
                  <a:lnTo>
                    <a:pt x="11592" y="77826"/>
                  </a:lnTo>
                  <a:lnTo>
                    <a:pt x="14051" y="90580"/>
                  </a:lnTo>
                  <a:lnTo>
                    <a:pt x="16038" y="103711"/>
                  </a:lnTo>
                  <a:lnTo>
                    <a:pt x="17710" y="116952"/>
                  </a:lnTo>
                  <a:lnTo>
                    <a:pt x="19446" y="129914"/>
                  </a:lnTo>
                  <a:lnTo>
                    <a:pt x="21464" y="142413"/>
                  </a:lnTo>
                  <a:lnTo>
                    <a:pt x="23651" y="154601"/>
                  </a:lnTo>
                  <a:lnTo>
                    <a:pt x="25666" y="166859"/>
                  </a:lnTo>
                  <a:lnTo>
                    <a:pt x="27327" y="179309"/>
                  </a:lnTo>
                  <a:lnTo>
                    <a:pt x="28869" y="188623"/>
                  </a:lnTo>
                  <a:lnTo>
                    <a:pt x="30640" y="190926"/>
                  </a:lnTo>
                  <a:lnTo>
                    <a:pt x="32633" y="188057"/>
                  </a:lnTo>
                  <a:lnTo>
                    <a:pt x="34893" y="182095"/>
                  </a:lnTo>
                  <a:lnTo>
                    <a:pt x="37437" y="174325"/>
                  </a:lnTo>
                  <a:lnTo>
                    <a:pt x="40239" y="165497"/>
                  </a:lnTo>
                  <a:lnTo>
                    <a:pt x="43412" y="156199"/>
                  </a:lnTo>
                  <a:lnTo>
                    <a:pt x="47213" y="146989"/>
                  </a:lnTo>
                  <a:lnTo>
                    <a:pt x="51738" y="138151"/>
                  </a:lnTo>
                  <a:lnTo>
                    <a:pt x="57251" y="130071"/>
                  </a:lnTo>
                  <a:lnTo>
                    <a:pt x="64239" y="123317"/>
                  </a:lnTo>
                  <a:lnTo>
                    <a:pt x="72825" y="118078"/>
                  </a:lnTo>
                  <a:lnTo>
                    <a:pt x="82506" y="114543"/>
                  </a:lnTo>
                  <a:lnTo>
                    <a:pt x="92381" y="113060"/>
                  </a:lnTo>
                  <a:lnTo>
                    <a:pt x="101902" y="113627"/>
                  </a:lnTo>
                  <a:lnTo>
                    <a:pt x="110733" y="116278"/>
                  </a:lnTo>
                  <a:lnTo>
                    <a:pt x="118583" y="121247"/>
                  </a:lnTo>
                  <a:lnTo>
                    <a:pt x="125413" y="128436"/>
                  </a:lnTo>
                  <a:lnTo>
                    <a:pt x="131356" y="137328"/>
                  </a:lnTo>
                  <a:lnTo>
                    <a:pt x="136596" y="147197"/>
                  </a:lnTo>
                  <a:lnTo>
                    <a:pt x="141300" y="157534"/>
                  </a:lnTo>
                  <a:lnTo>
                    <a:pt x="145123" y="168063"/>
                  </a:lnTo>
                  <a:lnTo>
                    <a:pt x="147256" y="178658"/>
                  </a:lnTo>
                  <a:lnTo>
                    <a:pt x="147382" y="189250"/>
                  </a:lnTo>
                  <a:lnTo>
                    <a:pt x="145330" y="199327"/>
                  </a:lnTo>
                  <a:lnTo>
                    <a:pt x="140828" y="207963"/>
                  </a:lnTo>
                  <a:lnTo>
                    <a:pt x="133980" y="214772"/>
                  </a:lnTo>
                  <a:lnTo>
                    <a:pt x="125162" y="219852"/>
                  </a:lnTo>
                  <a:lnTo>
                    <a:pt x="114818" y="223510"/>
                  </a:lnTo>
                  <a:lnTo>
                    <a:pt x="103362" y="226084"/>
                  </a:lnTo>
                  <a:lnTo>
                    <a:pt x="91533" y="227870"/>
                  </a:lnTo>
                  <a:lnTo>
                    <a:pt x="79128" y="229288"/>
                  </a:lnTo>
                  <a:lnTo>
                    <a:pt x="63948" y="230469"/>
                  </a:lnTo>
                  <a:lnTo>
                    <a:pt x="4211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95408" y="914536"/>
              <a:ext cx="152904" cy="149693"/>
            </a:xfrm>
            <a:custGeom>
              <a:avLst/>
              <a:gdLst/>
              <a:ahLst/>
              <a:cxnLst/>
              <a:rect l="0" t="0" r="0" b="0"/>
              <a:pathLst>
                <a:path w="152904" h="149693">
                  <a:moveTo>
                    <a:pt x="16032" y="54085"/>
                  </a:moveTo>
                  <a:lnTo>
                    <a:pt x="30567" y="54018"/>
                  </a:lnTo>
                  <a:lnTo>
                    <a:pt x="43198" y="53378"/>
                  </a:lnTo>
                  <a:lnTo>
                    <a:pt x="55098" y="52077"/>
                  </a:lnTo>
                  <a:lnTo>
                    <a:pt x="66407" y="50044"/>
                  </a:lnTo>
                  <a:lnTo>
                    <a:pt x="76951" y="47080"/>
                  </a:lnTo>
                  <a:lnTo>
                    <a:pt x="86666" y="43160"/>
                  </a:lnTo>
                  <a:lnTo>
                    <a:pt x="94992" y="38411"/>
                  </a:lnTo>
                  <a:lnTo>
                    <a:pt x="100844" y="33007"/>
                  </a:lnTo>
                  <a:lnTo>
                    <a:pt x="103844" y="27120"/>
                  </a:lnTo>
                  <a:lnTo>
                    <a:pt x="104077" y="21051"/>
                  </a:lnTo>
                  <a:lnTo>
                    <a:pt x="101732" y="15210"/>
                  </a:lnTo>
                  <a:lnTo>
                    <a:pt x="97193" y="9813"/>
                  </a:lnTo>
                  <a:lnTo>
                    <a:pt x="90929" y="5208"/>
                  </a:lnTo>
                  <a:lnTo>
                    <a:pt x="83378" y="1945"/>
                  </a:lnTo>
                  <a:lnTo>
                    <a:pt x="74903" y="203"/>
                  </a:lnTo>
                  <a:lnTo>
                    <a:pt x="65776" y="0"/>
                  </a:lnTo>
                  <a:lnTo>
                    <a:pt x="56198" y="1376"/>
                  </a:lnTo>
                  <a:lnTo>
                    <a:pt x="46320" y="4193"/>
                  </a:lnTo>
                  <a:lnTo>
                    <a:pt x="36569" y="8355"/>
                  </a:lnTo>
                  <a:lnTo>
                    <a:pt x="27627" y="13888"/>
                  </a:lnTo>
                  <a:lnTo>
                    <a:pt x="19803" y="20686"/>
                  </a:lnTo>
                  <a:lnTo>
                    <a:pt x="13229" y="28690"/>
                  </a:lnTo>
                  <a:lnTo>
                    <a:pt x="8029" y="37964"/>
                  </a:lnTo>
                  <a:lnTo>
                    <a:pt x="4128" y="48421"/>
                  </a:lnTo>
                  <a:lnTo>
                    <a:pt x="1473" y="59697"/>
                  </a:lnTo>
                  <a:lnTo>
                    <a:pt x="124" y="71258"/>
                  </a:lnTo>
                  <a:lnTo>
                    <a:pt x="0" y="82768"/>
                  </a:lnTo>
                  <a:lnTo>
                    <a:pt x="1218" y="93935"/>
                  </a:lnTo>
                  <a:lnTo>
                    <a:pt x="4163" y="104434"/>
                  </a:lnTo>
                  <a:lnTo>
                    <a:pt x="8887" y="114157"/>
                  </a:lnTo>
                  <a:lnTo>
                    <a:pt x="15161" y="123007"/>
                  </a:lnTo>
                  <a:lnTo>
                    <a:pt x="22659" y="130813"/>
                  </a:lnTo>
                  <a:lnTo>
                    <a:pt x="31072" y="137577"/>
                  </a:lnTo>
                  <a:lnTo>
                    <a:pt x="40143" y="143120"/>
                  </a:lnTo>
                  <a:lnTo>
                    <a:pt x="49676" y="147022"/>
                  </a:lnTo>
                  <a:lnTo>
                    <a:pt x="59530" y="149197"/>
                  </a:lnTo>
                  <a:lnTo>
                    <a:pt x="69603" y="149692"/>
                  </a:lnTo>
                  <a:lnTo>
                    <a:pt x="79825" y="148512"/>
                  </a:lnTo>
                  <a:lnTo>
                    <a:pt x="90143" y="145830"/>
                  </a:lnTo>
                  <a:lnTo>
                    <a:pt x="100360" y="141930"/>
                  </a:lnTo>
                  <a:lnTo>
                    <a:pt x="110148" y="137104"/>
                  </a:lnTo>
                  <a:lnTo>
                    <a:pt x="119353" y="131612"/>
                  </a:lnTo>
                  <a:lnTo>
                    <a:pt x="127697" y="125956"/>
                  </a:lnTo>
                  <a:lnTo>
                    <a:pt x="135513" y="120328"/>
                  </a:lnTo>
                  <a:lnTo>
                    <a:pt x="143485" y="114238"/>
                  </a:lnTo>
                  <a:lnTo>
                    <a:pt x="152903" y="106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73404" y="884393"/>
              <a:ext cx="132835" cy="146232"/>
            </a:xfrm>
            <a:custGeom>
              <a:avLst/>
              <a:gdLst/>
              <a:ahLst/>
              <a:cxnLst/>
              <a:rect l="0" t="0" r="0" b="0"/>
              <a:pathLst>
                <a:path w="132835" h="146232">
                  <a:moveTo>
                    <a:pt x="6492" y="63171"/>
                  </a:moveTo>
                  <a:lnTo>
                    <a:pt x="6559" y="77706"/>
                  </a:lnTo>
                  <a:lnTo>
                    <a:pt x="7199" y="90337"/>
                  </a:lnTo>
                  <a:lnTo>
                    <a:pt x="8496" y="102242"/>
                  </a:lnTo>
                  <a:lnTo>
                    <a:pt x="10356" y="113724"/>
                  </a:lnTo>
                  <a:lnTo>
                    <a:pt x="12672" y="124916"/>
                  </a:lnTo>
                  <a:lnTo>
                    <a:pt x="15313" y="135830"/>
                  </a:lnTo>
                  <a:lnTo>
                    <a:pt x="17285" y="143960"/>
                  </a:lnTo>
                  <a:lnTo>
                    <a:pt x="17479" y="146231"/>
                  </a:lnTo>
                  <a:lnTo>
                    <a:pt x="16313" y="143814"/>
                  </a:lnTo>
                  <a:lnTo>
                    <a:pt x="14290" y="138368"/>
                  </a:lnTo>
                  <a:lnTo>
                    <a:pt x="11731" y="131043"/>
                  </a:lnTo>
                  <a:lnTo>
                    <a:pt x="8839" y="122549"/>
                  </a:lnTo>
                  <a:lnTo>
                    <a:pt x="5901" y="113159"/>
                  </a:lnTo>
                  <a:lnTo>
                    <a:pt x="3301" y="102831"/>
                  </a:lnTo>
                  <a:lnTo>
                    <a:pt x="1225" y="91613"/>
                  </a:lnTo>
                  <a:lnTo>
                    <a:pt x="0" y="79968"/>
                  </a:lnTo>
                  <a:lnTo>
                    <a:pt x="158" y="68680"/>
                  </a:lnTo>
                  <a:lnTo>
                    <a:pt x="1865" y="58164"/>
                  </a:lnTo>
                  <a:lnTo>
                    <a:pt x="5131" y="48646"/>
                  </a:lnTo>
                  <a:lnTo>
                    <a:pt x="9989" y="40324"/>
                  </a:lnTo>
                  <a:lnTo>
                    <a:pt x="16298" y="33173"/>
                  </a:lnTo>
                  <a:lnTo>
                    <a:pt x="23957" y="27014"/>
                  </a:lnTo>
                  <a:lnTo>
                    <a:pt x="32991" y="21628"/>
                  </a:lnTo>
                  <a:lnTo>
                    <a:pt x="43289" y="16816"/>
                  </a:lnTo>
                  <a:lnTo>
                    <a:pt x="54626" y="12581"/>
                  </a:lnTo>
                  <a:lnTo>
                    <a:pt x="66759" y="9108"/>
                  </a:lnTo>
                  <a:lnTo>
                    <a:pt x="79457" y="6437"/>
                  </a:lnTo>
                  <a:lnTo>
                    <a:pt x="91944" y="4469"/>
                  </a:lnTo>
                  <a:lnTo>
                    <a:pt x="104127" y="2852"/>
                  </a:lnTo>
                  <a:lnTo>
                    <a:pt x="117073" y="1444"/>
                  </a:lnTo>
                  <a:lnTo>
                    <a:pt x="1328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48352" y="104232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853234" y="1507259"/>
            <a:ext cx="715927" cy="809217"/>
            <a:chOff x="2853234" y="1507259"/>
            <a:chExt cx="715927" cy="809217"/>
          </a:xfrm>
        </p:grpSpPr>
        <p:sp>
          <p:nvSpPr>
            <p:cNvPr id="72" name="Freeform 71"/>
            <p:cNvSpPr/>
            <p:nvPr/>
          </p:nvSpPr>
          <p:spPr>
            <a:xfrm>
              <a:off x="2853234" y="1708605"/>
              <a:ext cx="357958" cy="607871"/>
            </a:xfrm>
            <a:custGeom>
              <a:avLst/>
              <a:gdLst/>
              <a:ahLst/>
              <a:cxnLst/>
              <a:rect l="0" t="0" r="0" b="0"/>
              <a:pathLst>
                <a:path w="357958" h="607871">
                  <a:moveTo>
                    <a:pt x="94745" y="28597"/>
                  </a:moveTo>
                  <a:lnTo>
                    <a:pt x="88944" y="37532"/>
                  </a:lnTo>
                  <a:lnTo>
                    <a:pt x="84020" y="47159"/>
                  </a:lnTo>
                  <a:lnTo>
                    <a:pt x="79517" y="58442"/>
                  </a:lnTo>
                  <a:lnTo>
                    <a:pt x="75297" y="70937"/>
                  </a:lnTo>
                  <a:lnTo>
                    <a:pt x="71283" y="83768"/>
                  </a:lnTo>
                  <a:lnTo>
                    <a:pt x="67408" y="96356"/>
                  </a:lnTo>
                  <a:lnTo>
                    <a:pt x="63147" y="107402"/>
                  </a:lnTo>
                  <a:lnTo>
                    <a:pt x="58214" y="113762"/>
                  </a:lnTo>
                  <a:lnTo>
                    <a:pt x="53922" y="114075"/>
                  </a:lnTo>
                  <a:lnTo>
                    <a:pt x="51475" y="110390"/>
                  </a:lnTo>
                  <a:lnTo>
                    <a:pt x="50968" y="104111"/>
                  </a:lnTo>
                  <a:lnTo>
                    <a:pt x="52268" y="95825"/>
                  </a:lnTo>
                  <a:lnTo>
                    <a:pt x="55099" y="85951"/>
                  </a:lnTo>
                  <a:lnTo>
                    <a:pt x="58967" y="75028"/>
                  </a:lnTo>
                  <a:lnTo>
                    <a:pt x="63259" y="63684"/>
                  </a:lnTo>
                  <a:lnTo>
                    <a:pt x="67596" y="52310"/>
                  </a:lnTo>
                  <a:lnTo>
                    <a:pt x="71984" y="41229"/>
                  </a:lnTo>
                  <a:lnTo>
                    <a:pt x="76692" y="30785"/>
                  </a:lnTo>
                  <a:lnTo>
                    <a:pt x="81865" y="21108"/>
                  </a:lnTo>
                  <a:lnTo>
                    <a:pt x="87662" y="12627"/>
                  </a:lnTo>
                  <a:lnTo>
                    <a:pt x="94319" y="6133"/>
                  </a:lnTo>
                  <a:lnTo>
                    <a:pt x="101873" y="1886"/>
                  </a:lnTo>
                  <a:lnTo>
                    <a:pt x="110050" y="0"/>
                  </a:lnTo>
                  <a:lnTo>
                    <a:pt x="118377" y="696"/>
                  </a:lnTo>
                  <a:lnTo>
                    <a:pt x="126567" y="3831"/>
                  </a:lnTo>
                  <a:lnTo>
                    <a:pt x="134522" y="9002"/>
                  </a:lnTo>
                  <a:lnTo>
                    <a:pt x="142243" y="15744"/>
                  </a:lnTo>
                  <a:lnTo>
                    <a:pt x="149764" y="23646"/>
                  </a:lnTo>
                  <a:lnTo>
                    <a:pt x="156968" y="32541"/>
                  </a:lnTo>
                  <a:lnTo>
                    <a:pt x="163586" y="42487"/>
                  </a:lnTo>
                  <a:lnTo>
                    <a:pt x="169522" y="53436"/>
                  </a:lnTo>
                  <a:lnTo>
                    <a:pt x="174831" y="65228"/>
                  </a:lnTo>
                  <a:lnTo>
                    <a:pt x="179632" y="77676"/>
                  </a:lnTo>
                  <a:lnTo>
                    <a:pt x="184047" y="90611"/>
                  </a:lnTo>
                  <a:lnTo>
                    <a:pt x="188183" y="104062"/>
                  </a:lnTo>
                  <a:lnTo>
                    <a:pt x="192121" y="118230"/>
                  </a:lnTo>
                  <a:lnTo>
                    <a:pt x="195918" y="133170"/>
                  </a:lnTo>
                  <a:lnTo>
                    <a:pt x="199451" y="148796"/>
                  </a:lnTo>
                  <a:lnTo>
                    <a:pt x="202445" y="164972"/>
                  </a:lnTo>
                  <a:lnTo>
                    <a:pt x="204790" y="181559"/>
                  </a:lnTo>
                  <a:lnTo>
                    <a:pt x="206534" y="198444"/>
                  </a:lnTo>
                  <a:lnTo>
                    <a:pt x="207787" y="215538"/>
                  </a:lnTo>
                  <a:lnTo>
                    <a:pt x="208667" y="232778"/>
                  </a:lnTo>
                  <a:lnTo>
                    <a:pt x="209276" y="250118"/>
                  </a:lnTo>
                  <a:lnTo>
                    <a:pt x="209693" y="267526"/>
                  </a:lnTo>
                  <a:lnTo>
                    <a:pt x="209972" y="284970"/>
                  </a:lnTo>
                  <a:lnTo>
                    <a:pt x="209990" y="302109"/>
                  </a:lnTo>
                  <a:lnTo>
                    <a:pt x="209471" y="318318"/>
                  </a:lnTo>
                  <a:lnTo>
                    <a:pt x="208309" y="333340"/>
                  </a:lnTo>
                  <a:lnTo>
                    <a:pt x="206714" y="347564"/>
                  </a:lnTo>
                  <a:lnTo>
                    <a:pt x="205105" y="361802"/>
                  </a:lnTo>
                  <a:lnTo>
                    <a:pt x="203723" y="376527"/>
                  </a:lnTo>
                  <a:lnTo>
                    <a:pt x="202475" y="391537"/>
                  </a:lnTo>
                  <a:lnTo>
                    <a:pt x="201030" y="406168"/>
                  </a:lnTo>
                  <a:lnTo>
                    <a:pt x="199202" y="420055"/>
                  </a:lnTo>
                  <a:lnTo>
                    <a:pt x="196804" y="433313"/>
                  </a:lnTo>
                  <a:lnTo>
                    <a:pt x="193584" y="446356"/>
                  </a:lnTo>
                  <a:lnTo>
                    <a:pt x="189490" y="459461"/>
                  </a:lnTo>
                  <a:lnTo>
                    <a:pt x="184791" y="472738"/>
                  </a:lnTo>
                  <a:lnTo>
                    <a:pt x="179951" y="486197"/>
                  </a:lnTo>
                  <a:lnTo>
                    <a:pt x="175247" y="499805"/>
                  </a:lnTo>
                  <a:lnTo>
                    <a:pt x="170446" y="513199"/>
                  </a:lnTo>
                  <a:lnTo>
                    <a:pt x="164931" y="525734"/>
                  </a:lnTo>
                  <a:lnTo>
                    <a:pt x="158408" y="537127"/>
                  </a:lnTo>
                  <a:lnTo>
                    <a:pt x="151061" y="547590"/>
                  </a:lnTo>
                  <a:lnTo>
                    <a:pt x="143357" y="557617"/>
                  </a:lnTo>
                  <a:lnTo>
                    <a:pt x="135613" y="567543"/>
                  </a:lnTo>
                  <a:lnTo>
                    <a:pt x="127803" y="577195"/>
                  </a:lnTo>
                  <a:lnTo>
                    <a:pt x="119654" y="586003"/>
                  </a:lnTo>
                  <a:lnTo>
                    <a:pt x="111022" y="593700"/>
                  </a:lnTo>
                  <a:lnTo>
                    <a:pt x="101750" y="600005"/>
                  </a:lnTo>
                  <a:lnTo>
                    <a:pt x="91609" y="604484"/>
                  </a:lnTo>
                  <a:lnTo>
                    <a:pt x="80562" y="607078"/>
                  </a:lnTo>
                  <a:lnTo>
                    <a:pt x="68888" y="607870"/>
                  </a:lnTo>
                  <a:lnTo>
                    <a:pt x="57059" y="606897"/>
                  </a:lnTo>
                  <a:lnTo>
                    <a:pt x="45374" y="604352"/>
                  </a:lnTo>
                  <a:lnTo>
                    <a:pt x="34259" y="600376"/>
                  </a:lnTo>
                  <a:lnTo>
                    <a:pt x="24327" y="594967"/>
                  </a:lnTo>
                  <a:lnTo>
                    <a:pt x="15809" y="588257"/>
                  </a:lnTo>
                  <a:lnTo>
                    <a:pt x="8921" y="580482"/>
                  </a:lnTo>
                  <a:lnTo>
                    <a:pt x="4035" y="571893"/>
                  </a:lnTo>
                  <a:lnTo>
                    <a:pt x="1156" y="562709"/>
                  </a:lnTo>
                  <a:lnTo>
                    <a:pt x="0" y="553103"/>
                  </a:lnTo>
                  <a:lnTo>
                    <a:pt x="195" y="543202"/>
                  </a:lnTo>
                  <a:lnTo>
                    <a:pt x="1403" y="533102"/>
                  </a:lnTo>
                  <a:lnTo>
                    <a:pt x="3668" y="523033"/>
                  </a:lnTo>
                  <a:lnTo>
                    <a:pt x="7390" y="513345"/>
                  </a:lnTo>
                  <a:lnTo>
                    <a:pt x="12680" y="504207"/>
                  </a:lnTo>
                  <a:lnTo>
                    <a:pt x="19690" y="495936"/>
                  </a:lnTo>
                  <a:lnTo>
                    <a:pt x="28755" y="489059"/>
                  </a:lnTo>
                  <a:lnTo>
                    <a:pt x="39851" y="483741"/>
                  </a:lnTo>
                  <a:lnTo>
                    <a:pt x="52352" y="480153"/>
                  </a:lnTo>
                  <a:lnTo>
                    <a:pt x="65267" y="478635"/>
                  </a:lnTo>
                  <a:lnTo>
                    <a:pt x="77983" y="479166"/>
                  </a:lnTo>
                  <a:lnTo>
                    <a:pt x="90280" y="481284"/>
                  </a:lnTo>
                  <a:lnTo>
                    <a:pt x="102143" y="484298"/>
                  </a:lnTo>
                  <a:lnTo>
                    <a:pt x="113639" y="487730"/>
                  </a:lnTo>
                  <a:lnTo>
                    <a:pt x="124852" y="491487"/>
                  </a:lnTo>
                  <a:lnTo>
                    <a:pt x="135855" y="495761"/>
                  </a:lnTo>
                  <a:lnTo>
                    <a:pt x="146704" y="500633"/>
                  </a:lnTo>
                  <a:lnTo>
                    <a:pt x="157282" y="506058"/>
                  </a:lnTo>
                  <a:lnTo>
                    <a:pt x="167312" y="511931"/>
                  </a:lnTo>
                  <a:lnTo>
                    <a:pt x="176693" y="518146"/>
                  </a:lnTo>
                  <a:lnTo>
                    <a:pt x="185637" y="524608"/>
                  </a:lnTo>
                  <a:lnTo>
                    <a:pt x="194563" y="531246"/>
                  </a:lnTo>
                  <a:lnTo>
                    <a:pt x="203719" y="538002"/>
                  </a:lnTo>
                  <a:lnTo>
                    <a:pt x="213175" y="544673"/>
                  </a:lnTo>
                  <a:lnTo>
                    <a:pt x="222909" y="550926"/>
                  </a:lnTo>
                  <a:lnTo>
                    <a:pt x="232869" y="556612"/>
                  </a:lnTo>
                  <a:lnTo>
                    <a:pt x="242998" y="561752"/>
                  </a:lnTo>
                  <a:lnTo>
                    <a:pt x="253251" y="566439"/>
                  </a:lnTo>
                  <a:lnTo>
                    <a:pt x="263596" y="570774"/>
                  </a:lnTo>
                  <a:lnTo>
                    <a:pt x="274169" y="574686"/>
                  </a:lnTo>
                  <a:lnTo>
                    <a:pt x="285260" y="577942"/>
                  </a:lnTo>
                  <a:lnTo>
                    <a:pt x="296970" y="580462"/>
                  </a:lnTo>
                  <a:lnTo>
                    <a:pt x="308840" y="582129"/>
                  </a:lnTo>
                  <a:lnTo>
                    <a:pt x="321213" y="582769"/>
                  </a:lnTo>
                  <a:lnTo>
                    <a:pt x="336293" y="581316"/>
                  </a:lnTo>
                  <a:lnTo>
                    <a:pt x="357957" y="576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00704" y="1507259"/>
              <a:ext cx="143449" cy="219415"/>
            </a:xfrm>
            <a:custGeom>
              <a:avLst/>
              <a:gdLst/>
              <a:ahLst/>
              <a:cxnLst/>
              <a:rect l="0" t="0" r="0" b="0"/>
              <a:pathLst>
                <a:path w="143449" h="219415">
                  <a:moveTo>
                    <a:pt x="0" y="19373"/>
                  </a:moveTo>
                  <a:lnTo>
                    <a:pt x="11736" y="16439"/>
                  </a:lnTo>
                  <a:lnTo>
                    <a:pt x="22865" y="13657"/>
                  </a:lnTo>
                  <a:lnTo>
                    <a:pt x="34463" y="10762"/>
                  </a:lnTo>
                  <a:lnTo>
                    <a:pt x="46624" y="7894"/>
                  </a:lnTo>
                  <a:lnTo>
                    <a:pt x="59284" y="5377"/>
                  </a:lnTo>
                  <a:lnTo>
                    <a:pt x="72340" y="3367"/>
                  </a:lnTo>
                  <a:lnTo>
                    <a:pt x="85691" y="1854"/>
                  </a:lnTo>
                  <a:lnTo>
                    <a:pt x="99256" y="759"/>
                  </a:lnTo>
                  <a:lnTo>
                    <a:pt x="112944" y="0"/>
                  </a:lnTo>
                  <a:lnTo>
                    <a:pt x="125724" y="11"/>
                  </a:lnTo>
                  <a:lnTo>
                    <a:pt x="135601" y="2627"/>
                  </a:lnTo>
                  <a:lnTo>
                    <a:pt x="141470" y="8565"/>
                  </a:lnTo>
                  <a:lnTo>
                    <a:pt x="143448" y="16109"/>
                  </a:lnTo>
                  <a:lnTo>
                    <a:pt x="142475" y="24494"/>
                  </a:lnTo>
                  <a:lnTo>
                    <a:pt x="139472" y="33468"/>
                  </a:lnTo>
                  <a:lnTo>
                    <a:pt x="135116" y="42886"/>
                  </a:lnTo>
                  <a:lnTo>
                    <a:pt x="129862" y="52631"/>
                  </a:lnTo>
                  <a:lnTo>
                    <a:pt x="124015" y="62447"/>
                  </a:lnTo>
                  <a:lnTo>
                    <a:pt x="117774" y="71958"/>
                  </a:lnTo>
                  <a:lnTo>
                    <a:pt x="111273" y="80986"/>
                  </a:lnTo>
                  <a:lnTo>
                    <a:pt x="104598" y="89692"/>
                  </a:lnTo>
                  <a:lnTo>
                    <a:pt x="97808" y="98458"/>
                  </a:lnTo>
                  <a:lnTo>
                    <a:pt x="90942" y="107507"/>
                  </a:lnTo>
                  <a:lnTo>
                    <a:pt x="84025" y="116891"/>
                  </a:lnTo>
                  <a:lnTo>
                    <a:pt x="77074" y="126577"/>
                  </a:lnTo>
                  <a:lnTo>
                    <a:pt x="70100" y="136504"/>
                  </a:lnTo>
                  <a:lnTo>
                    <a:pt x="63111" y="146612"/>
                  </a:lnTo>
                  <a:lnTo>
                    <a:pt x="56112" y="156851"/>
                  </a:lnTo>
                  <a:lnTo>
                    <a:pt x="49115" y="167172"/>
                  </a:lnTo>
                  <a:lnTo>
                    <a:pt x="42427" y="177286"/>
                  </a:lnTo>
                  <a:lnTo>
                    <a:pt x="35984" y="187757"/>
                  </a:lnTo>
                  <a:lnTo>
                    <a:pt x="29221" y="200622"/>
                  </a:lnTo>
                  <a:lnTo>
                    <a:pt x="21057" y="219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95419" y="1831958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10529"/>
                  </a:moveTo>
                  <a:lnTo>
                    <a:pt x="261939" y="10462"/>
                  </a:lnTo>
                  <a:lnTo>
                    <a:pt x="250170" y="9821"/>
                  </a:lnTo>
                  <a:lnTo>
                    <a:pt x="237275" y="8530"/>
                  </a:lnTo>
                  <a:lnTo>
                    <a:pt x="223254" y="6843"/>
                  </a:lnTo>
                  <a:lnTo>
                    <a:pt x="208277" y="5175"/>
                  </a:lnTo>
                  <a:lnTo>
                    <a:pt x="192555" y="3761"/>
                  </a:lnTo>
                  <a:lnTo>
                    <a:pt x="176280" y="2663"/>
                  </a:lnTo>
                  <a:lnTo>
                    <a:pt x="159607" y="1852"/>
                  </a:lnTo>
                  <a:lnTo>
                    <a:pt x="142657" y="1273"/>
                  </a:lnTo>
                  <a:lnTo>
                    <a:pt x="125514" y="867"/>
                  </a:lnTo>
                  <a:lnTo>
                    <a:pt x="108239" y="587"/>
                  </a:lnTo>
                  <a:lnTo>
                    <a:pt x="90889" y="396"/>
                  </a:lnTo>
                  <a:lnTo>
                    <a:pt x="73865" y="266"/>
                  </a:lnTo>
                  <a:lnTo>
                    <a:pt x="56033" y="164"/>
                  </a:lnTo>
                  <a:lnTo>
                    <a:pt x="33593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17188" y="1957385"/>
              <a:ext cx="146688" cy="291590"/>
            </a:xfrm>
            <a:custGeom>
              <a:avLst/>
              <a:gdLst/>
              <a:ahLst/>
              <a:cxnLst/>
              <a:rect l="0" t="0" r="0" b="0"/>
              <a:pathLst>
                <a:path w="146688" h="291590">
                  <a:moveTo>
                    <a:pt x="136159" y="95672"/>
                  </a:moveTo>
                  <a:lnTo>
                    <a:pt x="127425" y="101539"/>
                  </a:lnTo>
                  <a:lnTo>
                    <a:pt x="119718" y="107104"/>
                  </a:lnTo>
                  <a:lnTo>
                    <a:pt x="112316" y="112907"/>
                  </a:lnTo>
                  <a:lnTo>
                    <a:pt x="105055" y="119161"/>
                  </a:lnTo>
                  <a:lnTo>
                    <a:pt x="97876" y="126139"/>
                  </a:lnTo>
                  <a:lnTo>
                    <a:pt x="90746" y="133916"/>
                  </a:lnTo>
                  <a:lnTo>
                    <a:pt x="83483" y="142244"/>
                  </a:lnTo>
                  <a:lnTo>
                    <a:pt x="75768" y="150675"/>
                  </a:lnTo>
                  <a:lnTo>
                    <a:pt x="67468" y="158940"/>
                  </a:lnTo>
                  <a:lnTo>
                    <a:pt x="58775" y="167115"/>
                  </a:lnTo>
                  <a:lnTo>
                    <a:pt x="50093" y="175517"/>
                  </a:lnTo>
                  <a:lnTo>
                    <a:pt x="41667" y="184317"/>
                  </a:lnTo>
                  <a:lnTo>
                    <a:pt x="33722" y="193533"/>
                  </a:lnTo>
                  <a:lnTo>
                    <a:pt x="26539" y="203106"/>
                  </a:lnTo>
                  <a:lnTo>
                    <a:pt x="20197" y="212962"/>
                  </a:lnTo>
                  <a:lnTo>
                    <a:pt x="14769" y="223192"/>
                  </a:lnTo>
                  <a:lnTo>
                    <a:pt x="10414" y="234044"/>
                  </a:lnTo>
                  <a:lnTo>
                    <a:pt x="7126" y="245592"/>
                  </a:lnTo>
                  <a:lnTo>
                    <a:pt x="5239" y="257278"/>
                  </a:lnTo>
                  <a:lnTo>
                    <a:pt x="5478" y="268057"/>
                  </a:lnTo>
                  <a:lnTo>
                    <a:pt x="8050" y="277400"/>
                  </a:lnTo>
                  <a:lnTo>
                    <a:pt x="12709" y="284806"/>
                  </a:lnTo>
                  <a:lnTo>
                    <a:pt x="19042" y="289574"/>
                  </a:lnTo>
                  <a:lnTo>
                    <a:pt x="26628" y="291589"/>
                  </a:lnTo>
                  <a:lnTo>
                    <a:pt x="34955" y="291195"/>
                  </a:lnTo>
                  <a:lnTo>
                    <a:pt x="43449" y="288896"/>
                  </a:lnTo>
                  <a:lnTo>
                    <a:pt x="51779" y="285168"/>
                  </a:lnTo>
                  <a:lnTo>
                    <a:pt x="59673" y="280248"/>
                  </a:lnTo>
                  <a:lnTo>
                    <a:pt x="66829" y="274132"/>
                  </a:lnTo>
                  <a:lnTo>
                    <a:pt x="73151" y="266907"/>
                  </a:lnTo>
                  <a:lnTo>
                    <a:pt x="78398" y="258600"/>
                  </a:lnTo>
                  <a:lnTo>
                    <a:pt x="82100" y="249114"/>
                  </a:lnTo>
                  <a:lnTo>
                    <a:pt x="84145" y="238511"/>
                  </a:lnTo>
                  <a:lnTo>
                    <a:pt x="84724" y="227135"/>
                  </a:lnTo>
                  <a:lnTo>
                    <a:pt x="84133" y="215508"/>
                  </a:lnTo>
                  <a:lnTo>
                    <a:pt x="82655" y="203952"/>
                  </a:lnTo>
                  <a:lnTo>
                    <a:pt x="80208" y="192754"/>
                  </a:lnTo>
                  <a:lnTo>
                    <a:pt x="76364" y="182234"/>
                  </a:lnTo>
                  <a:lnTo>
                    <a:pt x="71005" y="172494"/>
                  </a:lnTo>
                  <a:lnTo>
                    <a:pt x="64458" y="163462"/>
                  </a:lnTo>
                  <a:lnTo>
                    <a:pt x="57300" y="155001"/>
                  </a:lnTo>
                  <a:lnTo>
                    <a:pt x="49936" y="146966"/>
                  </a:lnTo>
                  <a:lnTo>
                    <a:pt x="42722" y="139076"/>
                  </a:lnTo>
                  <a:lnTo>
                    <a:pt x="36037" y="130931"/>
                  </a:lnTo>
                  <a:lnTo>
                    <a:pt x="30024" y="122339"/>
                  </a:lnTo>
                  <a:lnTo>
                    <a:pt x="24479" y="113448"/>
                  </a:lnTo>
                  <a:lnTo>
                    <a:pt x="18981" y="104634"/>
                  </a:lnTo>
                  <a:lnTo>
                    <a:pt x="13290" y="96103"/>
                  </a:lnTo>
                  <a:lnTo>
                    <a:pt x="7820" y="87580"/>
                  </a:lnTo>
                  <a:lnTo>
                    <a:pt x="3512" y="78412"/>
                  </a:lnTo>
                  <a:lnTo>
                    <a:pt x="811" y="68287"/>
                  </a:lnTo>
                  <a:lnTo>
                    <a:pt x="0" y="57538"/>
                  </a:lnTo>
                  <a:lnTo>
                    <a:pt x="1434" y="46930"/>
                  </a:lnTo>
                  <a:lnTo>
                    <a:pt x="5072" y="36910"/>
                  </a:lnTo>
                  <a:lnTo>
                    <a:pt x="10584" y="27743"/>
                  </a:lnTo>
                  <a:lnTo>
                    <a:pt x="17554" y="19665"/>
                  </a:lnTo>
                  <a:lnTo>
                    <a:pt x="25611" y="12690"/>
                  </a:lnTo>
                  <a:lnTo>
                    <a:pt x="34609" y="6991"/>
                  </a:lnTo>
                  <a:lnTo>
                    <a:pt x="44625" y="2979"/>
                  </a:lnTo>
                  <a:lnTo>
                    <a:pt x="55615" y="721"/>
                  </a:lnTo>
                  <a:lnTo>
                    <a:pt x="67265" y="0"/>
                  </a:lnTo>
                  <a:lnTo>
                    <a:pt x="79086" y="495"/>
                  </a:lnTo>
                  <a:lnTo>
                    <a:pt x="90768" y="1907"/>
                  </a:lnTo>
                  <a:lnTo>
                    <a:pt x="101884" y="4311"/>
                  </a:lnTo>
                  <a:lnTo>
                    <a:pt x="111817" y="8126"/>
                  </a:lnTo>
                  <a:lnTo>
                    <a:pt x="120340" y="13475"/>
                  </a:lnTo>
                  <a:lnTo>
                    <a:pt x="127402" y="20354"/>
                  </a:lnTo>
                  <a:lnTo>
                    <a:pt x="132937" y="28799"/>
                  </a:lnTo>
                  <a:lnTo>
                    <a:pt x="137069" y="38651"/>
                  </a:lnTo>
                  <a:lnTo>
                    <a:pt x="140057" y="49037"/>
                  </a:lnTo>
                  <a:lnTo>
                    <a:pt x="142486" y="59491"/>
                  </a:lnTo>
                  <a:lnTo>
                    <a:pt x="144574" y="70928"/>
                  </a:lnTo>
                  <a:lnTo>
                    <a:pt x="146687" y="85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3990300" y="1691620"/>
            <a:ext cx="794322" cy="287738"/>
          </a:xfrm>
          <a:custGeom>
            <a:avLst/>
            <a:gdLst/>
            <a:ahLst/>
            <a:cxnLst/>
            <a:rect l="0" t="0" r="0" b="0"/>
            <a:pathLst>
              <a:path w="794322" h="287738">
                <a:moveTo>
                  <a:pt x="0" y="161395"/>
                </a:moveTo>
                <a:lnTo>
                  <a:pt x="11735" y="161395"/>
                </a:lnTo>
                <a:lnTo>
                  <a:pt x="22864" y="161395"/>
                </a:lnTo>
                <a:lnTo>
                  <a:pt x="34467" y="161391"/>
                </a:lnTo>
                <a:lnTo>
                  <a:pt x="46802" y="161218"/>
                </a:lnTo>
                <a:lnTo>
                  <a:pt x="60110" y="160569"/>
                </a:lnTo>
                <a:lnTo>
                  <a:pt x="74415" y="159321"/>
                </a:lnTo>
                <a:lnTo>
                  <a:pt x="89419" y="157668"/>
                </a:lnTo>
                <a:lnTo>
                  <a:pt x="104632" y="156020"/>
                </a:lnTo>
                <a:lnTo>
                  <a:pt x="119754" y="154617"/>
                </a:lnTo>
                <a:lnTo>
                  <a:pt x="134839" y="153524"/>
                </a:lnTo>
                <a:lnTo>
                  <a:pt x="150186" y="152716"/>
                </a:lnTo>
                <a:lnTo>
                  <a:pt x="165947" y="152134"/>
                </a:lnTo>
                <a:lnTo>
                  <a:pt x="181802" y="151556"/>
                </a:lnTo>
                <a:lnTo>
                  <a:pt x="197075" y="150628"/>
                </a:lnTo>
                <a:lnTo>
                  <a:pt x="211433" y="149188"/>
                </a:lnTo>
                <a:lnTo>
                  <a:pt x="225194" y="147406"/>
                </a:lnTo>
                <a:lnTo>
                  <a:pt x="239114" y="145670"/>
                </a:lnTo>
                <a:lnTo>
                  <a:pt x="253635" y="144208"/>
                </a:lnTo>
                <a:lnTo>
                  <a:pt x="269018" y="143076"/>
                </a:lnTo>
                <a:lnTo>
                  <a:pt x="285495" y="142241"/>
                </a:lnTo>
                <a:lnTo>
                  <a:pt x="303056" y="141641"/>
                </a:lnTo>
                <a:lnTo>
                  <a:pt x="321055" y="141051"/>
                </a:lnTo>
                <a:lnTo>
                  <a:pt x="338363" y="140115"/>
                </a:lnTo>
                <a:lnTo>
                  <a:pt x="354418" y="138670"/>
                </a:lnTo>
                <a:lnTo>
                  <a:pt x="369652" y="136884"/>
                </a:lnTo>
                <a:lnTo>
                  <a:pt x="385175" y="135146"/>
                </a:lnTo>
                <a:lnTo>
                  <a:pt x="401619" y="133683"/>
                </a:lnTo>
                <a:lnTo>
                  <a:pt x="418956" y="132549"/>
                </a:lnTo>
                <a:lnTo>
                  <a:pt x="436759" y="131714"/>
                </a:lnTo>
                <a:lnTo>
                  <a:pt x="454712" y="131118"/>
                </a:lnTo>
                <a:lnTo>
                  <a:pt x="472820" y="130701"/>
                </a:lnTo>
                <a:lnTo>
                  <a:pt x="491335" y="130413"/>
                </a:lnTo>
                <a:lnTo>
                  <a:pt x="510375" y="130216"/>
                </a:lnTo>
                <a:lnTo>
                  <a:pt x="529753" y="130083"/>
                </a:lnTo>
                <a:lnTo>
                  <a:pt x="549075" y="129993"/>
                </a:lnTo>
                <a:lnTo>
                  <a:pt x="568108" y="129932"/>
                </a:lnTo>
                <a:lnTo>
                  <a:pt x="586636" y="129892"/>
                </a:lnTo>
                <a:lnTo>
                  <a:pt x="604384" y="129865"/>
                </a:lnTo>
                <a:lnTo>
                  <a:pt x="621284" y="129846"/>
                </a:lnTo>
                <a:lnTo>
                  <a:pt x="637429" y="129834"/>
                </a:lnTo>
                <a:lnTo>
                  <a:pt x="652973" y="129826"/>
                </a:lnTo>
                <a:lnTo>
                  <a:pt x="668064" y="129816"/>
                </a:lnTo>
                <a:lnTo>
                  <a:pt x="682828" y="129640"/>
                </a:lnTo>
                <a:lnTo>
                  <a:pt x="697362" y="128989"/>
                </a:lnTo>
                <a:lnTo>
                  <a:pt x="711733" y="127743"/>
                </a:lnTo>
                <a:lnTo>
                  <a:pt x="725825" y="126262"/>
                </a:lnTo>
                <a:lnTo>
                  <a:pt x="739368" y="125261"/>
                </a:lnTo>
                <a:lnTo>
                  <a:pt x="752237" y="125093"/>
                </a:lnTo>
                <a:lnTo>
                  <a:pt x="763831" y="125108"/>
                </a:lnTo>
                <a:lnTo>
                  <a:pt x="773152" y="123029"/>
                </a:lnTo>
                <a:lnTo>
                  <a:pt x="779465" y="117951"/>
                </a:lnTo>
                <a:lnTo>
                  <a:pt x="782286" y="111621"/>
                </a:lnTo>
                <a:lnTo>
                  <a:pt x="782158" y="104895"/>
                </a:lnTo>
                <a:lnTo>
                  <a:pt x="779693" y="98193"/>
                </a:lnTo>
                <a:lnTo>
                  <a:pt x="775232" y="91902"/>
                </a:lnTo>
                <a:lnTo>
                  <a:pt x="769118" y="86179"/>
                </a:lnTo>
                <a:lnTo>
                  <a:pt x="761555" y="80842"/>
                </a:lnTo>
                <a:lnTo>
                  <a:pt x="752567" y="75490"/>
                </a:lnTo>
                <a:lnTo>
                  <a:pt x="742292" y="69885"/>
                </a:lnTo>
                <a:lnTo>
                  <a:pt x="730966" y="63967"/>
                </a:lnTo>
                <a:lnTo>
                  <a:pt x="718838" y="57760"/>
                </a:lnTo>
                <a:lnTo>
                  <a:pt x="706124" y="51323"/>
                </a:lnTo>
                <a:lnTo>
                  <a:pt x="692993" y="44711"/>
                </a:lnTo>
                <a:lnTo>
                  <a:pt x="679573" y="37973"/>
                </a:lnTo>
                <a:lnTo>
                  <a:pt x="665957" y="31146"/>
                </a:lnTo>
                <a:lnTo>
                  <a:pt x="652373" y="24257"/>
                </a:lnTo>
                <a:lnTo>
                  <a:pt x="639172" y="17326"/>
                </a:lnTo>
                <a:lnTo>
                  <a:pt x="626585" y="10387"/>
                </a:lnTo>
                <a:lnTo>
                  <a:pt x="617058" y="4207"/>
                </a:lnTo>
                <a:lnTo>
                  <a:pt x="613638" y="488"/>
                </a:lnTo>
                <a:lnTo>
                  <a:pt x="615307" y="0"/>
                </a:lnTo>
                <a:lnTo>
                  <a:pt x="620652" y="2091"/>
                </a:lnTo>
                <a:lnTo>
                  <a:pt x="629019" y="5925"/>
                </a:lnTo>
                <a:lnTo>
                  <a:pt x="639861" y="10885"/>
                </a:lnTo>
                <a:lnTo>
                  <a:pt x="652299" y="16566"/>
                </a:lnTo>
                <a:lnTo>
                  <a:pt x="665225" y="22711"/>
                </a:lnTo>
                <a:lnTo>
                  <a:pt x="677979" y="29160"/>
                </a:lnTo>
                <a:lnTo>
                  <a:pt x="690485" y="35974"/>
                </a:lnTo>
                <a:lnTo>
                  <a:pt x="703027" y="43391"/>
                </a:lnTo>
                <a:lnTo>
                  <a:pt x="715790" y="51493"/>
                </a:lnTo>
                <a:lnTo>
                  <a:pt x="728499" y="60056"/>
                </a:lnTo>
                <a:lnTo>
                  <a:pt x="740513" y="68650"/>
                </a:lnTo>
                <a:lnTo>
                  <a:pt x="751526" y="77027"/>
                </a:lnTo>
                <a:lnTo>
                  <a:pt x="761549" y="85280"/>
                </a:lnTo>
                <a:lnTo>
                  <a:pt x="770743" y="93734"/>
                </a:lnTo>
                <a:lnTo>
                  <a:pt x="779280" y="102565"/>
                </a:lnTo>
                <a:lnTo>
                  <a:pt x="786673" y="111632"/>
                </a:lnTo>
                <a:lnTo>
                  <a:pt x="791830" y="120572"/>
                </a:lnTo>
                <a:lnTo>
                  <a:pt x="794321" y="129181"/>
                </a:lnTo>
                <a:lnTo>
                  <a:pt x="793856" y="137420"/>
                </a:lnTo>
                <a:lnTo>
                  <a:pt x="789971" y="145332"/>
                </a:lnTo>
                <a:lnTo>
                  <a:pt x="782759" y="152987"/>
                </a:lnTo>
                <a:lnTo>
                  <a:pt x="772730" y="160450"/>
                </a:lnTo>
                <a:lnTo>
                  <a:pt x="760510" y="167775"/>
                </a:lnTo>
                <a:lnTo>
                  <a:pt x="746685" y="175002"/>
                </a:lnTo>
                <a:lnTo>
                  <a:pt x="732205" y="182163"/>
                </a:lnTo>
                <a:lnTo>
                  <a:pt x="718340" y="189277"/>
                </a:lnTo>
                <a:lnTo>
                  <a:pt x="705724" y="196360"/>
                </a:lnTo>
                <a:lnTo>
                  <a:pt x="694274" y="203422"/>
                </a:lnTo>
                <a:lnTo>
                  <a:pt x="683502" y="210470"/>
                </a:lnTo>
                <a:lnTo>
                  <a:pt x="673027" y="217504"/>
                </a:lnTo>
                <a:lnTo>
                  <a:pt x="662649" y="224363"/>
                </a:lnTo>
                <a:lnTo>
                  <a:pt x="652279" y="230742"/>
                </a:lnTo>
                <a:lnTo>
                  <a:pt x="641889" y="236518"/>
                </a:lnTo>
                <a:lnTo>
                  <a:pt x="631638" y="241888"/>
                </a:lnTo>
                <a:lnTo>
                  <a:pt x="621834" y="247262"/>
                </a:lnTo>
                <a:lnTo>
                  <a:pt x="612617" y="252875"/>
                </a:lnTo>
                <a:lnTo>
                  <a:pt x="604068" y="258680"/>
                </a:lnTo>
                <a:lnTo>
                  <a:pt x="595349" y="265104"/>
                </a:lnTo>
                <a:lnTo>
                  <a:pt x="584578" y="273834"/>
                </a:lnTo>
                <a:lnTo>
                  <a:pt x="568539" y="28773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5074735" y="1505575"/>
            <a:ext cx="334892" cy="544886"/>
          </a:xfrm>
          <a:custGeom>
            <a:avLst/>
            <a:gdLst/>
            <a:ahLst/>
            <a:cxnLst/>
            <a:rect l="0" t="0" r="0" b="0"/>
            <a:pathLst>
              <a:path w="334892" h="544886">
                <a:moveTo>
                  <a:pt x="94757" y="0"/>
                </a:moveTo>
                <a:lnTo>
                  <a:pt x="91757" y="8801"/>
                </a:lnTo>
                <a:lnTo>
                  <a:pt x="88334" y="17148"/>
                </a:lnTo>
                <a:lnTo>
                  <a:pt x="84138" y="25847"/>
                </a:lnTo>
                <a:lnTo>
                  <a:pt x="79238" y="34967"/>
                </a:lnTo>
                <a:lnTo>
                  <a:pt x="73756" y="44462"/>
                </a:lnTo>
                <a:lnTo>
                  <a:pt x="67826" y="54254"/>
                </a:lnTo>
                <a:lnTo>
                  <a:pt x="61564" y="64268"/>
                </a:lnTo>
                <a:lnTo>
                  <a:pt x="55066" y="74442"/>
                </a:lnTo>
                <a:lnTo>
                  <a:pt x="48398" y="84684"/>
                </a:lnTo>
                <a:lnTo>
                  <a:pt x="41536" y="93379"/>
                </a:lnTo>
                <a:lnTo>
                  <a:pt x="35180" y="97761"/>
                </a:lnTo>
                <a:lnTo>
                  <a:pt x="30783" y="97364"/>
                </a:lnTo>
                <a:lnTo>
                  <a:pt x="28870" y="93381"/>
                </a:lnTo>
                <a:lnTo>
                  <a:pt x="29265" y="87037"/>
                </a:lnTo>
                <a:lnTo>
                  <a:pt x="31534" y="79194"/>
                </a:lnTo>
                <a:lnTo>
                  <a:pt x="35222" y="70400"/>
                </a:lnTo>
                <a:lnTo>
                  <a:pt x="39942" y="61008"/>
                </a:lnTo>
                <a:lnTo>
                  <a:pt x="45559" y="51563"/>
                </a:lnTo>
                <a:lnTo>
                  <a:pt x="52156" y="42816"/>
                </a:lnTo>
                <a:lnTo>
                  <a:pt x="59710" y="35118"/>
                </a:lnTo>
                <a:lnTo>
                  <a:pt x="68241" y="28625"/>
                </a:lnTo>
                <a:lnTo>
                  <a:pt x="77878" y="23478"/>
                </a:lnTo>
                <a:lnTo>
                  <a:pt x="88582" y="19612"/>
                </a:lnTo>
                <a:lnTo>
                  <a:pt x="100025" y="16981"/>
                </a:lnTo>
                <a:lnTo>
                  <a:pt x="111699" y="15647"/>
                </a:lnTo>
                <a:lnTo>
                  <a:pt x="123281" y="15533"/>
                </a:lnTo>
                <a:lnTo>
                  <a:pt x="134326" y="16758"/>
                </a:lnTo>
                <a:lnTo>
                  <a:pt x="144212" y="19708"/>
                </a:lnTo>
                <a:lnTo>
                  <a:pt x="152708" y="24434"/>
                </a:lnTo>
                <a:lnTo>
                  <a:pt x="159921" y="30710"/>
                </a:lnTo>
                <a:lnTo>
                  <a:pt x="166089" y="38210"/>
                </a:lnTo>
                <a:lnTo>
                  <a:pt x="171466" y="46623"/>
                </a:lnTo>
                <a:lnTo>
                  <a:pt x="176266" y="55695"/>
                </a:lnTo>
                <a:lnTo>
                  <a:pt x="180660" y="65228"/>
                </a:lnTo>
                <a:lnTo>
                  <a:pt x="184761" y="75091"/>
                </a:lnTo>
                <a:lnTo>
                  <a:pt x="188330" y="85510"/>
                </a:lnTo>
                <a:lnTo>
                  <a:pt x="190816" y="97029"/>
                </a:lnTo>
                <a:lnTo>
                  <a:pt x="192003" y="109853"/>
                </a:lnTo>
                <a:lnTo>
                  <a:pt x="191985" y="123722"/>
                </a:lnTo>
                <a:lnTo>
                  <a:pt x="190983" y="138103"/>
                </a:lnTo>
                <a:lnTo>
                  <a:pt x="189232" y="152624"/>
                </a:lnTo>
                <a:lnTo>
                  <a:pt x="186768" y="166950"/>
                </a:lnTo>
                <a:lnTo>
                  <a:pt x="183445" y="180715"/>
                </a:lnTo>
                <a:lnTo>
                  <a:pt x="179250" y="193780"/>
                </a:lnTo>
                <a:lnTo>
                  <a:pt x="174298" y="206026"/>
                </a:lnTo>
                <a:lnTo>
                  <a:pt x="168751" y="217265"/>
                </a:lnTo>
                <a:lnTo>
                  <a:pt x="162771" y="227423"/>
                </a:lnTo>
                <a:lnTo>
                  <a:pt x="156924" y="234124"/>
                </a:lnTo>
                <a:lnTo>
                  <a:pt x="152881" y="235083"/>
                </a:lnTo>
                <a:lnTo>
                  <a:pt x="152140" y="232617"/>
                </a:lnTo>
                <a:lnTo>
                  <a:pt x="154549" y="228731"/>
                </a:lnTo>
                <a:lnTo>
                  <a:pt x="159408" y="224752"/>
                </a:lnTo>
                <a:lnTo>
                  <a:pt x="166040" y="221714"/>
                </a:lnTo>
                <a:lnTo>
                  <a:pt x="173921" y="220022"/>
                </a:lnTo>
                <a:lnTo>
                  <a:pt x="182828" y="219635"/>
                </a:lnTo>
                <a:lnTo>
                  <a:pt x="192795" y="220333"/>
                </a:lnTo>
                <a:lnTo>
                  <a:pt x="203760" y="221866"/>
                </a:lnTo>
                <a:lnTo>
                  <a:pt x="215396" y="224175"/>
                </a:lnTo>
                <a:lnTo>
                  <a:pt x="227209" y="227392"/>
                </a:lnTo>
                <a:lnTo>
                  <a:pt x="238891" y="231518"/>
                </a:lnTo>
                <a:lnTo>
                  <a:pt x="250176" y="236593"/>
                </a:lnTo>
                <a:lnTo>
                  <a:pt x="260756" y="242756"/>
                </a:lnTo>
                <a:lnTo>
                  <a:pt x="270536" y="249978"/>
                </a:lnTo>
                <a:lnTo>
                  <a:pt x="279595" y="258100"/>
                </a:lnTo>
                <a:lnTo>
                  <a:pt x="288075" y="266922"/>
                </a:lnTo>
                <a:lnTo>
                  <a:pt x="296112" y="276263"/>
                </a:lnTo>
                <a:lnTo>
                  <a:pt x="303665" y="285975"/>
                </a:lnTo>
                <a:lnTo>
                  <a:pt x="310520" y="295947"/>
                </a:lnTo>
                <a:lnTo>
                  <a:pt x="316608" y="306103"/>
                </a:lnTo>
                <a:lnTo>
                  <a:pt x="321851" y="316550"/>
                </a:lnTo>
                <a:lnTo>
                  <a:pt x="326074" y="327555"/>
                </a:lnTo>
                <a:lnTo>
                  <a:pt x="329283" y="339227"/>
                </a:lnTo>
                <a:lnTo>
                  <a:pt x="331626" y="351677"/>
                </a:lnTo>
                <a:lnTo>
                  <a:pt x="333289" y="365099"/>
                </a:lnTo>
                <a:lnTo>
                  <a:pt x="334439" y="379493"/>
                </a:lnTo>
                <a:lnTo>
                  <a:pt x="334891" y="394397"/>
                </a:lnTo>
                <a:lnTo>
                  <a:pt x="334138" y="409014"/>
                </a:lnTo>
                <a:lnTo>
                  <a:pt x="332005" y="422916"/>
                </a:lnTo>
                <a:lnTo>
                  <a:pt x="328775" y="436029"/>
                </a:lnTo>
                <a:lnTo>
                  <a:pt x="324997" y="448448"/>
                </a:lnTo>
                <a:lnTo>
                  <a:pt x="321042" y="460316"/>
                </a:lnTo>
                <a:lnTo>
                  <a:pt x="316760" y="471609"/>
                </a:lnTo>
                <a:lnTo>
                  <a:pt x="311602" y="482135"/>
                </a:lnTo>
                <a:lnTo>
                  <a:pt x="305316" y="491850"/>
                </a:lnTo>
                <a:lnTo>
                  <a:pt x="297959" y="500852"/>
                </a:lnTo>
                <a:lnTo>
                  <a:pt x="289718" y="509285"/>
                </a:lnTo>
                <a:lnTo>
                  <a:pt x="280795" y="517284"/>
                </a:lnTo>
                <a:lnTo>
                  <a:pt x="271210" y="524639"/>
                </a:lnTo>
                <a:lnTo>
                  <a:pt x="260797" y="530828"/>
                </a:lnTo>
                <a:lnTo>
                  <a:pt x="249535" y="535656"/>
                </a:lnTo>
                <a:lnTo>
                  <a:pt x="237533" y="539238"/>
                </a:lnTo>
                <a:lnTo>
                  <a:pt x="224945" y="541807"/>
                </a:lnTo>
                <a:lnTo>
                  <a:pt x="211915" y="543606"/>
                </a:lnTo>
                <a:lnTo>
                  <a:pt x="198402" y="544680"/>
                </a:lnTo>
                <a:lnTo>
                  <a:pt x="184193" y="544885"/>
                </a:lnTo>
                <a:lnTo>
                  <a:pt x="169229" y="544216"/>
                </a:lnTo>
                <a:lnTo>
                  <a:pt x="153756" y="542955"/>
                </a:lnTo>
                <a:lnTo>
                  <a:pt x="138217" y="541571"/>
                </a:lnTo>
                <a:lnTo>
                  <a:pt x="122875" y="540345"/>
                </a:lnTo>
                <a:lnTo>
                  <a:pt x="107810" y="539371"/>
                </a:lnTo>
                <a:lnTo>
                  <a:pt x="93008" y="538643"/>
                </a:lnTo>
                <a:lnTo>
                  <a:pt x="78431" y="538118"/>
                </a:lnTo>
                <a:lnTo>
                  <a:pt x="64246" y="537748"/>
                </a:lnTo>
                <a:lnTo>
                  <a:pt x="49235" y="537452"/>
                </a:lnTo>
                <a:lnTo>
                  <a:pt x="29841" y="537201"/>
                </a:lnTo>
                <a:lnTo>
                  <a:pt x="0" y="5369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2821992" y="3299267"/>
            <a:ext cx="357615" cy="675839"/>
          </a:xfrm>
          <a:custGeom>
            <a:avLst/>
            <a:gdLst/>
            <a:ahLst/>
            <a:cxnLst/>
            <a:rect l="0" t="0" r="0" b="0"/>
            <a:pathLst>
              <a:path w="357615" h="675839">
                <a:moveTo>
                  <a:pt x="357614" y="122494"/>
                </a:moveTo>
                <a:lnTo>
                  <a:pt x="348879" y="128496"/>
                </a:lnTo>
                <a:lnTo>
                  <a:pt x="341173" y="135341"/>
                </a:lnTo>
                <a:lnTo>
                  <a:pt x="333766" y="143733"/>
                </a:lnTo>
                <a:lnTo>
                  <a:pt x="326332" y="153534"/>
                </a:lnTo>
                <a:lnTo>
                  <a:pt x="318505" y="164496"/>
                </a:lnTo>
                <a:lnTo>
                  <a:pt x="310131" y="176348"/>
                </a:lnTo>
                <a:lnTo>
                  <a:pt x="301388" y="188525"/>
                </a:lnTo>
                <a:lnTo>
                  <a:pt x="292673" y="200226"/>
                </a:lnTo>
                <a:lnTo>
                  <a:pt x="284219" y="211047"/>
                </a:lnTo>
                <a:lnTo>
                  <a:pt x="276086" y="220954"/>
                </a:lnTo>
                <a:lnTo>
                  <a:pt x="268245" y="230074"/>
                </a:lnTo>
                <a:lnTo>
                  <a:pt x="260643" y="238587"/>
                </a:lnTo>
                <a:lnTo>
                  <a:pt x="253386" y="246815"/>
                </a:lnTo>
                <a:lnTo>
                  <a:pt x="246731" y="255194"/>
                </a:lnTo>
                <a:lnTo>
                  <a:pt x="240767" y="263947"/>
                </a:lnTo>
                <a:lnTo>
                  <a:pt x="235269" y="272948"/>
                </a:lnTo>
                <a:lnTo>
                  <a:pt x="229809" y="281837"/>
                </a:lnTo>
                <a:lnTo>
                  <a:pt x="224133" y="290412"/>
                </a:lnTo>
                <a:lnTo>
                  <a:pt x="218167" y="298797"/>
                </a:lnTo>
                <a:lnTo>
                  <a:pt x="211929" y="307339"/>
                </a:lnTo>
                <a:lnTo>
                  <a:pt x="205474" y="316234"/>
                </a:lnTo>
                <a:lnTo>
                  <a:pt x="199021" y="325514"/>
                </a:lnTo>
                <a:lnTo>
                  <a:pt x="192922" y="335129"/>
                </a:lnTo>
                <a:lnTo>
                  <a:pt x="187338" y="345013"/>
                </a:lnTo>
                <a:lnTo>
                  <a:pt x="182097" y="355261"/>
                </a:lnTo>
                <a:lnTo>
                  <a:pt x="176811" y="366127"/>
                </a:lnTo>
                <a:lnTo>
                  <a:pt x="171257" y="377691"/>
                </a:lnTo>
                <a:lnTo>
                  <a:pt x="165543" y="389729"/>
                </a:lnTo>
                <a:lnTo>
                  <a:pt x="160006" y="401808"/>
                </a:lnTo>
                <a:lnTo>
                  <a:pt x="154831" y="413669"/>
                </a:lnTo>
                <a:lnTo>
                  <a:pt x="149881" y="425074"/>
                </a:lnTo>
                <a:lnTo>
                  <a:pt x="144798" y="435733"/>
                </a:lnTo>
                <a:lnTo>
                  <a:pt x="139382" y="445571"/>
                </a:lnTo>
                <a:lnTo>
                  <a:pt x="133762" y="454839"/>
                </a:lnTo>
                <a:lnTo>
                  <a:pt x="128289" y="463990"/>
                </a:lnTo>
                <a:lnTo>
                  <a:pt x="123162" y="473301"/>
                </a:lnTo>
                <a:lnTo>
                  <a:pt x="118414" y="482862"/>
                </a:lnTo>
                <a:lnTo>
                  <a:pt x="113998" y="492668"/>
                </a:lnTo>
                <a:lnTo>
                  <a:pt x="109845" y="502675"/>
                </a:lnTo>
                <a:lnTo>
                  <a:pt x="105886" y="512837"/>
                </a:lnTo>
                <a:lnTo>
                  <a:pt x="102067" y="523112"/>
                </a:lnTo>
                <a:lnTo>
                  <a:pt x="98347" y="533471"/>
                </a:lnTo>
                <a:lnTo>
                  <a:pt x="94694" y="544055"/>
                </a:lnTo>
                <a:lnTo>
                  <a:pt x="91088" y="555152"/>
                </a:lnTo>
                <a:lnTo>
                  <a:pt x="87523" y="566875"/>
                </a:lnTo>
                <a:lnTo>
                  <a:pt x="84316" y="579019"/>
                </a:lnTo>
                <a:lnTo>
                  <a:pt x="82073" y="591172"/>
                </a:lnTo>
                <a:lnTo>
                  <a:pt x="81055" y="603082"/>
                </a:lnTo>
                <a:lnTo>
                  <a:pt x="81357" y="614520"/>
                </a:lnTo>
                <a:lnTo>
                  <a:pt x="83080" y="625201"/>
                </a:lnTo>
                <a:lnTo>
                  <a:pt x="86134" y="635045"/>
                </a:lnTo>
                <a:lnTo>
                  <a:pt x="90456" y="643977"/>
                </a:lnTo>
                <a:lnTo>
                  <a:pt x="96098" y="651839"/>
                </a:lnTo>
                <a:lnTo>
                  <a:pt x="102973" y="658643"/>
                </a:lnTo>
                <a:lnTo>
                  <a:pt x="111199" y="664383"/>
                </a:lnTo>
                <a:lnTo>
                  <a:pt x="121154" y="668950"/>
                </a:lnTo>
                <a:lnTo>
                  <a:pt x="132887" y="672389"/>
                </a:lnTo>
                <a:lnTo>
                  <a:pt x="146003" y="674716"/>
                </a:lnTo>
                <a:lnTo>
                  <a:pt x="159870" y="675838"/>
                </a:lnTo>
                <a:lnTo>
                  <a:pt x="174042" y="675807"/>
                </a:lnTo>
                <a:lnTo>
                  <a:pt x="188132" y="674481"/>
                </a:lnTo>
                <a:lnTo>
                  <a:pt x="201739" y="671464"/>
                </a:lnTo>
                <a:lnTo>
                  <a:pt x="214697" y="666696"/>
                </a:lnTo>
                <a:lnTo>
                  <a:pt x="226872" y="660563"/>
                </a:lnTo>
                <a:lnTo>
                  <a:pt x="238063" y="653691"/>
                </a:lnTo>
                <a:lnTo>
                  <a:pt x="248261" y="646512"/>
                </a:lnTo>
                <a:lnTo>
                  <a:pt x="257604" y="639084"/>
                </a:lnTo>
                <a:lnTo>
                  <a:pt x="266274" y="631193"/>
                </a:lnTo>
                <a:lnTo>
                  <a:pt x="274444" y="622733"/>
                </a:lnTo>
                <a:lnTo>
                  <a:pt x="282256" y="613577"/>
                </a:lnTo>
                <a:lnTo>
                  <a:pt x="289815" y="603512"/>
                </a:lnTo>
                <a:lnTo>
                  <a:pt x="297197" y="592518"/>
                </a:lnTo>
                <a:lnTo>
                  <a:pt x="304290" y="580878"/>
                </a:lnTo>
                <a:lnTo>
                  <a:pt x="310828" y="569073"/>
                </a:lnTo>
                <a:lnTo>
                  <a:pt x="316696" y="557394"/>
                </a:lnTo>
                <a:lnTo>
                  <a:pt x="321618" y="545944"/>
                </a:lnTo>
                <a:lnTo>
                  <a:pt x="325094" y="534722"/>
                </a:lnTo>
                <a:lnTo>
                  <a:pt x="326984" y="523688"/>
                </a:lnTo>
                <a:lnTo>
                  <a:pt x="327456" y="512634"/>
                </a:lnTo>
                <a:lnTo>
                  <a:pt x="326793" y="501212"/>
                </a:lnTo>
                <a:lnTo>
                  <a:pt x="325275" y="489262"/>
                </a:lnTo>
                <a:lnTo>
                  <a:pt x="323141" y="476794"/>
                </a:lnTo>
                <a:lnTo>
                  <a:pt x="320571" y="463892"/>
                </a:lnTo>
                <a:lnTo>
                  <a:pt x="317691" y="450660"/>
                </a:lnTo>
                <a:lnTo>
                  <a:pt x="314267" y="437351"/>
                </a:lnTo>
                <a:lnTo>
                  <a:pt x="309751" y="424342"/>
                </a:lnTo>
                <a:lnTo>
                  <a:pt x="303929" y="411821"/>
                </a:lnTo>
                <a:lnTo>
                  <a:pt x="296899" y="399958"/>
                </a:lnTo>
                <a:lnTo>
                  <a:pt x="288884" y="388983"/>
                </a:lnTo>
                <a:lnTo>
                  <a:pt x="280121" y="378934"/>
                </a:lnTo>
                <a:lnTo>
                  <a:pt x="270814" y="369693"/>
                </a:lnTo>
                <a:lnTo>
                  <a:pt x="261122" y="361092"/>
                </a:lnTo>
                <a:lnTo>
                  <a:pt x="251157" y="352968"/>
                </a:lnTo>
                <a:lnTo>
                  <a:pt x="240839" y="345188"/>
                </a:lnTo>
                <a:lnTo>
                  <a:pt x="229921" y="337649"/>
                </a:lnTo>
                <a:lnTo>
                  <a:pt x="218322" y="330277"/>
                </a:lnTo>
                <a:lnTo>
                  <a:pt x="206430" y="323020"/>
                </a:lnTo>
                <a:lnTo>
                  <a:pt x="194980" y="315841"/>
                </a:lnTo>
                <a:lnTo>
                  <a:pt x="184345" y="308715"/>
                </a:lnTo>
                <a:lnTo>
                  <a:pt x="174238" y="301624"/>
                </a:lnTo>
                <a:lnTo>
                  <a:pt x="163925" y="294557"/>
                </a:lnTo>
                <a:lnTo>
                  <a:pt x="152988" y="287510"/>
                </a:lnTo>
                <a:lnTo>
                  <a:pt x="141505" y="280642"/>
                </a:lnTo>
                <a:lnTo>
                  <a:pt x="129864" y="274257"/>
                </a:lnTo>
                <a:lnTo>
                  <a:pt x="118324" y="268473"/>
                </a:lnTo>
                <a:lnTo>
                  <a:pt x="106981" y="262927"/>
                </a:lnTo>
                <a:lnTo>
                  <a:pt x="95839" y="256904"/>
                </a:lnTo>
                <a:lnTo>
                  <a:pt x="84865" y="250036"/>
                </a:lnTo>
                <a:lnTo>
                  <a:pt x="74023" y="242455"/>
                </a:lnTo>
                <a:lnTo>
                  <a:pt x="63277" y="234595"/>
                </a:lnTo>
                <a:lnTo>
                  <a:pt x="52608" y="226746"/>
                </a:lnTo>
                <a:lnTo>
                  <a:pt x="42323" y="218866"/>
                </a:lnTo>
                <a:lnTo>
                  <a:pt x="33022" y="210670"/>
                </a:lnTo>
                <a:lnTo>
                  <a:pt x="24954" y="202010"/>
                </a:lnTo>
                <a:lnTo>
                  <a:pt x="18046" y="192890"/>
                </a:lnTo>
                <a:lnTo>
                  <a:pt x="12089" y="183383"/>
                </a:lnTo>
                <a:lnTo>
                  <a:pt x="6872" y="173575"/>
                </a:lnTo>
                <a:lnTo>
                  <a:pt x="2690" y="163548"/>
                </a:lnTo>
                <a:lnTo>
                  <a:pt x="309" y="153363"/>
                </a:lnTo>
                <a:lnTo>
                  <a:pt x="0" y="143069"/>
                </a:lnTo>
                <a:lnTo>
                  <a:pt x="1418" y="132699"/>
                </a:lnTo>
                <a:lnTo>
                  <a:pt x="3897" y="122277"/>
                </a:lnTo>
                <a:lnTo>
                  <a:pt x="6937" y="111820"/>
                </a:lnTo>
                <a:lnTo>
                  <a:pt x="10416" y="101340"/>
                </a:lnTo>
                <a:lnTo>
                  <a:pt x="14496" y="90843"/>
                </a:lnTo>
                <a:lnTo>
                  <a:pt x="19235" y="80341"/>
                </a:lnTo>
                <a:lnTo>
                  <a:pt x="24568" y="70000"/>
                </a:lnTo>
                <a:lnTo>
                  <a:pt x="30380" y="60130"/>
                </a:lnTo>
                <a:lnTo>
                  <a:pt x="36558" y="50865"/>
                </a:lnTo>
                <a:lnTo>
                  <a:pt x="43165" y="42340"/>
                </a:lnTo>
                <a:lnTo>
                  <a:pt x="50432" y="34759"/>
                </a:lnTo>
                <a:lnTo>
                  <a:pt x="58438" y="28141"/>
                </a:lnTo>
                <a:lnTo>
                  <a:pt x="67272" y="22358"/>
                </a:lnTo>
                <a:lnTo>
                  <a:pt x="77112" y="17231"/>
                </a:lnTo>
                <a:lnTo>
                  <a:pt x="87962" y="12598"/>
                </a:lnTo>
                <a:lnTo>
                  <a:pt x="99842" y="8484"/>
                </a:lnTo>
                <a:lnTo>
                  <a:pt x="112873" y="5093"/>
                </a:lnTo>
                <a:lnTo>
                  <a:pt x="127006" y="2482"/>
                </a:lnTo>
                <a:lnTo>
                  <a:pt x="141903" y="728"/>
                </a:lnTo>
                <a:lnTo>
                  <a:pt x="157048" y="0"/>
                </a:lnTo>
                <a:lnTo>
                  <a:pt x="172121" y="290"/>
                </a:lnTo>
                <a:lnTo>
                  <a:pt x="187004" y="1452"/>
                </a:lnTo>
                <a:lnTo>
                  <a:pt x="201684" y="3294"/>
                </a:lnTo>
                <a:lnTo>
                  <a:pt x="216183" y="5646"/>
                </a:lnTo>
                <a:lnTo>
                  <a:pt x="230379" y="8529"/>
                </a:lnTo>
                <a:lnTo>
                  <a:pt x="243998" y="12142"/>
                </a:lnTo>
                <a:lnTo>
                  <a:pt x="256936" y="16535"/>
                </a:lnTo>
                <a:lnTo>
                  <a:pt x="269083" y="21621"/>
                </a:lnTo>
                <a:lnTo>
                  <a:pt x="280248" y="27259"/>
                </a:lnTo>
                <a:lnTo>
                  <a:pt x="290421" y="33312"/>
                </a:lnTo>
                <a:lnTo>
                  <a:pt x="299634" y="39746"/>
                </a:lnTo>
                <a:lnTo>
                  <a:pt x="308879" y="47470"/>
                </a:lnTo>
                <a:lnTo>
                  <a:pt x="320089" y="59396"/>
                </a:lnTo>
                <a:lnTo>
                  <a:pt x="336557" y="803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3421761" y="3149313"/>
            <a:ext cx="1562912" cy="788346"/>
            <a:chOff x="3421761" y="3149313"/>
            <a:chExt cx="1562912" cy="788346"/>
          </a:xfrm>
        </p:grpSpPr>
        <p:sp>
          <p:nvSpPr>
            <p:cNvPr id="80" name="Freeform 79"/>
            <p:cNvSpPr/>
            <p:nvPr/>
          </p:nvSpPr>
          <p:spPr>
            <a:xfrm>
              <a:off x="3519710" y="3149313"/>
              <a:ext cx="281078" cy="333996"/>
            </a:xfrm>
            <a:custGeom>
              <a:avLst/>
              <a:gdLst/>
              <a:ahLst/>
              <a:cxnLst/>
              <a:rect l="0" t="0" r="0" b="0"/>
              <a:pathLst>
                <a:path w="281078" h="333996">
                  <a:moveTo>
                    <a:pt x="49450" y="9236"/>
                  </a:moveTo>
                  <a:lnTo>
                    <a:pt x="46516" y="18104"/>
                  </a:lnTo>
                  <a:lnTo>
                    <a:pt x="43734" y="27091"/>
                  </a:lnTo>
                  <a:lnTo>
                    <a:pt x="40873" y="37038"/>
                  </a:lnTo>
                  <a:lnTo>
                    <a:pt x="39270" y="46177"/>
                  </a:lnTo>
                  <a:lnTo>
                    <a:pt x="40249" y="51308"/>
                  </a:lnTo>
                  <a:lnTo>
                    <a:pt x="42714" y="51663"/>
                  </a:lnTo>
                  <a:lnTo>
                    <a:pt x="45843" y="48318"/>
                  </a:lnTo>
                  <a:lnTo>
                    <a:pt x="49418" y="42636"/>
                  </a:lnTo>
                  <a:lnTo>
                    <a:pt x="53576" y="35799"/>
                  </a:lnTo>
                  <a:lnTo>
                    <a:pt x="58379" y="28518"/>
                  </a:lnTo>
                  <a:lnTo>
                    <a:pt x="63928" y="21294"/>
                  </a:lnTo>
                  <a:lnTo>
                    <a:pt x="70418" y="14571"/>
                  </a:lnTo>
                  <a:lnTo>
                    <a:pt x="77860" y="8534"/>
                  </a:lnTo>
                  <a:lnTo>
                    <a:pt x="85962" y="3645"/>
                  </a:lnTo>
                  <a:lnTo>
                    <a:pt x="94239" y="712"/>
                  </a:lnTo>
                  <a:lnTo>
                    <a:pt x="102396" y="0"/>
                  </a:lnTo>
                  <a:lnTo>
                    <a:pt x="110328" y="1299"/>
                  </a:lnTo>
                  <a:lnTo>
                    <a:pt x="118035" y="4222"/>
                  </a:lnTo>
                  <a:lnTo>
                    <a:pt x="125546" y="8375"/>
                  </a:lnTo>
                  <a:lnTo>
                    <a:pt x="132744" y="13583"/>
                  </a:lnTo>
                  <a:lnTo>
                    <a:pt x="139358" y="19893"/>
                  </a:lnTo>
                  <a:lnTo>
                    <a:pt x="145286" y="27249"/>
                  </a:lnTo>
                  <a:lnTo>
                    <a:pt x="150420" y="35644"/>
                  </a:lnTo>
                  <a:lnTo>
                    <a:pt x="154571" y="45188"/>
                  </a:lnTo>
                  <a:lnTo>
                    <a:pt x="157732" y="55840"/>
                  </a:lnTo>
                  <a:lnTo>
                    <a:pt x="160043" y="67587"/>
                  </a:lnTo>
                  <a:lnTo>
                    <a:pt x="161684" y="80529"/>
                  </a:lnTo>
                  <a:lnTo>
                    <a:pt x="162824" y="94598"/>
                  </a:lnTo>
                  <a:lnTo>
                    <a:pt x="163439" y="109282"/>
                  </a:lnTo>
                  <a:lnTo>
                    <a:pt x="163327" y="123752"/>
                  </a:lnTo>
                  <a:lnTo>
                    <a:pt x="162439" y="137554"/>
                  </a:lnTo>
                  <a:lnTo>
                    <a:pt x="160859" y="150600"/>
                  </a:lnTo>
                  <a:lnTo>
                    <a:pt x="158728" y="162975"/>
                  </a:lnTo>
                  <a:lnTo>
                    <a:pt x="156183" y="174818"/>
                  </a:lnTo>
                  <a:lnTo>
                    <a:pt x="153339" y="186265"/>
                  </a:lnTo>
                  <a:lnTo>
                    <a:pt x="150284" y="197425"/>
                  </a:lnTo>
                  <a:lnTo>
                    <a:pt x="147083" y="208385"/>
                  </a:lnTo>
                  <a:lnTo>
                    <a:pt x="143782" y="219207"/>
                  </a:lnTo>
                  <a:lnTo>
                    <a:pt x="140413" y="229933"/>
                  </a:lnTo>
                  <a:lnTo>
                    <a:pt x="136993" y="240594"/>
                  </a:lnTo>
                  <a:lnTo>
                    <a:pt x="133374" y="251211"/>
                  </a:lnTo>
                  <a:lnTo>
                    <a:pt x="129258" y="261800"/>
                  </a:lnTo>
                  <a:lnTo>
                    <a:pt x="124524" y="272363"/>
                  </a:lnTo>
                  <a:lnTo>
                    <a:pt x="119208" y="282746"/>
                  </a:lnTo>
                  <a:lnTo>
                    <a:pt x="113414" y="292643"/>
                  </a:lnTo>
                  <a:lnTo>
                    <a:pt x="107252" y="301926"/>
                  </a:lnTo>
                  <a:lnTo>
                    <a:pt x="100657" y="310464"/>
                  </a:lnTo>
                  <a:lnTo>
                    <a:pt x="93399" y="318053"/>
                  </a:lnTo>
                  <a:lnTo>
                    <a:pt x="85405" y="324662"/>
                  </a:lnTo>
                  <a:lnTo>
                    <a:pt x="76748" y="329931"/>
                  </a:lnTo>
                  <a:lnTo>
                    <a:pt x="67559" y="333115"/>
                  </a:lnTo>
                  <a:lnTo>
                    <a:pt x="57973" y="333995"/>
                  </a:lnTo>
                  <a:lnTo>
                    <a:pt x="48266" y="332806"/>
                  </a:lnTo>
                  <a:lnTo>
                    <a:pt x="38829" y="329957"/>
                  </a:lnTo>
                  <a:lnTo>
                    <a:pt x="29864" y="325849"/>
                  </a:lnTo>
                  <a:lnTo>
                    <a:pt x="21709" y="320501"/>
                  </a:lnTo>
                  <a:lnTo>
                    <a:pt x="14911" y="313564"/>
                  </a:lnTo>
                  <a:lnTo>
                    <a:pt x="9637" y="304974"/>
                  </a:lnTo>
                  <a:lnTo>
                    <a:pt x="5739" y="294936"/>
                  </a:lnTo>
                  <a:lnTo>
                    <a:pt x="2949" y="283749"/>
                  </a:lnTo>
                  <a:lnTo>
                    <a:pt x="1004" y="271714"/>
                  </a:lnTo>
                  <a:lnTo>
                    <a:pt x="0" y="259395"/>
                  </a:lnTo>
                  <a:lnTo>
                    <a:pt x="373" y="247592"/>
                  </a:lnTo>
                  <a:lnTo>
                    <a:pt x="2262" y="236710"/>
                  </a:lnTo>
                  <a:lnTo>
                    <a:pt x="5835" y="227271"/>
                  </a:lnTo>
                  <a:lnTo>
                    <a:pt x="11439" y="220061"/>
                  </a:lnTo>
                  <a:lnTo>
                    <a:pt x="19062" y="215288"/>
                  </a:lnTo>
                  <a:lnTo>
                    <a:pt x="28249" y="212694"/>
                  </a:lnTo>
                  <a:lnTo>
                    <a:pt x="38316" y="211842"/>
                  </a:lnTo>
                  <a:lnTo>
                    <a:pt x="48786" y="212303"/>
                  </a:lnTo>
                  <a:lnTo>
                    <a:pt x="59406" y="213878"/>
                  </a:lnTo>
                  <a:lnTo>
                    <a:pt x="70060" y="216595"/>
                  </a:lnTo>
                  <a:lnTo>
                    <a:pt x="80706" y="220380"/>
                  </a:lnTo>
                  <a:lnTo>
                    <a:pt x="91328" y="225055"/>
                  </a:lnTo>
                  <a:lnTo>
                    <a:pt x="101928" y="230417"/>
                  </a:lnTo>
                  <a:lnTo>
                    <a:pt x="112503" y="236285"/>
                  </a:lnTo>
                  <a:lnTo>
                    <a:pt x="122894" y="242513"/>
                  </a:lnTo>
                  <a:lnTo>
                    <a:pt x="132800" y="248993"/>
                  </a:lnTo>
                  <a:lnTo>
                    <a:pt x="142101" y="255637"/>
                  </a:lnTo>
                  <a:lnTo>
                    <a:pt x="151162" y="262065"/>
                  </a:lnTo>
                  <a:lnTo>
                    <a:pt x="160698" y="267622"/>
                  </a:lnTo>
                  <a:lnTo>
                    <a:pt x="171082" y="272023"/>
                  </a:lnTo>
                  <a:lnTo>
                    <a:pt x="182347" y="275317"/>
                  </a:lnTo>
                  <a:lnTo>
                    <a:pt x="194367" y="277694"/>
                  </a:lnTo>
                  <a:lnTo>
                    <a:pt x="206966" y="279362"/>
                  </a:lnTo>
                  <a:lnTo>
                    <a:pt x="219767" y="280323"/>
                  </a:lnTo>
                  <a:lnTo>
                    <a:pt x="233677" y="280345"/>
                  </a:lnTo>
                  <a:lnTo>
                    <a:pt x="252148" y="278315"/>
                  </a:lnTo>
                  <a:lnTo>
                    <a:pt x="281077" y="272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21761" y="3558632"/>
              <a:ext cx="463255" cy="52643"/>
            </a:xfrm>
            <a:custGeom>
              <a:avLst/>
              <a:gdLst/>
              <a:ahLst/>
              <a:cxnLst/>
              <a:rect l="0" t="0" r="0" b="0"/>
              <a:pathLst>
                <a:path w="463255" h="52643">
                  <a:moveTo>
                    <a:pt x="463254" y="0"/>
                  </a:moveTo>
                  <a:lnTo>
                    <a:pt x="448652" y="67"/>
                  </a:lnTo>
                  <a:lnTo>
                    <a:pt x="435381" y="707"/>
                  </a:lnTo>
                  <a:lnTo>
                    <a:pt x="422180" y="2003"/>
                  </a:lnTo>
                  <a:lnTo>
                    <a:pt x="408839" y="3863"/>
                  </a:lnTo>
                  <a:lnTo>
                    <a:pt x="395330" y="6180"/>
                  </a:lnTo>
                  <a:lnTo>
                    <a:pt x="381676" y="8842"/>
                  </a:lnTo>
                  <a:lnTo>
                    <a:pt x="367910" y="11593"/>
                  </a:lnTo>
                  <a:lnTo>
                    <a:pt x="354060" y="14051"/>
                  </a:lnTo>
                  <a:lnTo>
                    <a:pt x="340152" y="16038"/>
                  </a:lnTo>
                  <a:lnTo>
                    <a:pt x="326202" y="17710"/>
                  </a:lnTo>
                  <a:lnTo>
                    <a:pt x="312224" y="19445"/>
                  </a:lnTo>
                  <a:lnTo>
                    <a:pt x="298222" y="21464"/>
                  </a:lnTo>
                  <a:lnTo>
                    <a:pt x="284037" y="23651"/>
                  </a:lnTo>
                  <a:lnTo>
                    <a:pt x="269369" y="25666"/>
                  </a:lnTo>
                  <a:lnTo>
                    <a:pt x="254090" y="27319"/>
                  </a:lnTo>
                  <a:lnTo>
                    <a:pt x="238235" y="28581"/>
                  </a:lnTo>
                  <a:lnTo>
                    <a:pt x="221906" y="29504"/>
                  </a:lnTo>
                  <a:lnTo>
                    <a:pt x="205220" y="30163"/>
                  </a:lnTo>
                  <a:lnTo>
                    <a:pt x="188439" y="30792"/>
                  </a:lnTo>
                  <a:lnTo>
                    <a:pt x="171946" y="31755"/>
                  </a:lnTo>
                  <a:lnTo>
                    <a:pt x="155924" y="33217"/>
                  </a:lnTo>
                  <a:lnTo>
                    <a:pt x="140216" y="35015"/>
                  </a:lnTo>
                  <a:lnTo>
                    <a:pt x="124443" y="36761"/>
                  </a:lnTo>
                  <a:lnTo>
                    <a:pt x="108392" y="38235"/>
                  </a:lnTo>
                  <a:lnTo>
                    <a:pt x="92340" y="39545"/>
                  </a:lnTo>
                  <a:lnTo>
                    <a:pt x="76935" y="41030"/>
                  </a:lnTo>
                  <a:lnTo>
                    <a:pt x="62506" y="42877"/>
                  </a:lnTo>
                  <a:lnTo>
                    <a:pt x="49305" y="44957"/>
                  </a:lnTo>
                  <a:lnTo>
                    <a:pt x="36270" y="47118"/>
                  </a:lnTo>
                  <a:lnTo>
                    <a:pt x="21142" y="4955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21803" y="3695502"/>
              <a:ext cx="1" cy="242157"/>
            </a:xfrm>
            <a:custGeom>
              <a:avLst/>
              <a:gdLst/>
              <a:ahLst/>
              <a:cxnLst/>
              <a:rect l="0" t="0" r="0" b="0"/>
              <a:pathLst>
                <a:path w="1" h="242157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72"/>
                  </a:lnTo>
                  <a:lnTo>
                    <a:pt x="0" y="126791"/>
                  </a:lnTo>
                  <a:lnTo>
                    <a:pt x="0" y="140682"/>
                  </a:lnTo>
                  <a:lnTo>
                    <a:pt x="0" y="154615"/>
                  </a:lnTo>
                  <a:lnTo>
                    <a:pt x="0" y="168549"/>
                  </a:lnTo>
                  <a:lnTo>
                    <a:pt x="0" y="184101"/>
                  </a:lnTo>
                  <a:lnTo>
                    <a:pt x="0" y="20599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27088" y="3727088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10528" y="14736"/>
                  </a:lnTo>
                  <a:lnTo>
                    <a:pt x="10528" y="29287"/>
                  </a:lnTo>
                  <a:lnTo>
                    <a:pt x="10528" y="45082"/>
                  </a:lnTo>
                  <a:lnTo>
                    <a:pt x="10528" y="62143"/>
                  </a:lnTo>
                  <a:lnTo>
                    <a:pt x="10528" y="80285"/>
                  </a:lnTo>
                  <a:lnTo>
                    <a:pt x="10524" y="99257"/>
                  </a:lnTo>
                  <a:lnTo>
                    <a:pt x="10351" y="118352"/>
                  </a:lnTo>
                  <a:lnTo>
                    <a:pt x="9702" y="136471"/>
                  </a:lnTo>
                  <a:lnTo>
                    <a:pt x="8454" y="153077"/>
                  </a:lnTo>
                  <a:lnTo>
                    <a:pt x="6793" y="167726"/>
                  </a:lnTo>
                  <a:lnTo>
                    <a:pt x="4966" y="181234"/>
                  </a:lnTo>
                  <a:lnTo>
                    <a:pt x="2812" y="19478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11399" y="3438194"/>
              <a:ext cx="773274" cy="288895"/>
            </a:xfrm>
            <a:custGeom>
              <a:avLst/>
              <a:gdLst/>
              <a:ahLst/>
              <a:cxnLst/>
              <a:rect l="0" t="0" r="0" b="0"/>
              <a:pathLst>
                <a:path w="773274" h="288895">
                  <a:moveTo>
                    <a:pt x="0" y="120438"/>
                  </a:moveTo>
                  <a:lnTo>
                    <a:pt x="8868" y="117571"/>
                  </a:lnTo>
                  <a:lnTo>
                    <a:pt x="17855" y="115429"/>
                  </a:lnTo>
                  <a:lnTo>
                    <a:pt x="27850" y="113821"/>
                  </a:lnTo>
                  <a:lnTo>
                    <a:pt x="38831" y="112468"/>
                  </a:lnTo>
                  <a:lnTo>
                    <a:pt x="50643" y="110971"/>
                  </a:lnTo>
                  <a:lnTo>
                    <a:pt x="63105" y="109124"/>
                  </a:lnTo>
                  <a:lnTo>
                    <a:pt x="76216" y="107057"/>
                  </a:lnTo>
                  <a:lnTo>
                    <a:pt x="90145" y="105125"/>
                  </a:lnTo>
                  <a:lnTo>
                    <a:pt x="104925" y="103529"/>
                  </a:lnTo>
                  <a:lnTo>
                    <a:pt x="120612" y="102305"/>
                  </a:lnTo>
                  <a:lnTo>
                    <a:pt x="137359" y="101410"/>
                  </a:lnTo>
                  <a:lnTo>
                    <a:pt x="155147" y="100772"/>
                  </a:lnTo>
                  <a:lnTo>
                    <a:pt x="173822" y="100328"/>
                  </a:lnTo>
                  <a:lnTo>
                    <a:pt x="193190" y="100022"/>
                  </a:lnTo>
                  <a:lnTo>
                    <a:pt x="213061" y="99813"/>
                  </a:lnTo>
                  <a:lnTo>
                    <a:pt x="232963" y="99671"/>
                  </a:lnTo>
                  <a:lnTo>
                    <a:pt x="252171" y="99576"/>
                  </a:lnTo>
                  <a:lnTo>
                    <a:pt x="270357" y="99511"/>
                  </a:lnTo>
                  <a:lnTo>
                    <a:pt x="287856" y="99467"/>
                  </a:lnTo>
                  <a:lnTo>
                    <a:pt x="305447" y="99439"/>
                  </a:lnTo>
                  <a:lnTo>
                    <a:pt x="323585" y="99419"/>
                  </a:lnTo>
                  <a:lnTo>
                    <a:pt x="342380" y="99407"/>
                  </a:lnTo>
                  <a:lnTo>
                    <a:pt x="361770" y="99398"/>
                  </a:lnTo>
                  <a:lnTo>
                    <a:pt x="381637" y="99392"/>
                  </a:lnTo>
                  <a:lnTo>
                    <a:pt x="401862" y="99388"/>
                  </a:lnTo>
                  <a:lnTo>
                    <a:pt x="422344" y="99386"/>
                  </a:lnTo>
                  <a:lnTo>
                    <a:pt x="443004" y="99384"/>
                  </a:lnTo>
                  <a:lnTo>
                    <a:pt x="463623" y="99383"/>
                  </a:lnTo>
                  <a:lnTo>
                    <a:pt x="483852" y="99382"/>
                  </a:lnTo>
                  <a:lnTo>
                    <a:pt x="503525" y="99386"/>
                  </a:lnTo>
                  <a:lnTo>
                    <a:pt x="522330" y="99559"/>
                  </a:lnTo>
                  <a:lnTo>
                    <a:pt x="539739" y="100207"/>
                  </a:lnTo>
                  <a:lnTo>
                    <a:pt x="555606" y="101456"/>
                  </a:lnTo>
                  <a:lnTo>
                    <a:pt x="570415" y="103108"/>
                  </a:lnTo>
                  <a:lnTo>
                    <a:pt x="585055" y="104756"/>
                  </a:lnTo>
                  <a:lnTo>
                    <a:pt x="600058" y="106163"/>
                  </a:lnTo>
                  <a:lnTo>
                    <a:pt x="615425" y="107429"/>
                  </a:lnTo>
                  <a:lnTo>
                    <a:pt x="630829" y="108885"/>
                  </a:lnTo>
                  <a:lnTo>
                    <a:pt x="646047" y="110711"/>
                  </a:lnTo>
                  <a:lnTo>
                    <a:pt x="661014" y="112769"/>
                  </a:lnTo>
                  <a:lnTo>
                    <a:pt x="675743" y="114697"/>
                  </a:lnTo>
                  <a:lnTo>
                    <a:pt x="690272" y="116287"/>
                  </a:lnTo>
                  <a:lnTo>
                    <a:pt x="704485" y="117337"/>
                  </a:lnTo>
                  <a:lnTo>
                    <a:pt x="718115" y="117583"/>
                  </a:lnTo>
                  <a:lnTo>
                    <a:pt x="731042" y="116963"/>
                  </a:lnTo>
                  <a:lnTo>
                    <a:pt x="742496" y="115387"/>
                  </a:lnTo>
                  <a:lnTo>
                    <a:pt x="750849" y="111960"/>
                  </a:lnTo>
                  <a:lnTo>
                    <a:pt x="755113" y="106625"/>
                  </a:lnTo>
                  <a:lnTo>
                    <a:pt x="755375" y="101101"/>
                  </a:lnTo>
                  <a:lnTo>
                    <a:pt x="752432" y="95990"/>
                  </a:lnTo>
                  <a:lnTo>
                    <a:pt x="747303" y="91158"/>
                  </a:lnTo>
                  <a:lnTo>
                    <a:pt x="740989" y="86199"/>
                  </a:lnTo>
                  <a:lnTo>
                    <a:pt x="734125" y="80889"/>
                  </a:lnTo>
                  <a:lnTo>
                    <a:pt x="726879" y="75182"/>
                  </a:lnTo>
                  <a:lnTo>
                    <a:pt x="719095" y="69124"/>
                  </a:lnTo>
                  <a:lnTo>
                    <a:pt x="710700" y="62790"/>
                  </a:lnTo>
                  <a:lnTo>
                    <a:pt x="701584" y="56248"/>
                  </a:lnTo>
                  <a:lnTo>
                    <a:pt x="691544" y="49559"/>
                  </a:lnTo>
                  <a:lnTo>
                    <a:pt x="680565" y="42765"/>
                  </a:lnTo>
                  <a:lnTo>
                    <a:pt x="668936" y="35898"/>
                  </a:lnTo>
                  <a:lnTo>
                    <a:pt x="657136" y="28981"/>
                  </a:lnTo>
                  <a:lnTo>
                    <a:pt x="645462" y="22036"/>
                  </a:lnTo>
                  <a:lnTo>
                    <a:pt x="634014" y="15236"/>
                  </a:lnTo>
                  <a:lnTo>
                    <a:pt x="622794" y="8897"/>
                  </a:lnTo>
                  <a:lnTo>
                    <a:pt x="611834" y="3206"/>
                  </a:lnTo>
                  <a:lnTo>
                    <a:pt x="603488" y="0"/>
                  </a:lnTo>
                  <a:lnTo>
                    <a:pt x="600530" y="923"/>
                  </a:lnTo>
                  <a:lnTo>
                    <a:pt x="601683" y="4308"/>
                  </a:lnTo>
                  <a:lnTo>
                    <a:pt x="605806" y="9033"/>
                  </a:lnTo>
                  <a:lnTo>
                    <a:pt x="612770" y="14561"/>
                  </a:lnTo>
                  <a:lnTo>
                    <a:pt x="622357" y="20603"/>
                  </a:lnTo>
                  <a:lnTo>
                    <a:pt x="634130" y="27146"/>
                  </a:lnTo>
                  <a:lnTo>
                    <a:pt x="647593" y="34382"/>
                  </a:lnTo>
                  <a:lnTo>
                    <a:pt x="662290" y="42367"/>
                  </a:lnTo>
                  <a:lnTo>
                    <a:pt x="677541" y="51022"/>
                  </a:lnTo>
                  <a:lnTo>
                    <a:pt x="692462" y="60211"/>
                  </a:lnTo>
                  <a:lnTo>
                    <a:pt x="706603" y="69801"/>
                  </a:lnTo>
                  <a:lnTo>
                    <a:pt x="719892" y="79683"/>
                  </a:lnTo>
                  <a:lnTo>
                    <a:pt x="732438" y="89769"/>
                  </a:lnTo>
                  <a:lnTo>
                    <a:pt x="744381" y="100002"/>
                  </a:lnTo>
                  <a:lnTo>
                    <a:pt x="755217" y="110500"/>
                  </a:lnTo>
                  <a:lnTo>
                    <a:pt x="763840" y="121540"/>
                  </a:lnTo>
                  <a:lnTo>
                    <a:pt x="769815" y="133222"/>
                  </a:lnTo>
                  <a:lnTo>
                    <a:pt x="773013" y="145168"/>
                  </a:lnTo>
                  <a:lnTo>
                    <a:pt x="773273" y="156655"/>
                  </a:lnTo>
                  <a:lnTo>
                    <a:pt x="770816" y="167301"/>
                  </a:lnTo>
                  <a:lnTo>
                    <a:pt x="766117" y="176906"/>
                  </a:lnTo>
                  <a:lnTo>
                    <a:pt x="759699" y="185285"/>
                  </a:lnTo>
                  <a:lnTo>
                    <a:pt x="752018" y="192479"/>
                  </a:lnTo>
                  <a:lnTo>
                    <a:pt x="743273" y="198836"/>
                  </a:lnTo>
                  <a:lnTo>
                    <a:pt x="733427" y="204887"/>
                  </a:lnTo>
                  <a:lnTo>
                    <a:pt x="722546" y="210968"/>
                  </a:lnTo>
                  <a:lnTo>
                    <a:pt x="710800" y="217209"/>
                  </a:lnTo>
                  <a:lnTo>
                    <a:pt x="698383" y="223632"/>
                  </a:lnTo>
                  <a:lnTo>
                    <a:pt x="685472" y="230215"/>
                  </a:lnTo>
                  <a:lnTo>
                    <a:pt x="672208" y="236925"/>
                  </a:lnTo>
                  <a:lnTo>
                    <a:pt x="658698" y="243729"/>
                  </a:lnTo>
                  <a:lnTo>
                    <a:pt x="645030" y="250594"/>
                  </a:lnTo>
                  <a:lnTo>
                    <a:pt x="631675" y="257393"/>
                  </a:lnTo>
                  <a:lnTo>
                    <a:pt x="618062" y="264664"/>
                  </a:lnTo>
                  <a:lnTo>
                    <a:pt x="601880" y="274166"/>
                  </a:lnTo>
                  <a:lnTo>
                    <a:pt x="579067" y="288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5352752" y="3299787"/>
            <a:ext cx="281331" cy="634382"/>
          </a:xfrm>
          <a:custGeom>
            <a:avLst/>
            <a:gdLst/>
            <a:ahLst/>
            <a:cxnLst/>
            <a:rect l="0" t="0" r="0" b="0"/>
            <a:pathLst>
              <a:path w="281331" h="634382">
                <a:moveTo>
                  <a:pt x="227351" y="132503"/>
                </a:moveTo>
                <a:lnTo>
                  <a:pt x="221484" y="138437"/>
                </a:lnTo>
                <a:lnTo>
                  <a:pt x="215920" y="144642"/>
                </a:lnTo>
                <a:lnTo>
                  <a:pt x="210120" y="151743"/>
                </a:lnTo>
                <a:lnTo>
                  <a:pt x="204039" y="159855"/>
                </a:lnTo>
                <a:lnTo>
                  <a:pt x="197709" y="169150"/>
                </a:lnTo>
                <a:lnTo>
                  <a:pt x="191181" y="179589"/>
                </a:lnTo>
                <a:lnTo>
                  <a:pt x="184505" y="190668"/>
                </a:lnTo>
                <a:lnTo>
                  <a:pt x="177723" y="201558"/>
                </a:lnTo>
                <a:lnTo>
                  <a:pt x="170861" y="211814"/>
                </a:lnTo>
                <a:lnTo>
                  <a:pt x="163779" y="221833"/>
                </a:lnTo>
                <a:lnTo>
                  <a:pt x="156185" y="232619"/>
                </a:lnTo>
                <a:lnTo>
                  <a:pt x="147972" y="244686"/>
                </a:lnTo>
                <a:lnTo>
                  <a:pt x="139507" y="257743"/>
                </a:lnTo>
                <a:lnTo>
                  <a:pt x="131510" y="270979"/>
                </a:lnTo>
                <a:lnTo>
                  <a:pt x="124352" y="283886"/>
                </a:lnTo>
                <a:lnTo>
                  <a:pt x="117902" y="296298"/>
                </a:lnTo>
                <a:lnTo>
                  <a:pt x="111730" y="308232"/>
                </a:lnTo>
                <a:lnTo>
                  <a:pt x="105536" y="319781"/>
                </a:lnTo>
                <a:lnTo>
                  <a:pt x="99035" y="331368"/>
                </a:lnTo>
                <a:lnTo>
                  <a:pt x="91898" y="343685"/>
                </a:lnTo>
                <a:lnTo>
                  <a:pt x="84023" y="357049"/>
                </a:lnTo>
                <a:lnTo>
                  <a:pt x="75800" y="371112"/>
                </a:lnTo>
                <a:lnTo>
                  <a:pt x="67974" y="385092"/>
                </a:lnTo>
                <a:lnTo>
                  <a:pt x="60938" y="398531"/>
                </a:lnTo>
                <a:lnTo>
                  <a:pt x="54742" y="411315"/>
                </a:lnTo>
                <a:lnTo>
                  <a:pt x="49273" y="423507"/>
                </a:lnTo>
                <a:lnTo>
                  <a:pt x="44373" y="435223"/>
                </a:lnTo>
                <a:lnTo>
                  <a:pt x="39895" y="446582"/>
                </a:lnTo>
                <a:lnTo>
                  <a:pt x="35720" y="457684"/>
                </a:lnTo>
                <a:lnTo>
                  <a:pt x="31757" y="468604"/>
                </a:lnTo>
                <a:lnTo>
                  <a:pt x="27940" y="479398"/>
                </a:lnTo>
                <a:lnTo>
                  <a:pt x="24223" y="490106"/>
                </a:lnTo>
                <a:lnTo>
                  <a:pt x="20574" y="500760"/>
                </a:lnTo>
                <a:lnTo>
                  <a:pt x="16971" y="511542"/>
                </a:lnTo>
                <a:lnTo>
                  <a:pt x="13398" y="522773"/>
                </a:lnTo>
                <a:lnTo>
                  <a:pt x="9851" y="534591"/>
                </a:lnTo>
                <a:lnTo>
                  <a:pt x="6486" y="546970"/>
                </a:lnTo>
                <a:lnTo>
                  <a:pt x="3607" y="559811"/>
                </a:lnTo>
                <a:lnTo>
                  <a:pt x="1347" y="572997"/>
                </a:lnTo>
                <a:lnTo>
                  <a:pt x="0" y="586106"/>
                </a:lnTo>
                <a:lnTo>
                  <a:pt x="79" y="598447"/>
                </a:lnTo>
                <a:lnTo>
                  <a:pt x="1737" y="609693"/>
                </a:lnTo>
                <a:lnTo>
                  <a:pt x="5140" y="619377"/>
                </a:lnTo>
                <a:lnTo>
                  <a:pt x="10623" y="626753"/>
                </a:lnTo>
                <a:lnTo>
                  <a:pt x="18160" y="631631"/>
                </a:lnTo>
                <a:lnTo>
                  <a:pt x="27288" y="634127"/>
                </a:lnTo>
                <a:lnTo>
                  <a:pt x="37315" y="634381"/>
                </a:lnTo>
                <a:lnTo>
                  <a:pt x="47758" y="632704"/>
                </a:lnTo>
                <a:lnTo>
                  <a:pt x="58359" y="629499"/>
                </a:lnTo>
                <a:lnTo>
                  <a:pt x="69001" y="625148"/>
                </a:lnTo>
                <a:lnTo>
                  <a:pt x="79634" y="619960"/>
                </a:lnTo>
                <a:lnTo>
                  <a:pt x="90078" y="613854"/>
                </a:lnTo>
                <a:lnTo>
                  <a:pt x="100026" y="606392"/>
                </a:lnTo>
                <a:lnTo>
                  <a:pt x="109345" y="597443"/>
                </a:lnTo>
                <a:lnTo>
                  <a:pt x="117910" y="587161"/>
                </a:lnTo>
                <a:lnTo>
                  <a:pt x="125518" y="575809"/>
                </a:lnTo>
                <a:lnTo>
                  <a:pt x="132153" y="563657"/>
                </a:lnTo>
                <a:lnTo>
                  <a:pt x="137949" y="551091"/>
                </a:lnTo>
                <a:lnTo>
                  <a:pt x="143085" y="538590"/>
                </a:lnTo>
                <a:lnTo>
                  <a:pt x="147718" y="526404"/>
                </a:lnTo>
                <a:lnTo>
                  <a:pt x="151663" y="514426"/>
                </a:lnTo>
                <a:lnTo>
                  <a:pt x="154409" y="502310"/>
                </a:lnTo>
                <a:lnTo>
                  <a:pt x="155773" y="489859"/>
                </a:lnTo>
                <a:lnTo>
                  <a:pt x="155875" y="477037"/>
                </a:lnTo>
                <a:lnTo>
                  <a:pt x="154956" y="463889"/>
                </a:lnTo>
                <a:lnTo>
                  <a:pt x="153258" y="450484"/>
                </a:lnTo>
                <a:lnTo>
                  <a:pt x="150832" y="436888"/>
                </a:lnTo>
                <a:lnTo>
                  <a:pt x="147534" y="423155"/>
                </a:lnTo>
                <a:lnTo>
                  <a:pt x="143355" y="409329"/>
                </a:lnTo>
                <a:lnTo>
                  <a:pt x="138414" y="395604"/>
                </a:lnTo>
                <a:lnTo>
                  <a:pt x="132874" y="382309"/>
                </a:lnTo>
                <a:lnTo>
                  <a:pt x="126887" y="369589"/>
                </a:lnTo>
                <a:lnTo>
                  <a:pt x="120579" y="357419"/>
                </a:lnTo>
                <a:lnTo>
                  <a:pt x="114045" y="345706"/>
                </a:lnTo>
                <a:lnTo>
                  <a:pt x="107354" y="334348"/>
                </a:lnTo>
                <a:lnTo>
                  <a:pt x="100557" y="323414"/>
                </a:lnTo>
                <a:lnTo>
                  <a:pt x="93688" y="313138"/>
                </a:lnTo>
                <a:lnTo>
                  <a:pt x="86769" y="303588"/>
                </a:lnTo>
                <a:lnTo>
                  <a:pt x="79817" y="294530"/>
                </a:lnTo>
                <a:lnTo>
                  <a:pt x="72843" y="285527"/>
                </a:lnTo>
                <a:lnTo>
                  <a:pt x="65854" y="276319"/>
                </a:lnTo>
                <a:lnTo>
                  <a:pt x="58855" y="266827"/>
                </a:lnTo>
                <a:lnTo>
                  <a:pt x="51850" y="257070"/>
                </a:lnTo>
                <a:lnTo>
                  <a:pt x="44848" y="247090"/>
                </a:lnTo>
                <a:lnTo>
                  <a:pt x="38181" y="236778"/>
                </a:lnTo>
                <a:lnTo>
                  <a:pt x="32463" y="225869"/>
                </a:lnTo>
                <a:lnTo>
                  <a:pt x="27957" y="214271"/>
                </a:lnTo>
                <a:lnTo>
                  <a:pt x="24764" y="202042"/>
                </a:lnTo>
                <a:lnTo>
                  <a:pt x="22987" y="189301"/>
                </a:lnTo>
                <a:lnTo>
                  <a:pt x="22535" y="176178"/>
                </a:lnTo>
                <a:lnTo>
                  <a:pt x="23179" y="162942"/>
                </a:lnTo>
                <a:lnTo>
                  <a:pt x="24665" y="149983"/>
                </a:lnTo>
                <a:lnTo>
                  <a:pt x="26775" y="137495"/>
                </a:lnTo>
                <a:lnTo>
                  <a:pt x="29493" y="125653"/>
                </a:lnTo>
                <a:lnTo>
                  <a:pt x="32996" y="114693"/>
                </a:lnTo>
                <a:lnTo>
                  <a:pt x="37315" y="104654"/>
                </a:lnTo>
                <a:lnTo>
                  <a:pt x="42350" y="95419"/>
                </a:lnTo>
                <a:lnTo>
                  <a:pt x="47955" y="86823"/>
                </a:lnTo>
                <a:lnTo>
                  <a:pt x="53986" y="78701"/>
                </a:lnTo>
                <a:lnTo>
                  <a:pt x="60324" y="70923"/>
                </a:lnTo>
                <a:lnTo>
                  <a:pt x="66878" y="63386"/>
                </a:lnTo>
                <a:lnTo>
                  <a:pt x="73585" y="56015"/>
                </a:lnTo>
                <a:lnTo>
                  <a:pt x="80564" y="48758"/>
                </a:lnTo>
                <a:lnTo>
                  <a:pt x="88088" y="41580"/>
                </a:lnTo>
                <a:lnTo>
                  <a:pt x="96264" y="34458"/>
                </a:lnTo>
                <a:lnTo>
                  <a:pt x="105044" y="27540"/>
                </a:lnTo>
                <a:lnTo>
                  <a:pt x="114317" y="21121"/>
                </a:lnTo>
                <a:lnTo>
                  <a:pt x="123967" y="15328"/>
                </a:lnTo>
                <a:lnTo>
                  <a:pt x="134058" y="10286"/>
                </a:lnTo>
                <a:lnTo>
                  <a:pt x="144816" y="6197"/>
                </a:lnTo>
                <a:lnTo>
                  <a:pt x="156310" y="3083"/>
                </a:lnTo>
                <a:lnTo>
                  <a:pt x="168299" y="973"/>
                </a:lnTo>
                <a:lnTo>
                  <a:pt x="180347" y="0"/>
                </a:lnTo>
                <a:lnTo>
                  <a:pt x="192186" y="130"/>
                </a:lnTo>
                <a:lnTo>
                  <a:pt x="203577" y="1522"/>
                </a:lnTo>
                <a:lnTo>
                  <a:pt x="214226" y="4583"/>
                </a:lnTo>
                <a:lnTo>
                  <a:pt x="224053" y="9386"/>
                </a:lnTo>
                <a:lnTo>
                  <a:pt x="233144" y="15712"/>
                </a:lnTo>
                <a:lnTo>
                  <a:pt x="241644" y="23245"/>
                </a:lnTo>
                <a:lnTo>
                  <a:pt x="249695" y="31686"/>
                </a:lnTo>
                <a:lnTo>
                  <a:pt x="257257" y="40946"/>
                </a:lnTo>
                <a:lnTo>
                  <a:pt x="264117" y="51137"/>
                </a:lnTo>
                <a:lnTo>
                  <a:pt x="270205" y="62251"/>
                </a:lnTo>
                <a:lnTo>
                  <a:pt x="275277" y="74155"/>
                </a:lnTo>
                <a:lnTo>
                  <a:pt x="278855" y="86676"/>
                </a:lnTo>
                <a:lnTo>
                  <a:pt x="280812" y="99653"/>
                </a:lnTo>
                <a:lnTo>
                  <a:pt x="281330" y="112790"/>
                </a:lnTo>
                <a:lnTo>
                  <a:pt x="280697" y="125684"/>
                </a:lnTo>
                <a:lnTo>
                  <a:pt x="279205" y="138118"/>
                </a:lnTo>
                <a:lnTo>
                  <a:pt x="277247" y="149625"/>
                </a:lnTo>
                <a:lnTo>
                  <a:pt x="275124" y="160520"/>
                </a:lnTo>
                <a:lnTo>
                  <a:pt x="272655" y="171758"/>
                </a:lnTo>
                <a:lnTo>
                  <a:pt x="269465" y="1851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652766" y="283398"/>
            <a:ext cx="7740235" cy="611525"/>
            <a:chOff x="652766" y="283398"/>
            <a:chExt cx="7740235" cy="611525"/>
          </a:xfrm>
        </p:grpSpPr>
        <p:sp>
          <p:nvSpPr>
            <p:cNvPr id="2" name="Freeform 1"/>
            <p:cNvSpPr/>
            <p:nvPr/>
          </p:nvSpPr>
          <p:spPr>
            <a:xfrm>
              <a:off x="884393" y="463253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6"/>
                  </a:lnTo>
                  <a:lnTo>
                    <a:pt x="2737" y="39009"/>
                  </a:lnTo>
                  <a:lnTo>
                    <a:pt x="1888" y="51469"/>
                  </a:lnTo>
                  <a:lnTo>
                    <a:pt x="1290" y="65185"/>
                  </a:lnTo>
                  <a:lnTo>
                    <a:pt x="876" y="80121"/>
                  </a:lnTo>
                  <a:lnTo>
                    <a:pt x="592" y="96347"/>
                  </a:lnTo>
                  <a:lnTo>
                    <a:pt x="399" y="113773"/>
                  </a:lnTo>
                  <a:lnTo>
                    <a:pt x="268" y="132033"/>
                  </a:lnTo>
                  <a:lnTo>
                    <a:pt x="180" y="150587"/>
                  </a:lnTo>
                  <a:lnTo>
                    <a:pt x="120" y="169099"/>
                  </a:lnTo>
                  <a:lnTo>
                    <a:pt x="80" y="187274"/>
                  </a:lnTo>
                  <a:lnTo>
                    <a:pt x="54" y="204784"/>
                  </a:lnTo>
                  <a:lnTo>
                    <a:pt x="36" y="221524"/>
                  </a:lnTo>
                  <a:lnTo>
                    <a:pt x="24" y="237563"/>
                  </a:lnTo>
                  <a:lnTo>
                    <a:pt x="16" y="253034"/>
                  </a:lnTo>
                  <a:lnTo>
                    <a:pt x="11" y="268059"/>
                  </a:lnTo>
                  <a:lnTo>
                    <a:pt x="7" y="282150"/>
                  </a:lnTo>
                  <a:lnTo>
                    <a:pt x="5" y="295601"/>
                  </a:lnTo>
                  <a:lnTo>
                    <a:pt x="2" y="30959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400082"/>
              <a:ext cx="431670" cy="136872"/>
            </a:xfrm>
            <a:custGeom>
              <a:avLst/>
              <a:gdLst/>
              <a:ahLst/>
              <a:cxnLst/>
              <a:rect l="0" t="0" r="0" b="0"/>
              <a:pathLst>
                <a:path w="431670" h="136872">
                  <a:moveTo>
                    <a:pt x="431669" y="0"/>
                  </a:moveTo>
                  <a:lnTo>
                    <a:pt x="422867" y="3001"/>
                  </a:lnTo>
                  <a:lnTo>
                    <a:pt x="414521" y="6424"/>
                  </a:lnTo>
                  <a:lnTo>
                    <a:pt x="405817" y="10615"/>
                  </a:lnTo>
                  <a:lnTo>
                    <a:pt x="396524" y="15342"/>
                  </a:lnTo>
                  <a:lnTo>
                    <a:pt x="386380" y="20176"/>
                  </a:lnTo>
                  <a:lnTo>
                    <a:pt x="375340" y="24853"/>
                  </a:lnTo>
                  <a:lnTo>
                    <a:pt x="363673" y="29289"/>
                  </a:lnTo>
                  <a:lnTo>
                    <a:pt x="351851" y="33491"/>
                  </a:lnTo>
                  <a:lnTo>
                    <a:pt x="340153" y="37499"/>
                  </a:lnTo>
                  <a:lnTo>
                    <a:pt x="328350" y="41359"/>
                  </a:lnTo>
                  <a:lnTo>
                    <a:pt x="315828" y="45112"/>
                  </a:lnTo>
                  <a:lnTo>
                    <a:pt x="302298" y="48788"/>
                  </a:lnTo>
                  <a:lnTo>
                    <a:pt x="288110" y="52410"/>
                  </a:lnTo>
                  <a:lnTo>
                    <a:pt x="274039" y="55996"/>
                  </a:lnTo>
                  <a:lnTo>
                    <a:pt x="260536" y="59557"/>
                  </a:lnTo>
                  <a:lnTo>
                    <a:pt x="247707" y="63101"/>
                  </a:lnTo>
                  <a:lnTo>
                    <a:pt x="235485" y="66634"/>
                  </a:lnTo>
                  <a:lnTo>
                    <a:pt x="223739" y="70159"/>
                  </a:lnTo>
                  <a:lnTo>
                    <a:pt x="212020" y="73679"/>
                  </a:lnTo>
                  <a:lnTo>
                    <a:pt x="199612" y="77195"/>
                  </a:lnTo>
                  <a:lnTo>
                    <a:pt x="186188" y="80710"/>
                  </a:lnTo>
                  <a:lnTo>
                    <a:pt x="172085" y="84222"/>
                  </a:lnTo>
                  <a:lnTo>
                    <a:pt x="158077" y="87734"/>
                  </a:lnTo>
                  <a:lnTo>
                    <a:pt x="144616" y="91249"/>
                  </a:lnTo>
                  <a:lnTo>
                    <a:pt x="131647" y="94932"/>
                  </a:lnTo>
                  <a:lnTo>
                    <a:pt x="118799" y="99091"/>
                  </a:lnTo>
                  <a:lnTo>
                    <a:pt x="105824" y="103849"/>
                  </a:lnTo>
                  <a:lnTo>
                    <a:pt x="92635" y="109012"/>
                  </a:lnTo>
                  <a:lnTo>
                    <a:pt x="79235" y="114170"/>
                  </a:lnTo>
                  <a:lnTo>
                    <a:pt x="65671" y="119078"/>
                  </a:lnTo>
                  <a:lnTo>
                    <a:pt x="52398" y="123522"/>
                  </a:lnTo>
                  <a:lnTo>
                    <a:pt x="38858" y="127675"/>
                  </a:lnTo>
                  <a:lnTo>
                    <a:pt x="22742" y="13189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6466" y="747523"/>
              <a:ext cx="336913" cy="115814"/>
            </a:xfrm>
            <a:custGeom>
              <a:avLst/>
              <a:gdLst/>
              <a:ahLst/>
              <a:cxnLst/>
              <a:rect l="0" t="0" r="0" b="0"/>
              <a:pathLst>
                <a:path w="336913" h="115814">
                  <a:moveTo>
                    <a:pt x="336912" y="0"/>
                  </a:moveTo>
                  <a:lnTo>
                    <a:pt x="325110" y="5800"/>
                  </a:lnTo>
                  <a:lnTo>
                    <a:pt x="313341" y="10725"/>
                  </a:lnTo>
                  <a:lnTo>
                    <a:pt x="300455" y="15227"/>
                  </a:lnTo>
                  <a:lnTo>
                    <a:pt x="286780" y="19448"/>
                  </a:lnTo>
                  <a:lnTo>
                    <a:pt x="273100" y="23462"/>
                  </a:lnTo>
                  <a:lnTo>
                    <a:pt x="259879" y="27323"/>
                  </a:lnTo>
                  <a:lnTo>
                    <a:pt x="247082" y="31076"/>
                  </a:lnTo>
                  <a:lnTo>
                    <a:pt x="234354" y="34751"/>
                  </a:lnTo>
                  <a:lnTo>
                    <a:pt x="221467" y="38373"/>
                  </a:lnTo>
                  <a:lnTo>
                    <a:pt x="208508" y="41959"/>
                  </a:lnTo>
                  <a:lnTo>
                    <a:pt x="195794" y="45520"/>
                  </a:lnTo>
                  <a:lnTo>
                    <a:pt x="183491" y="49068"/>
                  </a:lnTo>
                  <a:lnTo>
                    <a:pt x="171448" y="52773"/>
                  </a:lnTo>
                  <a:lnTo>
                    <a:pt x="159294" y="56947"/>
                  </a:lnTo>
                  <a:lnTo>
                    <a:pt x="146821" y="61715"/>
                  </a:lnTo>
                  <a:lnTo>
                    <a:pt x="133986" y="66884"/>
                  </a:lnTo>
                  <a:lnTo>
                    <a:pt x="120831" y="72046"/>
                  </a:lnTo>
                  <a:lnTo>
                    <a:pt x="107426" y="76962"/>
                  </a:lnTo>
                  <a:lnTo>
                    <a:pt x="93999" y="81566"/>
                  </a:lnTo>
                  <a:lnTo>
                    <a:pt x="80911" y="85885"/>
                  </a:lnTo>
                  <a:lnTo>
                    <a:pt x="68338" y="89973"/>
                  </a:lnTo>
                  <a:lnTo>
                    <a:pt x="56340" y="93930"/>
                  </a:lnTo>
                  <a:lnTo>
                    <a:pt x="43574" y="98381"/>
                  </a:lnTo>
                  <a:lnTo>
                    <a:pt x="26684" y="10483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8892" y="442522"/>
              <a:ext cx="112943" cy="347116"/>
            </a:xfrm>
            <a:custGeom>
              <a:avLst/>
              <a:gdLst/>
              <a:ahLst/>
              <a:cxnLst/>
              <a:rect l="0" t="0" r="0" b="0"/>
              <a:pathLst>
                <a:path w="112943" h="347116">
                  <a:moveTo>
                    <a:pt x="39242" y="347115"/>
                  </a:moveTo>
                  <a:lnTo>
                    <a:pt x="36375" y="338246"/>
                  </a:lnTo>
                  <a:lnTo>
                    <a:pt x="34233" y="329260"/>
                  </a:lnTo>
                  <a:lnTo>
                    <a:pt x="32626" y="319269"/>
                  </a:lnTo>
                  <a:lnTo>
                    <a:pt x="31272" y="308461"/>
                  </a:lnTo>
                  <a:lnTo>
                    <a:pt x="29776" y="297298"/>
                  </a:lnTo>
                  <a:lnTo>
                    <a:pt x="27929" y="286084"/>
                  </a:lnTo>
                  <a:lnTo>
                    <a:pt x="25862" y="274626"/>
                  </a:lnTo>
                  <a:lnTo>
                    <a:pt x="23930" y="262345"/>
                  </a:lnTo>
                  <a:lnTo>
                    <a:pt x="22329" y="248982"/>
                  </a:lnTo>
                  <a:lnTo>
                    <a:pt x="20933" y="234906"/>
                  </a:lnTo>
                  <a:lnTo>
                    <a:pt x="19388" y="220912"/>
                  </a:lnTo>
                  <a:lnTo>
                    <a:pt x="17502" y="207457"/>
                  </a:lnTo>
                  <a:lnTo>
                    <a:pt x="15405" y="194490"/>
                  </a:lnTo>
                  <a:lnTo>
                    <a:pt x="13451" y="181644"/>
                  </a:lnTo>
                  <a:lnTo>
                    <a:pt x="11834" y="168669"/>
                  </a:lnTo>
                  <a:lnTo>
                    <a:pt x="10427" y="155481"/>
                  </a:lnTo>
                  <a:lnTo>
                    <a:pt x="8875" y="142080"/>
                  </a:lnTo>
                  <a:lnTo>
                    <a:pt x="6984" y="128502"/>
                  </a:lnTo>
                  <a:lnTo>
                    <a:pt x="4883" y="114788"/>
                  </a:lnTo>
                  <a:lnTo>
                    <a:pt x="2927" y="100975"/>
                  </a:lnTo>
                  <a:lnTo>
                    <a:pt x="1318" y="87096"/>
                  </a:lnTo>
                  <a:lnTo>
                    <a:pt x="255" y="73336"/>
                  </a:lnTo>
                  <a:lnTo>
                    <a:pt x="0" y="60017"/>
                  </a:lnTo>
                  <a:lnTo>
                    <a:pt x="624" y="47289"/>
                  </a:lnTo>
                  <a:lnTo>
                    <a:pt x="2519" y="35454"/>
                  </a:lnTo>
                  <a:lnTo>
                    <a:pt x="6452" y="25031"/>
                  </a:lnTo>
                  <a:lnTo>
                    <a:pt x="12653" y="16179"/>
                  </a:lnTo>
                  <a:lnTo>
                    <a:pt x="20732" y="9066"/>
                  </a:lnTo>
                  <a:lnTo>
                    <a:pt x="29981" y="4028"/>
                  </a:lnTo>
                  <a:lnTo>
                    <a:pt x="39861" y="1052"/>
                  </a:lnTo>
                  <a:lnTo>
                    <a:pt x="49897" y="0"/>
                  </a:lnTo>
                  <a:lnTo>
                    <a:pt x="59621" y="799"/>
                  </a:lnTo>
                  <a:lnTo>
                    <a:pt x="68815" y="3211"/>
                  </a:lnTo>
                  <a:lnTo>
                    <a:pt x="77365" y="6608"/>
                  </a:lnTo>
                  <a:lnTo>
                    <a:pt x="86092" y="10384"/>
                  </a:lnTo>
                  <a:lnTo>
                    <a:pt x="96880" y="14866"/>
                  </a:lnTo>
                  <a:lnTo>
                    <a:pt x="112942" y="207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3378" y="64223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2730" y="2867"/>
                  </a:lnTo>
                  <a:lnTo>
                    <a:pt x="118819" y="5009"/>
                  </a:lnTo>
                  <a:lnTo>
                    <a:pt x="104325" y="6612"/>
                  </a:lnTo>
                  <a:lnTo>
                    <a:pt x="89297" y="7792"/>
                  </a:lnTo>
                  <a:lnTo>
                    <a:pt x="74120" y="8641"/>
                  </a:lnTo>
                  <a:lnTo>
                    <a:pt x="59072" y="9238"/>
                  </a:lnTo>
                  <a:lnTo>
                    <a:pt x="44848" y="9653"/>
                  </a:lnTo>
                  <a:lnTo>
                    <a:pt x="31235" y="9983"/>
                  </a:lnTo>
                  <a:lnTo>
                    <a:pt x="17043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8259" y="442196"/>
              <a:ext cx="1" cy="326385"/>
            </a:xfrm>
            <a:custGeom>
              <a:avLst/>
              <a:gdLst/>
              <a:ahLst/>
              <a:cxnLst/>
              <a:rect l="0" t="0" r="0" b="0"/>
              <a:pathLst>
                <a:path w="1" h="32638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8"/>
                  </a:lnTo>
                  <a:lnTo>
                    <a:pt x="0" y="107933"/>
                  </a:lnTo>
                  <a:lnTo>
                    <a:pt x="0" y="122232"/>
                  </a:lnTo>
                  <a:lnTo>
                    <a:pt x="0" y="136630"/>
                  </a:lnTo>
                  <a:lnTo>
                    <a:pt x="0" y="151448"/>
                  </a:lnTo>
                  <a:lnTo>
                    <a:pt x="0" y="166827"/>
                  </a:lnTo>
                  <a:lnTo>
                    <a:pt x="0" y="182580"/>
                  </a:lnTo>
                  <a:lnTo>
                    <a:pt x="0" y="198310"/>
                  </a:lnTo>
                  <a:lnTo>
                    <a:pt x="0" y="213779"/>
                  </a:lnTo>
                  <a:lnTo>
                    <a:pt x="0" y="228930"/>
                  </a:lnTo>
                  <a:lnTo>
                    <a:pt x="0" y="243789"/>
                  </a:lnTo>
                  <a:lnTo>
                    <a:pt x="0" y="258400"/>
                  </a:lnTo>
                  <a:lnTo>
                    <a:pt x="0" y="272409"/>
                  </a:lnTo>
                  <a:lnTo>
                    <a:pt x="0" y="286539"/>
                  </a:lnTo>
                  <a:lnTo>
                    <a:pt x="0" y="30315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2974" y="589595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209363" y="67"/>
                  </a:lnTo>
                  <a:lnTo>
                    <a:pt x="198234" y="708"/>
                  </a:lnTo>
                  <a:lnTo>
                    <a:pt x="186636" y="2000"/>
                  </a:lnTo>
                  <a:lnTo>
                    <a:pt x="174475" y="3687"/>
                  </a:lnTo>
                  <a:lnTo>
                    <a:pt x="161815" y="5355"/>
                  </a:lnTo>
                  <a:lnTo>
                    <a:pt x="148759" y="6772"/>
                  </a:lnTo>
                  <a:lnTo>
                    <a:pt x="135406" y="8043"/>
                  </a:lnTo>
                  <a:lnTo>
                    <a:pt x="121842" y="9502"/>
                  </a:lnTo>
                  <a:lnTo>
                    <a:pt x="108131" y="11335"/>
                  </a:lnTo>
                  <a:lnTo>
                    <a:pt x="94485" y="13566"/>
                  </a:lnTo>
                  <a:lnTo>
                    <a:pt x="81243" y="16142"/>
                  </a:lnTo>
                  <a:lnTo>
                    <a:pt x="68562" y="18985"/>
                  </a:lnTo>
                  <a:lnTo>
                    <a:pt x="56491" y="21872"/>
                  </a:lnTo>
                  <a:lnTo>
                    <a:pt x="43668" y="24729"/>
                  </a:lnTo>
                  <a:lnTo>
                    <a:pt x="26730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05657" y="400082"/>
              <a:ext cx="294799" cy="372939"/>
            </a:xfrm>
            <a:custGeom>
              <a:avLst/>
              <a:gdLst/>
              <a:ahLst/>
              <a:cxnLst/>
              <a:rect l="0" t="0" r="0" b="0"/>
              <a:pathLst>
                <a:path w="294799" h="372939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14"/>
                  </a:lnTo>
                  <a:lnTo>
                    <a:pt x="178" y="89419"/>
                  </a:lnTo>
                  <a:lnTo>
                    <a:pt x="826" y="104632"/>
                  </a:lnTo>
                  <a:lnTo>
                    <a:pt x="2075" y="119755"/>
                  </a:lnTo>
                  <a:lnTo>
                    <a:pt x="3728" y="134840"/>
                  </a:lnTo>
                  <a:lnTo>
                    <a:pt x="5376" y="150186"/>
                  </a:lnTo>
                  <a:lnTo>
                    <a:pt x="6779" y="165951"/>
                  </a:lnTo>
                  <a:lnTo>
                    <a:pt x="7871" y="181980"/>
                  </a:lnTo>
                  <a:lnTo>
                    <a:pt x="8680" y="197901"/>
                  </a:lnTo>
                  <a:lnTo>
                    <a:pt x="9262" y="213499"/>
                  </a:lnTo>
                  <a:lnTo>
                    <a:pt x="9840" y="228566"/>
                  </a:lnTo>
                  <a:lnTo>
                    <a:pt x="10768" y="242838"/>
                  </a:lnTo>
                  <a:lnTo>
                    <a:pt x="12208" y="256256"/>
                  </a:lnTo>
                  <a:lnTo>
                    <a:pt x="13990" y="269080"/>
                  </a:lnTo>
                  <a:lnTo>
                    <a:pt x="15726" y="281771"/>
                  </a:lnTo>
                  <a:lnTo>
                    <a:pt x="17162" y="294536"/>
                  </a:lnTo>
                  <a:lnTo>
                    <a:pt x="17367" y="304743"/>
                  </a:lnTo>
                  <a:lnTo>
                    <a:pt x="15981" y="308313"/>
                  </a:lnTo>
                  <a:lnTo>
                    <a:pt x="14428" y="305265"/>
                  </a:lnTo>
                  <a:lnTo>
                    <a:pt x="13212" y="297322"/>
                  </a:lnTo>
                  <a:lnTo>
                    <a:pt x="12348" y="286083"/>
                  </a:lnTo>
                  <a:lnTo>
                    <a:pt x="11763" y="272693"/>
                  </a:lnTo>
                  <a:lnTo>
                    <a:pt x="11706" y="258392"/>
                  </a:lnTo>
                  <a:lnTo>
                    <a:pt x="12731" y="244591"/>
                  </a:lnTo>
                  <a:lnTo>
                    <a:pt x="15065" y="232009"/>
                  </a:lnTo>
                  <a:lnTo>
                    <a:pt x="18939" y="221247"/>
                  </a:lnTo>
                  <a:lnTo>
                    <a:pt x="24747" y="213059"/>
                  </a:lnTo>
                  <a:lnTo>
                    <a:pt x="32502" y="207602"/>
                  </a:lnTo>
                  <a:lnTo>
                    <a:pt x="41607" y="205037"/>
                  </a:lnTo>
                  <a:lnTo>
                    <a:pt x="51088" y="205792"/>
                  </a:lnTo>
                  <a:lnTo>
                    <a:pt x="60341" y="209777"/>
                  </a:lnTo>
                  <a:lnTo>
                    <a:pt x="68990" y="216500"/>
                  </a:lnTo>
                  <a:lnTo>
                    <a:pt x="76718" y="225353"/>
                  </a:lnTo>
                  <a:lnTo>
                    <a:pt x="83466" y="235782"/>
                  </a:lnTo>
                  <a:lnTo>
                    <a:pt x="89353" y="247338"/>
                  </a:lnTo>
                  <a:lnTo>
                    <a:pt x="94557" y="259685"/>
                  </a:lnTo>
                  <a:lnTo>
                    <a:pt x="99246" y="272577"/>
                  </a:lnTo>
                  <a:lnTo>
                    <a:pt x="103399" y="285842"/>
                  </a:lnTo>
                  <a:lnTo>
                    <a:pt x="106817" y="299360"/>
                  </a:lnTo>
                  <a:lnTo>
                    <a:pt x="109464" y="312955"/>
                  </a:lnTo>
                  <a:lnTo>
                    <a:pt x="111902" y="323274"/>
                  </a:lnTo>
                  <a:lnTo>
                    <a:pt x="114870" y="326429"/>
                  </a:lnTo>
                  <a:lnTo>
                    <a:pt x="118466" y="324132"/>
                  </a:lnTo>
                  <a:lnTo>
                    <a:pt x="122755" y="318679"/>
                  </a:lnTo>
                  <a:lnTo>
                    <a:pt x="127710" y="311750"/>
                  </a:lnTo>
                  <a:lnTo>
                    <a:pt x="133233" y="304284"/>
                  </a:lnTo>
                  <a:lnTo>
                    <a:pt x="139361" y="296876"/>
                  </a:lnTo>
                  <a:lnTo>
                    <a:pt x="146288" y="289999"/>
                  </a:lnTo>
                  <a:lnTo>
                    <a:pt x="154056" y="283837"/>
                  </a:lnTo>
                  <a:lnTo>
                    <a:pt x="162726" y="278516"/>
                  </a:lnTo>
                  <a:lnTo>
                    <a:pt x="172455" y="274226"/>
                  </a:lnTo>
                  <a:lnTo>
                    <a:pt x="183220" y="270960"/>
                  </a:lnTo>
                  <a:lnTo>
                    <a:pt x="194703" y="268408"/>
                  </a:lnTo>
                  <a:lnTo>
                    <a:pt x="206404" y="266069"/>
                  </a:lnTo>
                  <a:lnTo>
                    <a:pt x="218002" y="263629"/>
                  </a:lnTo>
                  <a:lnTo>
                    <a:pt x="229060" y="260648"/>
                  </a:lnTo>
                  <a:lnTo>
                    <a:pt x="238952" y="256502"/>
                  </a:lnTo>
                  <a:lnTo>
                    <a:pt x="247445" y="250965"/>
                  </a:lnTo>
                  <a:lnTo>
                    <a:pt x="254316" y="244143"/>
                  </a:lnTo>
                  <a:lnTo>
                    <a:pt x="259190" y="236275"/>
                  </a:lnTo>
                  <a:lnTo>
                    <a:pt x="262057" y="227620"/>
                  </a:lnTo>
                  <a:lnTo>
                    <a:pt x="263035" y="218556"/>
                  </a:lnTo>
                  <a:lnTo>
                    <a:pt x="262188" y="209560"/>
                  </a:lnTo>
                  <a:lnTo>
                    <a:pt x="259724" y="200900"/>
                  </a:lnTo>
                  <a:lnTo>
                    <a:pt x="255632" y="193122"/>
                  </a:lnTo>
                  <a:lnTo>
                    <a:pt x="249612" y="187108"/>
                  </a:lnTo>
                  <a:lnTo>
                    <a:pt x="241679" y="183183"/>
                  </a:lnTo>
                  <a:lnTo>
                    <a:pt x="232269" y="181346"/>
                  </a:lnTo>
                  <a:lnTo>
                    <a:pt x="222044" y="181542"/>
                  </a:lnTo>
                  <a:lnTo>
                    <a:pt x="211470" y="183524"/>
                  </a:lnTo>
                  <a:lnTo>
                    <a:pt x="200948" y="186936"/>
                  </a:lnTo>
                  <a:lnTo>
                    <a:pt x="190891" y="191426"/>
                  </a:lnTo>
                  <a:lnTo>
                    <a:pt x="181473" y="196707"/>
                  </a:lnTo>
                  <a:lnTo>
                    <a:pt x="172999" y="202876"/>
                  </a:lnTo>
                  <a:lnTo>
                    <a:pt x="165977" y="210380"/>
                  </a:lnTo>
                  <a:lnTo>
                    <a:pt x="160545" y="219357"/>
                  </a:lnTo>
                  <a:lnTo>
                    <a:pt x="156370" y="229657"/>
                  </a:lnTo>
                  <a:lnTo>
                    <a:pt x="152861" y="241021"/>
                  </a:lnTo>
                  <a:lnTo>
                    <a:pt x="149614" y="253181"/>
                  </a:lnTo>
                  <a:lnTo>
                    <a:pt x="146752" y="265753"/>
                  </a:lnTo>
                  <a:lnTo>
                    <a:pt x="144807" y="278258"/>
                  </a:lnTo>
                  <a:lnTo>
                    <a:pt x="144016" y="290442"/>
                  </a:lnTo>
                  <a:lnTo>
                    <a:pt x="144316" y="302249"/>
                  </a:lnTo>
                  <a:lnTo>
                    <a:pt x="145513" y="313718"/>
                  </a:lnTo>
                  <a:lnTo>
                    <a:pt x="147404" y="324907"/>
                  </a:lnTo>
                  <a:lnTo>
                    <a:pt x="150132" y="335558"/>
                  </a:lnTo>
                  <a:lnTo>
                    <a:pt x="154166" y="345113"/>
                  </a:lnTo>
                  <a:lnTo>
                    <a:pt x="159661" y="353351"/>
                  </a:lnTo>
                  <a:lnTo>
                    <a:pt x="166640" y="360205"/>
                  </a:lnTo>
                  <a:lnTo>
                    <a:pt x="175151" y="365593"/>
                  </a:lnTo>
                  <a:lnTo>
                    <a:pt x="185061" y="369615"/>
                  </a:lnTo>
                  <a:lnTo>
                    <a:pt x="195952" y="372181"/>
                  </a:lnTo>
                  <a:lnTo>
                    <a:pt x="207246" y="372938"/>
                  </a:lnTo>
                  <a:lnTo>
                    <a:pt x="218578" y="371857"/>
                  </a:lnTo>
                  <a:lnTo>
                    <a:pt x="229795" y="369183"/>
                  </a:lnTo>
                  <a:lnTo>
                    <a:pt x="240859" y="365255"/>
                  </a:lnTo>
                  <a:lnTo>
                    <a:pt x="251769" y="360402"/>
                  </a:lnTo>
                  <a:lnTo>
                    <a:pt x="262098" y="355193"/>
                  </a:lnTo>
                  <a:lnTo>
                    <a:pt x="272001" y="349920"/>
                  </a:lnTo>
                  <a:lnTo>
                    <a:pt x="282349" y="344128"/>
                  </a:lnTo>
                  <a:lnTo>
                    <a:pt x="294798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06933" y="283398"/>
              <a:ext cx="156777" cy="485183"/>
            </a:xfrm>
            <a:custGeom>
              <a:avLst/>
              <a:gdLst/>
              <a:ahLst/>
              <a:cxnLst/>
              <a:rect l="0" t="0" r="0" b="0"/>
              <a:pathLst>
                <a:path w="156777" h="485183">
                  <a:moveTo>
                    <a:pt x="51492" y="485182"/>
                  </a:moveTo>
                  <a:lnTo>
                    <a:pt x="48558" y="476381"/>
                  </a:lnTo>
                  <a:lnTo>
                    <a:pt x="45776" y="468034"/>
                  </a:lnTo>
                  <a:lnTo>
                    <a:pt x="42881" y="459326"/>
                  </a:lnTo>
                  <a:lnTo>
                    <a:pt x="40013" y="449859"/>
                  </a:lnTo>
                  <a:lnTo>
                    <a:pt x="37496" y="439068"/>
                  </a:lnTo>
                  <a:lnTo>
                    <a:pt x="35481" y="426774"/>
                  </a:lnTo>
                  <a:lnTo>
                    <a:pt x="33796" y="413282"/>
                  </a:lnTo>
                  <a:lnTo>
                    <a:pt x="32053" y="399163"/>
                  </a:lnTo>
                  <a:lnTo>
                    <a:pt x="30027" y="384818"/>
                  </a:lnTo>
                  <a:lnTo>
                    <a:pt x="27665" y="370442"/>
                  </a:lnTo>
                  <a:lnTo>
                    <a:pt x="25000" y="356112"/>
                  </a:lnTo>
                  <a:lnTo>
                    <a:pt x="22098" y="341842"/>
                  </a:lnTo>
                  <a:lnTo>
                    <a:pt x="19183" y="327462"/>
                  </a:lnTo>
                  <a:lnTo>
                    <a:pt x="16613" y="312656"/>
                  </a:lnTo>
                  <a:lnTo>
                    <a:pt x="14550" y="297280"/>
                  </a:lnTo>
                  <a:lnTo>
                    <a:pt x="12828" y="281358"/>
                  </a:lnTo>
                  <a:lnTo>
                    <a:pt x="11058" y="264984"/>
                  </a:lnTo>
                  <a:lnTo>
                    <a:pt x="9017" y="248263"/>
                  </a:lnTo>
                  <a:lnTo>
                    <a:pt x="6814" y="231288"/>
                  </a:lnTo>
                  <a:lnTo>
                    <a:pt x="4789" y="214133"/>
                  </a:lnTo>
                  <a:lnTo>
                    <a:pt x="3129" y="196858"/>
                  </a:lnTo>
                  <a:lnTo>
                    <a:pt x="1862" y="179664"/>
                  </a:lnTo>
                  <a:lnTo>
                    <a:pt x="937" y="162886"/>
                  </a:lnTo>
                  <a:lnTo>
                    <a:pt x="284" y="146678"/>
                  </a:lnTo>
                  <a:lnTo>
                    <a:pt x="0" y="131184"/>
                  </a:lnTo>
                  <a:lnTo>
                    <a:pt x="333" y="116618"/>
                  </a:lnTo>
                  <a:lnTo>
                    <a:pt x="1372" y="103005"/>
                  </a:lnTo>
                  <a:lnTo>
                    <a:pt x="3051" y="90217"/>
                  </a:lnTo>
                  <a:lnTo>
                    <a:pt x="5250" y="78082"/>
                  </a:lnTo>
                  <a:lnTo>
                    <a:pt x="7849" y="66436"/>
                  </a:lnTo>
                  <a:lnTo>
                    <a:pt x="11069" y="55308"/>
                  </a:lnTo>
                  <a:lnTo>
                    <a:pt x="15440" y="44901"/>
                  </a:lnTo>
                  <a:lnTo>
                    <a:pt x="21165" y="35272"/>
                  </a:lnTo>
                  <a:lnTo>
                    <a:pt x="28299" y="26501"/>
                  </a:lnTo>
                  <a:lnTo>
                    <a:pt x="36916" y="18755"/>
                  </a:lnTo>
                  <a:lnTo>
                    <a:pt x="46900" y="12036"/>
                  </a:lnTo>
                  <a:lnTo>
                    <a:pt x="58012" y="6524"/>
                  </a:lnTo>
                  <a:lnTo>
                    <a:pt x="69986" y="2644"/>
                  </a:lnTo>
                  <a:lnTo>
                    <a:pt x="82583" y="484"/>
                  </a:lnTo>
                  <a:lnTo>
                    <a:pt x="95294" y="0"/>
                  </a:lnTo>
                  <a:lnTo>
                    <a:pt x="107367" y="1186"/>
                  </a:lnTo>
                  <a:lnTo>
                    <a:pt x="118438" y="3864"/>
                  </a:lnTo>
                  <a:lnTo>
                    <a:pt x="128205" y="7440"/>
                  </a:lnTo>
                  <a:lnTo>
                    <a:pt x="137213" y="11356"/>
                  </a:lnTo>
                  <a:lnTo>
                    <a:pt x="146248" y="15952"/>
                  </a:lnTo>
                  <a:lnTo>
                    <a:pt x="156776" y="21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32082" y="54748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8240" y="2867"/>
                  </a:lnTo>
                  <a:lnTo>
                    <a:pt x="176471" y="5009"/>
                  </a:lnTo>
                  <a:lnTo>
                    <a:pt x="163576" y="6612"/>
                  </a:lnTo>
                  <a:lnTo>
                    <a:pt x="149555" y="7793"/>
                  </a:lnTo>
                  <a:lnTo>
                    <a:pt x="134578" y="8641"/>
                  </a:lnTo>
                  <a:lnTo>
                    <a:pt x="118865" y="9243"/>
                  </a:lnTo>
                  <a:lnTo>
                    <a:pt x="102935" y="9831"/>
                  </a:lnTo>
                  <a:lnTo>
                    <a:pt x="87559" y="10763"/>
                  </a:lnTo>
                  <a:lnTo>
                    <a:pt x="73120" y="12205"/>
                  </a:lnTo>
                  <a:lnTo>
                    <a:pt x="59700" y="13997"/>
                  </a:lnTo>
                  <a:lnTo>
                    <a:pt x="45744" y="15927"/>
                  </a:lnTo>
                  <a:lnTo>
                    <a:pt x="27794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63709" y="558010"/>
              <a:ext cx="136872" cy="209458"/>
            </a:xfrm>
            <a:custGeom>
              <a:avLst/>
              <a:gdLst/>
              <a:ahLst/>
              <a:cxnLst/>
              <a:rect l="0" t="0" r="0" b="0"/>
              <a:pathLst>
                <a:path w="136872" h="209458">
                  <a:moveTo>
                    <a:pt x="0" y="84228"/>
                  </a:moveTo>
                  <a:lnTo>
                    <a:pt x="2934" y="98830"/>
                  </a:lnTo>
                  <a:lnTo>
                    <a:pt x="5717" y="112101"/>
                  </a:lnTo>
                  <a:lnTo>
                    <a:pt x="8616" y="125297"/>
                  </a:lnTo>
                  <a:lnTo>
                    <a:pt x="11657" y="138466"/>
                  </a:lnTo>
                  <a:lnTo>
                    <a:pt x="14822" y="151327"/>
                  </a:lnTo>
                  <a:lnTo>
                    <a:pt x="18086" y="163727"/>
                  </a:lnTo>
                  <a:lnTo>
                    <a:pt x="21424" y="175668"/>
                  </a:lnTo>
                  <a:lnTo>
                    <a:pt x="24815" y="187221"/>
                  </a:lnTo>
                  <a:lnTo>
                    <a:pt x="28205" y="198403"/>
                  </a:lnTo>
                  <a:lnTo>
                    <a:pt x="30252" y="206838"/>
                  </a:lnTo>
                  <a:lnTo>
                    <a:pt x="29636" y="209457"/>
                  </a:lnTo>
                  <a:lnTo>
                    <a:pt x="27414" y="207222"/>
                  </a:lnTo>
                  <a:lnTo>
                    <a:pt x="24439" y="201806"/>
                  </a:lnTo>
                  <a:lnTo>
                    <a:pt x="21126" y="194106"/>
                  </a:lnTo>
                  <a:lnTo>
                    <a:pt x="17669" y="184269"/>
                  </a:lnTo>
                  <a:lnTo>
                    <a:pt x="14165" y="172500"/>
                  </a:lnTo>
                  <a:lnTo>
                    <a:pt x="10981" y="159302"/>
                  </a:lnTo>
                  <a:lnTo>
                    <a:pt x="8745" y="145352"/>
                  </a:lnTo>
                  <a:lnTo>
                    <a:pt x="7721" y="131110"/>
                  </a:lnTo>
                  <a:lnTo>
                    <a:pt x="7847" y="116966"/>
                  </a:lnTo>
                  <a:lnTo>
                    <a:pt x="8919" y="103321"/>
                  </a:lnTo>
                  <a:lnTo>
                    <a:pt x="10718" y="90335"/>
                  </a:lnTo>
                  <a:lnTo>
                    <a:pt x="13212" y="78141"/>
                  </a:lnTo>
                  <a:lnTo>
                    <a:pt x="16556" y="66936"/>
                  </a:lnTo>
                  <a:lnTo>
                    <a:pt x="20779" y="56733"/>
                  </a:lnTo>
                  <a:lnTo>
                    <a:pt x="26258" y="47557"/>
                  </a:lnTo>
                  <a:lnTo>
                    <a:pt x="33757" y="39532"/>
                  </a:lnTo>
                  <a:lnTo>
                    <a:pt x="43508" y="32616"/>
                  </a:lnTo>
                  <a:lnTo>
                    <a:pt x="55126" y="26801"/>
                  </a:lnTo>
                  <a:lnTo>
                    <a:pt x="67905" y="22185"/>
                  </a:lnTo>
                  <a:lnTo>
                    <a:pt x="81295" y="18703"/>
                  </a:lnTo>
                  <a:lnTo>
                    <a:pt x="94381" y="15973"/>
                  </a:lnTo>
                  <a:lnTo>
                    <a:pt x="107095" y="13009"/>
                  </a:lnTo>
                  <a:lnTo>
                    <a:pt x="120547" y="843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14979" y="619635"/>
              <a:ext cx="196172" cy="156440"/>
            </a:xfrm>
            <a:custGeom>
              <a:avLst/>
              <a:gdLst/>
              <a:ahLst/>
              <a:cxnLst/>
              <a:rect l="0" t="0" r="0" b="0"/>
              <a:pathLst>
                <a:path w="196172" h="156440">
                  <a:moveTo>
                    <a:pt x="111943" y="54188"/>
                  </a:moveTo>
                  <a:lnTo>
                    <a:pt x="108942" y="45387"/>
                  </a:lnTo>
                  <a:lnTo>
                    <a:pt x="105520" y="37040"/>
                  </a:lnTo>
                  <a:lnTo>
                    <a:pt x="101315" y="28355"/>
                  </a:lnTo>
                  <a:lnTo>
                    <a:pt x="96069" y="19753"/>
                  </a:lnTo>
                  <a:lnTo>
                    <a:pt x="89291" y="12203"/>
                  </a:lnTo>
                  <a:lnTo>
                    <a:pt x="80863" y="6180"/>
                  </a:lnTo>
                  <a:lnTo>
                    <a:pt x="71296" y="1988"/>
                  </a:lnTo>
                  <a:lnTo>
                    <a:pt x="61501" y="0"/>
                  </a:lnTo>
                  <a:lnTo>
                    <a:pt x="52036" y="193"/>
                  </a:lnTo>
                  <a:lnTo>
                    <a:pt x="43244" y="2408"/>
                  </a:lnTo>
                  <a:lnTo>
                    <a:pt x="35420" y="6545"/>
                  </a:lnTo>
                  <a:lnTo>
                    <a:pt x="28607" y="12358"/>
                  </a:lnTo>
                  <a:lnTo>
                    <a:pt x="22677" y="19512"/>
                  </a:lnTo>
                  <a:lnTo>
                    <a:pt x="17444" y="27675"/>
                  </a:lnTo>
                  <a:lnTo>
                    <a:pt x="12736" y="36573"/>
                  </a:lnTo>
                  <a:lnTo>
                    <a:pt x="8571" y="46156"/>
                  </a:lnTo>
                  <a:lnTo>
                    <a:pt x="5144" y="56574"/>
                  </a:lnTo>
                  <a:lnTo>
                    <a:pt x="2509" y="67838"/>
                  </a:lnTo>
                  <a:lnTo>
                    <a:pt x="739" y="79673"/>
                  </a:lnTo>
                  <a:lnTo>
                    <a:pt x="0" y="91618"/>
                  </a:lnTo>
                  <a:lnTo>
                    <a:pt x="287" y="103389"/>
                  </a:lnTo>
                  <a:lnTo>
                    <a:pt x="1616" y="114734"/>
                  </a:lnTo>
                  <a:lnTo>
                    <a:pt x="4103" y="125352"/>
                  </a:lnTo>
                  <a:lnTo>
                    <a:pt x="7707" y="135145"/>
                  </a:lnTo>
                  <a:lnTo>
                    <a:pt x="12414" y="143704"/>
                  </a:lnTo>
                  <a:lnTo>
                    <a:pt x="18322" y="150250"/>
                  </a:lnTo>
                  <a:lnTo>
                    <a:pt x="25371" y="154531"/>
                  </a:lnTo>
                  <a:lnTo>
                    <a:pt x="33374" y="156439"/>
                  </a:lnTo>
                  <a:lnTo>
                    <a:pt x="42117" y="155758"/>
                  </a:lnTo>
                  <a:lnTo>
                    <a:pt x="51395" y="152629"/>
                  </a:lnTo>
                  <a:lnTo>
                    <a:pt x="60725" y="147292"/>
                  </a:lnTo>
                  <a:lnTo>
                    <a:pt x="69375" y="139906"/>
                  </a:lnTo>
                  <a:lnTo>
                    <a:pt x="77004" y="130758"/>
                  </a:lnTo>
                  <a:lnTo>
                    <a:pt x="83616" y="120213"/>
                  </a:lnTo>
                  <a:lnTo>
                    <a:pt x="89373" y="108620"/>
                  </a:lnTo>
                  <a:lnTo>
                    <a:pt x="94470" y="96301"/>
                  </a:lnTo>
                  <a:lnTo>
                    <a:pt x="99097" y="84639"/>
                  </a:lnTo>
                  <a:lnTo>
                    <a:pt x="103882" y="76420"/>
                  </a:lnTo>
                  <a:lnTo>
                    <a:pt x="109042" y="73260"/>
                  </a:lnTo>
                  <a:lnTo>
                    <a:pt x="113782" y="74809"/>
                  </a:lnTo>
                  <a:lnTo>
                    <a:pt x="118034" y="80054"/>
                  </a:lnTo>
                  <a:lnTo>
                    <a:pt x="122128" y="87842"/>
                  </a:lnTo>
                  <a:lnTo>
                    <a:pt x="126511" y="97074"/>
                  </a:lnTo>
                  <a:lnTo>
                    <a:pt x="131408" y="107022"/>
                  </a:lnTo>
                  <a:lnTo>
                    <a:pt x="137158" y="116809"/>
                  </a:lnTo>
                  <a:lnTo>
                    <a:pt x="144301" y="125322"/>
                  </a:lnTo>
                  <a:lnTo>
                    <a:pt x="152978" y="132083"/>
                  </a:lnTo>
                  <a:lnTo>
                    <a:pt x="162420" y="137159"/>
                  </a:lnTo>
                  <a:lnTo>
                    <a:pt x="172064" y="141374"/>
                  </a:lnTo>
                  <a:lnTo>
                    <a:pt x="182756" y="145091"/>
                  </a:lnTo>
                  <a:lnTo>
                    <a:pt x="196171" y="1489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95371" y="595022"/>
              <a:ext cx="152650" cy="177895"/>
            </a:xfrm>
            <a:custGeom>
              <a:avLst/>
              <a:gdLst/>
              <a:ahLst/>
              <a:cxnLst/>
              <a:rect l="0" t="0" r="0" b="0"/>
              <a:pathLst>
                <a:path w="152650" h="177895">
                  <a:moveTo>
                    <a:pt x="110535" y="15630"/>
                  </a:moveTo>
                  <a:lnTo>
                    <a:pt x="104534" y="9897"/>
                  </a:lnTo>
                  <a:lnTo>
                    <a:pt x="97689" y="5613"/>
                  </a:lnTo>
                  <a:lnTo>
                    <a:pt x="89306" y="2416"/>
                  </a:lnTo>
                  <a:lnTo>
                    <a:pt x="79851" y="401"/>
                  </a:lnTo>
                  <a:lnTo>
                    <a:pt x="70185" y="0"/>
                  </a:lnTo>
                  <a:lnTo>
                    <a:pt x="60830" y="1316"/>
                  </a:lnTo>
                  <a:lnTo>
                    <a:pt x="51958" y="4311"/>
                  </a:lnTo>
                  <a:lnTo>
                    <a:pt x="43554" y="8984"/>
                  </a:lnTo>
                  <a:lnTo>
                    <a:pt x="35543" y="15167"/>
                  </a:lnTo>
                  <a:lnTo>
                    <a:pt x="27995" y="22741"/>
                  </a:lnTo>
                  <a:lnTo>
                    <a:pt x="21138" y="31718"/>
                  </a:lnTo>
                  <a:lnTo>
                    <a:pt x="15044" y="41981"/>
                  </a:lnTo>
                  <a:lnTo>
                    <a:pt x="9797" y="53465"/>
                  </a:lnTo>
                  <a:lnTo>
                    <a:pt x="5570" y="66229"/>
                  </a:lnTo>
                  <a:lnTo>
                    <a:pt x="2366" y="80174"/>
                  </a:lnTo>
                  <a:lnTo>
                    <a:pt x="368" y="94605"/>
                  </a:lnTo>
                  <a:lnTo>
                    <a:pt x="0" y="108372"/>
                  </a:lnTo>
                  <a:lnTo>
                    <a:pt x="1347" y="120886"/>
                  </a:lnTo>
                  <a:lnTo>
                    <a:pt x="4199" y="132082"/>
                  </a:lnTo>
                  <a:lnTo>
                    <a:pt x="8248" y="142144"/>
                  </a:lnTo>
                  <a:lnTo>
                    <a:pt x="13200" y="151311"/>
                  </a:lnTo>
                  <a:lnTo>
                    <a:pt x="19134" y="159486"/>
                  </a:lnTo>
                  <a:lnTo>
                    <a:pt x="26472" y="166241"/>
                  </a:lnTo>
                  <a:lnTo>
                    <a:pt x="35330" y="171453"/>
                  </a:lnTo>
                  <a:lnTo>
                    <a:pt x="45379" y="175125"/>
                  </a:lnTo>
                  <a:lnTo>
                    <a:pt x="56041" y="177224"/>
                  </a:lnTo>
                  <a:lnTo>
                    <a:pt x="66917" y="177894"/>
                  </a:lnTo>
                  <a:lnTo>
                    <a:pt x="77812" y="177396"/>
                  </a:lnTo>
                  <a:lnTo>
                    <a:pt x="88652" y="176006"/>
                  </a:lnTo>
                  <a:lnTo>
                    <a:pt x="99414" y="173966"/>
                  </a:lnTo>
                  <a:lnTo>
                    <a:pt x="109841" y="171424"/>
                  </a:lnTo>
                  <a:lnTo>
                    <a:pt x="120564" y="168094"/>
                  </a:lnTo>
                  <a:lnTo>
                    <a:pt x="133643" y="162568"/>
                  </a:lnTo>
                  <a:lnTo>
                    <a:pt x="152649" y="1525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24433" y="421139"/>
              <a:ext cx="28873" cy="368499"/>
            </a:xfrm>
            <a:custGeom>
              <a:avLst/>
              <a:gdLst/>
              <a:ahLst/>
              <a:cxnLst/>
              <a:rect l="0" t="0" r="0" b="0"/>
              <a:pathLst>
                <a:path w="28873" h="368499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2"/>
                  </a:lnTo>
                  <a:lnTo>
                    <a:pt x="651" y="67808"/>
                  </a:lnTo>
                  <a:lnTo>
                    <a:pt x="1890" y="80710"/>
                  </a:lnTo>
                  <a:lnTo>
                    <a:pt x="3254" y="95098"/>
                  </a:lnTo>
                  <a:lnTo>
                    <a:pt x="4468" y="111538"/>
                  </a:lnTo>
                  <a:lnTo>
                    <a:pt x="5602" y="129324"/>
                  </a:lnTo>
                  <a:lnTo>
                    <a:pt x="6971" y="146894"/>
                  </a:lnTo>
                  <a:lnTo>
                    <a:pt x="8738" y="163356"/>
                  </a:lnTo>
                  <a:lnTo>
                    <a:pt x="10756" y="178983"/>
                  </a:lnTo>
                  <a:lnTo>
                    <a:pt x="12657" y="194831"/>
                  </a:lnTo>
                  <a:lnTo>
                    <a:pt x="14238" y="211518"/>
                  </a:lnTo>
                  <a:lnTo>
                    <a:pt x="15621" y="228861"/>
                  </a:lnTo>
                  <a:lnTo>
                    <a:pt x="17157" y="246144"/>
                  </a:lnTo>
                  <a:lnTo>
                    <a:pt x="19038" y="262927"/>
                  </a:lnTo>
                  <a:lnTo>
                    <a:pt x="21131" y="279098"/>
                  </a:lnTo>
                  <a:lnTo>
                    <a:pt x="23083" y="294710"/>
                  </a:lnTo>
                  <a:lnTo>
                    <a:pt x="24694" y="309855"/>
                  </a:lnTo>
                  <a:lnTo>
                    <a:pt x="25930" y="324040"/>
                  </a:lnTo>
                  <a:lnTo>
                    <a:pt x="26968" y="337570"/>
                  </a:lnTo>
                  <a:lnTo>
                    <a:pt x="27897" y="351636"/>
                  </a:lnTo>
                  <a:lnTo>
                    <a:pt x="28872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95378" y="52642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0881" y="2867"/>
                  </a:lnTo>
                  <a:lnTo>
                    <a:pt x="229112" y="5009"/>
                  </a:lnTo>
                  <a:lnTo>
                    <a:pt x="216222" y="6612"/>
                  </a:lnTo>
                  <a:lnTo>
                    <a:pt x="202374" y="7793"/>
                  </a:lnTo>
                  <a:lnTo>
                    <a:pt x="188046" y="8641"/>
                  </a:lnTo>
                  <a:lnTo>
                    <a:pt x="173576" y="9239"/>
                  </a:lnTo>
                  <a:lnTo>
                    <a:pt x="159127" y="9653"/>
                  </a:lnTo>
                  <a:lnTo>
                    <a:pt x="144751" y="9937"/>
                  </a:lnTo>
                  <a:lnTo>
                    <a:pt x="130456" y="10135"/>
                  </a:lnTo>
                  <a:lnTo>
                    <a:pt x="116232" y="10439"/>
                  </a:lnTo>
                  <a:lnTo>
                    <a:pt x="102062" y="11175"/>
                  </a:lnTo>
                  <a:lnTo>
                    <a:pt x="87936" y="12483"/>
                  </a:lnTo>
                  <a:lnTo>
                    <a:pt x="73872" y="14184"/>
                  </a:lnTo>
                  <a:lnTo>
                    <a:pt x="58218" y="16042"/>
                  </a:lnTo>
                  <a:lnTo>
                    <a:pt x="36244" y="182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61304" y="684352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18"/>
                  </a:lnTo>
                  <a:lnTo>
                    <a:pt x="1896" y="72053"/>
                  </a:lnTo>
                  <a:lnTo>
                    <a:pt x="3394" y="84051"/>
                  </a:lnTo>
                  <a:lnTo>
                    <a:pt x="5273" y="100295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69119" y="547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53198" y="652766"/>
              <a:ext cx="157620" cy="152624"/>
            </a:xfrm>
            <a:custGeom>
              <a:avLst/>
              <a:gdLst/>
              <a:ahLst/>
              <a:cxnLst/>
              <a:rect l="0" t="0" r="0" b="0"/>
              <a:pathLst>
                <a:path w="157620" h="152624">
                  <a:moveTo>
                    <a:pt x="94905" y="10529"/>
                  </a:moveTo>
                  <a:lnTo>
                    <a:pt x="86104" y="7729"/>
                  </a:lnTo>
                  <a:lnTo>
                    <a:pt x="77757" y="6227"/>
                  </a:lnTo>
                  <a:lnTo>
                    <a:pt x="69058" y="5925"/>
                  </a:lnTo>
                  <a:lnTo>
                    <a:pt x="59937" y="6777"/>
                  </a:lnTo>
                  <a:lnTo>
                    <a:pt x="50442" y="8894"/>
                  </a:lnTo>
                  <a:lnTo>
                    <a:pt x="40659" y="12220"/>
                  </a:lnTo>
                  <a:lnTo>
                    <a:pt x="30991" y="16728"/>
                  </a:lnTo>
                  <a:lnTo>
                    <a:pt x="22114" y="22496"/>
                  </a:lnTo>
                  <a:lnTo>
                    <a:pt x="14343" y="29452"/>
                  </a:lnTo>
                  <a:lnTo>
                    <a:pt x="7976" y="37561"/>
                  </a:lnTo>
                  <a:lnTo>
                    <a:pt x="3448" y="46907"/>
                  </a:lnTo>
                  <a:lnTo>
                    <a:pt x="817" y="57407"/>
                  </a:lnTo>
                  <a:lnTo>
                    <a:pt x="0" y="68542"/>
                  </a:lnTo>
                  <a:lnTo>
                    <a:pt x="954" y="79476"/>
                  </a:lnTo>
                  <a:lnTo>
                    <a:pt x="3482" y="89751"/>
                  </a:lnTo>
                  <a:lnTo>
                    <a:pt x="7277" y="99275"/>
                  </a:lnTo>
                  <a:lnTo>
                    <a:pt x="12032" y="108133"/>
                  </a:lnTo>
                  <a:lnTo>
                    <a:pt x="17490" y="116456"/>
                  </a:lnTo>
                  <a:lnTo>
                    <a:pt x="23609" y="124216"/>
                  </a:lnTo>
                  <a:lnTo>
                    <a:pt x="30548" y="131217"/>
                  </a:lnTo>
                  <a:lnTo>
                    <a:pt x="38332" y="137408"/>
                  </a:lnTo>
                  <a:lnTo>
                    <a:pt x="47018" y="142720"/>
                  </a:lnTo>
                  <a:lnTo>
                    <a:pt x="56759" y="146991"/>
                  </a:lnTo>
                  <a:lnTo>
                    <a:pt x="67533" y="150224"/>
                  </a:lnTo>
                  <a:lnTo>
                    <a:pt x="79024" y="152242"/>
                  </a:lnTo>
                  <a:lnTo>
                    <a:pt x="90728" y="152623"/>
                  </a:lnTo>
                  <a:lnTo>
                    <a:pt x="102330" y="151281"/>
                  </a:lnTo>
                  <a:lnTo>
                    <a:pt x="113390" y="148261"/>
                  </a:lnTo>
                  <a:lnTo>
                    <a:pt x="123284" y="143568"/>
                  </a:lnTo>
                  <a:lnTo>
                    <a:pt x="131787" y="137374"/>
                  </a:lnTo>
                  <a:lnTo>
                    <a:pt x="139004" y="129963"/>
                  </a:lnTo>
                  <a:lnTo>
                    <a:pt x="145176" y="121626"/>
                  </a:lnTo>
                  <a:lnTo>
                    <a:pt x="150540" y="112610"/>
                  </a:lnTo>
                  <a:lnTo>
                    <a:pt x="154824" y="102948"/>
                  </a:lnTo>
                  <a:lnTo>
                    <a:pt x="157273" y="92478"/>
                  </a:lnTo>
                  <a:lnTo>
                    <a:pt x="157619" y="81183"/>
                  </a:lnTo>
                  <a:lnTo>
                    <a:pt x="155885" y="69497"/>
                  </a:lnTo>
                  <a:lnTo>
                    <a:pt x="152130" y="58185"/>
                  </a:lnTo>
                  <a:lnTo>
                    <a:pt x="146612" y="47656"/>
                  </a:lnTo>
                  <a:lnTo>
                    <a:pt x="139951" y="38071"/>
                  </a:lnTo>
                  <a:lnTo>
                    <a:pt x="132280" y="28469"/>
                  </a:lnTo>
                  <a:lnTo>
                    <a:pt x="121811" y="16895"/>
                  </a:lnTo>
                  <a:lnTo>
                    <a:pt x="10543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63917" y="631825"/>
              <a:ext cx="178985" cy="189398"/>
            </a:xfrm>
            <a:custGeom>
              <a:avLst/>
              <a:gdLst/>
              <a:ahLst/>
              <a:cxnLst/>
              <a:rect l="0" t="0" r="0" b="0"/>
              <a:pathLst>
                <a:path w="178985" h="189398">
                  <a:moveTo>
                    <a:pt x="0" y="84112"/>
                  </a:moveTo>
                  <a:lnTo>
                    <a:pt x="2933" y="92914"/>
                  </a:lnTo>
                  <a:lnTo>
                    <a:pt x="5715" y="101260"/>
                  </a:lnTo>
                  <a:lnTo>
                    <a:pt x="8615" y="109964"/>
                  </a:lnTo>
                  <a:lnTo>
                    <a:pt x="11656" y="119257"/>
                  </a:lnTo>
                  <a:lnTo>
                    <a:pt x="14821" y="129401"/>
                  </a:lnTo>
                  <a:lnTo>
                    <a:pt x="18060" y="140371"/>
                  </a:lnTo>
                  <a:lnTo>
                    <a:pt x="20475" y="149420"/>
                  </a:lnTo>
                  <a:lnTo>
                    <a:pt x="21006" y="152624"/>
                  </a:lnTo>
                  <a:lnTo>
                    <a:pt x="20062" y="150176"/>
                  </a:lnTo>
                  <a:lnTo>
                    <a:pt x="18336" y="143510"/>
                  </a:lnTo>
                  <a:lnTo>
                    <a:pt x="16495" y="133707"/>
                  </a:lnTo>
                  <a:lnTo>
                    <a:pt x="14897" y="121595"/>
                  </a:lnTo>
                  <a:lnTo>
                    <a:pt x="13808" y="108146"/>
                  </a:lnTo>
                  <a:lnTo>
                    <a:pt x="13517" y="94464"/>
                  </a:lnTo>
                  <a:lnTo>
                    <a:pt x="14096" y="81170"/>
                  </a:lnTo>
                  <a:lnTo>
                    <a:pt x="15448" y="68454"/>
                  </a:lnTo>
                  <a:lnTo>
                    <a:pt x="17418" y="56295"/>
                  </a:lnTo>
                  <a:lnTo>
                    <a:pt x="19859" y="44603"/>
                  </a:lnTo>
                  <a:lnTo>
                    <a:pt x="22971" y="33596"/>
                  </a:lnTo>
                  <a:lnTo>
                    <a:pt x="27269" y="23794"/>
                  </a:lnTo>
                  <a:lnTo>
                    <a:pt x="32941" y="15391"/>
                  </a:lnTo>
                  <a:lnTo>
                    <a:pt x="39868" y="8594"/>
                  </a:lnTo>
                  <a:lnTo>
                    <a:pt x="47814" y="3775"/>
                  </a:lnTo>
                  <a:lnTo>
                    <a:pt x="56530" y="949"/>
                  </a:lnTo>
                  <a:lnTo>
                    <a:pt x="65806" y="0"/>
                  </a:lnTo>
                  <a:lnTo>
                    <a:pt x="75478" y="867"/>
                  </a:lnTo>
                  <a:lnTo>
                    <a:pt x="85414" y="3345"/>
                  </a:lnTo>
                  <a:lnTo>
                    <a:pt x="95204" y="7447"/>
                  </a:lnTo>
                  <a:lnTo>
                    <a:pt x="104171" y="13472"/>
                  </a:lnTo>
                  <a:lnTo>
                    <a:pt x="112020" y="21409"/>
                  </a:lnTo>
                  <a:lnTo>
                    <a:pt x="118951" y="30822"/>
                  </a:lnTo>
                  <a:lnTo>
                    <a:pt x="125455" y="41050"/>
                  </a:lnTo>
                  <a:lnTo>
                    <a:pt x="131866" y="51630"/>
                  </a:lnTo>
                  <a:lnTo>
                    <a:pt x="138175" y="62325"/>
                  </a:lnTo>
                  <a:lnTo>
                    <a:pt x="144119" y="73031"/>
                  </a:lnTo>
                  <a:lnTo>
                    <a:pt x="149566" y="83711"/>
                  </a:lnTo>
                  <a:lnTo>
                    <a:pt x="154530" y="94358"/>
                  </a:lnTo>
                  <a:lnTo>
                    <a:pt x="159092" y="104973"/>
                  </a:lnTo>
                  <a:lnTo>
                    <a:pt x="163339" y="115563"/>
                  </a:lnTo>
                  <a:lnTo>
                    <a:pt x="167204" y="126258"/>
                  </a:lnTo>
                  <a:lnTo>
                    <a:pt x="170838" y="138672"/>
                  </a:lnTo>
                  <a:lnTo>
                    <a:pt x="174564" y="157249"/>
                  </a:lnTo>
                  <a:lnTo>
                    <a:pt x="178984" y="1893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70338" y="621181"/>
              <a:ext cx="9476" cy="200042"/>
            </a:xfrm>
            <a:custGeom>
              <a:avLst/>
              <a:gdLst/>
              <a:ahLst/>
              <a:cxnLst/>
              <a:rect l="0" t="0" r="0" b="0"/>
              <a:pathLst>
                <a:path w="9476" h="200042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61"/>
                  </a:lnTo>
                  <a:lnTo>
                    <a:pt x="1683" y="50309"/>
                  </a:lnTo>
                  <a:lnTo>
                    <a:pt x="834" y="64638"/>
                  </a:lnTo>
                  <a:lnTo>
                    <a:pt x="241" y="79107"/>
                  </a:lnTo>
                  <a:lnTo>
                    <a:pt x="0" y="93557"/>
                  </a:lnTo>
                  <a:lnTo>
                    <a:pt x="364" y="107933"/>
                  </a:lnTo>
                  <a:lnTo>
                    <a:pt x="1418" y="122218"/>
                  </a:lnTo>
                  <a:lnTo>
                    <a:pt x="2949" y="136204"/>
                  </a:lnTo>
                  <a:lnTo>
                    <a:pt x="4673" y="151059"/>
                  </a:lnTo>
                  <a:lnTo>
                    <a:pt x="6744" y="170325"/>
                  </a:lnTo>
                  <a:lnTo>
                    <a:pt x="9475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79813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70936" y="612581"/>
              <a:ext cx="195561" cy="195260"/>
            </a:xfrm>
            <a:custGeom>
              <a:avLst/>
              <a:gdLst/>
              <a:ahLst/>
              <a:cxnLst/>
              <a:rect l="0" t="0" r="0" b="0"/>
              <a:pathLst>
                <a:path w="195561" h="195260">
                  <a:moveTo>
                    <a:pt x="151033" y="19128"/>
                  </a:moveTo>
                  <a:lnTo>
                    <a:pt x="145031" y="13395"/>
                  </a:lnTo>
                  <a:lnTo>
                    <a:pt x="138187" y="9111"/>
                  </a:lnTo>
                  <a:lnTo>
                    <a:pt x="129790" y="5905"/>
                  </a:lnTo>
                  <a:lnTo>
                    <a:pt x="119817" y="3544"/>
                  </a:lnTo>
                  <a:lnTo>
                    <a:pt x="108206" y="1847"/>
                  </a:lnTo>
                  <a:lnTo>
                    <a:pt x="95100" y="656"/>
                  </a:lnTo>
                  <a:lnTo>
                    <a:pt x="81097" y="0"/>
                  </a:lnTo>
                  <a:lnTo>
                    <a:pt x="67100" y="80"/>
                  </a:lnTo>
                  <a:lnTo>
                    <a:pt x="53627" y="956"/>
                  </a:lnTo>
                  <a:lnTo>
                    <a:pt x="40975" y="2865"/>
                  </a:lnTo>
                  <a:lnTo>
                    <a:pt x="29399" y="6282"/>
                  </a:lnTo>
                  <a:lnTo>
                    <a:pt x="18928" y="11322"/>
                  </a:lnTo>
                  <a:lnTo>
                    <a:pt x="10067" y="17639"/>
                  </a:lnTo>
                  <a:lnTo>
                    <a:pt x="3841" y="24635"/>
                  </a:lnTo>
                  <a:lnTo>
                    <a:pt x="580" y="31892"/>
                  </a:lnTo>
                  <a:lnTo>
                    <a:pt x="0" y="39202"/>
                  </a:lnTo>
                  <a:lnTo>
                    <a:pt x="1578" y="46483"/>
                  </a:lnTo>
                  <a:lnTo>
                    <a:pt x="4793" y="53705"/>
                  </a:lnTo>
                  <a:lnTo>
                    <a:pt x="9524" y="60707"/>
                  </a:lnTo>
                  <a:lnTo>
                    <a:pt x="16038" y="67189"/>
                  </a:lnTo>
                  <a:lnTo>
                    <a:pt x="24341" y="73028"/>
                  </a:lnTo>
                  <a:lnTo>
                    <a:pt x="34184" y="78103"/>
                  </a:lnTo>
                  <a:lnTo>
                    <a:pt x="45240" y="82214"/>
                  </a:lnTo>
                  <a:lnTo>
                    <a:pt x="57197" y="85350"/>
                  </a:lnTo>
                  <a:lnTo>
                    <a:pt x="69803" y="87642"/>
                  </a:lnTo>
                  <a:lnTo>
                    <a:pt x="82863" y="89271"/>
                  </a:lnTo>
                  <a:lnTo>
                    <a:pt x="96234" y="90417"/>
                  </a:lnTo>
                  <a:lnTo>
                    <a:pt x="109652" y="91545"/>
                  </a:lnTo>
                  <a:lnTo>
                    <a:pt x="122741" y="93376"/>
                  </a:lnTo>
                  <a:lnTo>
                    <a:pt x="135319" y="96244"/>
                  </a:lnTo>
                  <a:lnTo>
                    <a:pt x="147223" y="100140"/>
                  </a:lnTo>
                  <a:lnTo>
                    <a:pt x="158226" y="104897"/>
                  </a:lnTo>
                  <a:lnTo>
                    <a:pt x="168285" y="110328"/>
                  </a:lnTo>
                  <a:lnTo>
                    <a:pt x="177193" y="116585"/>
                  </a:lnTo>
                  <a:lnTo>
                    <a:pt x="184507" y="124140"/>
                  </a:lnTo>
                  <a:lnTo>
                    <a:pt x="190121" y="133138"/>
                  </a:lnTo>
                  <a:lnTo>
                    <a:pt x="193908" y="143112"/>
                  </a:lnTo>
                  <a:lnTo>
                    <a:pt x="195560" y="153191"/>
                  </a:lnTo>
                  <a:lnTo>
                    <a:pt x="195106" y="162848"/>
                  </a:lnTo>
                  <a:lnTo>
                    <a:pt x="192531" y="171601"/>
                  </a:lnTo>
                  <a:lnTo>
                    <a:pt x="187612" y="178867"/>
                  </a:lnTo>
                  <a:lnTo>
                    <a:pt x="180452" y="184489"/>
                  </a:lnTo>
                  <a:lnTo>
                    <a:pt x="171409" y="188634"/>
                  </a:lnTo>
                  <a:lnTo>
                    <a:pt x="160907" y="191598"/>
                  </a:lnTo>
                  <a:lnTo>
                    <a:pt x="149332" y="193669"/>
                  </a:lnTo>
                  <a:lnTo>
                    <a:pt x="137156" y="194928"/>
                  </a:lnTo>
                  <a:lnTo>
                    <a:pt x="124917" y="195259"/>
                  </a:lnTo>
                  <a:lnTo>
                    <a:pt x="112917" y="194675"/>
                  </a:lnTo>
                  <a:lnTo>
                    <a:pt x="101306" y="193463"/>
                  </a:lnTo>
                  <a:lnTo>
                    <a:pt x="88842" y="191988"/>
                  </a:lnTo>
                  <a:lnTo>
                    <a:pt x="72197" y="190121"/>
                  </a:lnTo>
                  <a:lnTo>
                    <a:pt x="45748" y="1875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45327" y="379025"/>
              <a:ext cx="213637" cy="482189"/>
            </a:xfrm>
            <a:custGeom>
              <a:avLst/>
              <a:gdLst/>
              <a:ahLst/>
              <a:cxnLst/>
              <a:rect l="0" t="0" r="0" b="0"/>
              <a:pathLst>
                <a:path w="213637" h="482189">
                  <a:moveTo>
                    <a:pt x="45180" y="0"/>
                  </a:moveTo>
                  <a:lnTo>
                    <a:pt x="42380" y="8869"/>
                  </a:lnTo>
                  <a:lnTo>
                    <a:pt x="40879" y="17856"/>
                  </a:lnTo>
                  <a:lnTo>
                    <a:pt x="40563" y="27846"/>
                  </a:lnTo>
                  <a:lnTo>
                    <a:pt x="40897" y="38654"/>
                  </a:lnTo>
                  <a:lnTo>
                    <a:pt x="41068" y="49817"/>
                  </a:lnTo>
                  <a:lnTo>
                    <a:pt x="40635" y="61032"/>
                  </a:lnTo>
                  <a:lnTo>
                    <a:pt x="39666" y="72489"/>
                  </a:lnTo>
                  <a:lnTo>
                    <a:pt x="38544" y="84771"/>
                  </a:lnTo>
                  <a:lnTo>
                    <a:pt x="37528" y="98147"/>
                  </a:lnTo>
                  <a:lnTo>
                    <a:pt x="36710" y="112741"/>
                  </a:lnTo>
                  <a:lnTo>
                    <a:pt x="36093" y="128680"/>
                  </a:lnTo>
                  <a:lnTo>
                    <a:pt x="35643" y="145877"/>
                  </a:lnTo>
                  <a:lnTo>
                    <a:pt x="35155" y="163629"/>
                  </a:lnTo>
                  <a:lnTo>
                    <a:pt x="34288" y="180772"/>
                  </a:lnTo>
                  <a:lnTo>
                    <a:pt x="32885" y="196715"/>
                  </a:lnTo>
                  <a:lnTo>
                    <a:pt x="30958" y="211875"/>
                  </a:lnTo>
                  <a:lnTo>
                    <a:pt x="28592" y="227348"/>
                  </a:lnTo>
                  <a:lnTo>
                    <a:pt x="25894" y="243759"/>
                  </a:lnTo>
                  <a:lnTo>
                    <a:pt x="23118" y="261073"/>
                  </a:lnTo>
                  <a:lnTo>
                    <a:pt x="20640" y="278862"/>
                  </a:lnTo>
                  <a:lnTo>
                    <a:pt x="18641" y="296790"/>
                  </a:lnTo>
                  <a:lnTo>
                    <a:pt x="16961" y="314373"/>
                  </a:lnTo>
                  <a:lnTo>
                    <a:pt x="15219" y="330940"/>
                  </a:lnTo>
                  <a:lnTo>
                    <a:pt x="13197" y="346226"/>
                  </a:lnTo>
                  <a:lnTo>
                    <a:pt x="11006" y="360471"/>
                  </a:lnTo>
                  <a:lnTo>
                    <a:pt x="8989" y="374198"/>
                  </a:lnTo>
                  <a:lnTo>
                    <a:pt x="7330" y="387769"/>
                  </a:lnTo>
                  <a:lnTo>
                    <a:pt x="5895" y="401192"/>
                  </a:lnTo>
                  <a:lnTo>
                    <a:pt x="4324" y="414220"/>
                  </a:lnTo>
                  <a:lnTo>
                    <a:pt x="2429" y="426725"/>
                  </a:lnTo>
                  <a:lnTo>
                    <a:pt x="666" y="438564"/>
                  </a:lnTo>
                  <a:lnTo>
                    <a:pt x="0" y="449516"/>
                  </a:lnTo>
                  <a:lnTo>
                    <a:pt x="893" y="459532"/>
                  </a:lnTo>
                  <a:lnTo>
                    <a:pt x="3480" y="468240"/>
                  </a:lnTo>
                  <a:lnTo>
                    <a:pt x="7815" y="474886"/>
                  </a:lnTo>
                  <a:lnTo>
                    <a:pt x="13736" y="479243"/>
                  </a:lnTo>
                  <a:lnTo>
                    <a:pt x="20949" y="481542"/>
                  </a:lnTo>
                  <a:lnTo>
                    <a:pt x="29145" y="482188"/>
                  </a:lnTo>
                  <a:lnTo>
                    <a:pt x="38063" y="481589"/>
                  </a:lnTo>
                  <a:lnTo>
                    <a:pt x="47657" y="480090"/>
                  </a:lnTo>
                  <a:lnTo>
                    <a:pt x="58082" y="477954"/>
                  </a:lnTo>
                  <a:lnTo>
                    <a:pt x="69351" y="475377"/>
                  </a:lnTo>
                  <a:lnTo>
                    <a:pt x="81189" y="472498"/>
                  </a:lnTo>
                  <a:lnTo>
                    <a:pt x="93136" y="469413"/>
                  </a:lnTo>
                  <a:lnTo>
                    <a:pt x="104917" y="466193"/>
                  </a:lnTo>
                  <a:lnTo>
                    <a:pt x="116608" y="463047"/>
                  </a:lnTo>
                  <a:lnTo>
                    <a:pt x="128524" y="460314"/>
                  </a:lnTo>
                  <a:lnTo>
                    <a:pt x="140828" y="458143"/>
                  </a:lnTo>
                  <a:lnTo>
                    <a:pt x="153314" y="456512"/>
                  </a:lnTo>
                  <a:lnTo>
                    <a:pt x="166919" y="455159"/>
                  </a:lnTo>
                  <a:lnTo>
                    <a:pt x="185075" y="453964"/>
                  </a:lnTo>
                  <a:lnTo>
                    <a:pt x="213636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22579" y="463253"/>
              <a:ext cx="231183" cy="373297"/>
            </a:xfrm>
            <a:custGeom>
              <a:avLst/>
              <a:gdLst/>
              <a:ahLst/>
              <a:cxnLst/>
              <a:rect l="0" t="0" r="0" b="0"/>
              <a:pathLst>
                <a:path w="231183" h="373297">
                  <a:moveTo>
                    <a:pt x="20612" y="0"/>
                  </a:moveTo>
                  <a:lnTo>
                    <a:pt x="20612" y="14669"/>
                  </a:lnTo>
                  <a:lnTo>
                    <a:pt x="20612" y="28580"/>
                  </a:lnTo>
                  <a:lnTo>
                    <a:pt x="20607" y="43078"/>
                  </a:lnTo>
                  <a:lnTo>
                    <a:pt x="20435" y="58280"/>
                  </a:lnTo>
                  <a:lnTo>
                    <a:pt x="19786" y="74105"/>
                  </a:lnTo>
                  <a:lnTo>
                    <a:pt x="18538" y="90425"/>
                  </a:lnTo>
                  <a:lnTo>
                    <a:pt x="16885" y="107115"/>
                  </a:lnTo>
                  <a:lnTo>
                    <a:pt x="15237" y="124071"/>
                  </a:lnTo>
                  <a:lnTo>
                    <a:pt x="13830" y="141215"/>
                  </a:lnTo>
                  <a:lnTo>
                    <a:pt x="12564" y="158489"/>
                  </a:lnTo>
                  <a:lnTo>
                    <a:pt x="11108" y="175852"/>
                  </a:lnTo>
                  <a:lnTo>
                    <a:pt x="9281" y="193270"/>
                  </a:lnTo>
                  <a:lnTo>
                    <a:pt x="7223" y="210561"/>
                  </a:lnTo>
                  <a:lnTo>
                    <a:pt x="5295" y="227405"/>
                  </a:lnTo>
                  <a:lnTo>
                    <a:pt x="3701" y="243662"/>
                  </a:lnTo>
                  <a:lnTo>
                    <a:pt x="2479" y="259359"/>
                  </a:lnTo>
                  <a:lnTo>
                    <a:pt x="1583" y="274593"/>
                  </a:lnTo>
                  <a:lnTo>
                    <a:pt x="947" y="289473"/>
                  </a:lnTo>
                  <a:lnTo>
                    <a:pt x="502" y="304095"/>
                  </a:lnTo>
                  <a:lnTo>
                    <a:pt x="196" y="318533"/>
                  </a:lnTo>
                  <a:lnTo>
                    <a:pt x="0" y="332820"/>
                  </a:lnTo>
                  <a:lnTo>
                    <a:pt x="377" y="346178"/>
                  </a:lnTo>
                  <a:lnTo>
                    <a:pt x="2227" y="357099"/>
                  </a:lnTo>
                  <a:lnTo>
                    <a:pt x="5927" y="364954"/>
                  </a:lnTo>
                  <a:lnTo>
                    <a:pt x="11533" y="369920"/>
                  </a:lnTo>
                  <a:lnTo>
                    <a:pt x="19041" y="372513"/>
                  </a:lnTo>
                  <a:lnTo>
                    <a:pt x="28243" y="373296"/>
                  </a:lnTo>
                  <a:lnTo>
                    <a:pt x="38811" y="372759"/>
                  </a:lnTo>
                  <a:lnTo>
                    <a:pt x="50413" y="371285"/>
                  </a:lnTo>
                  <a:lnTo>
                    <a:pt x="62760" y="369160"/>
                  </a:lnTo>
                  <a:lnTo>
                    <a:pt x="75472" y="366587"/>
                  </a:lnTo>
                  <a:lnTo>
                    <a:pt x="88077" y="363708"/>
                  </a:lnTo>
                  <a:lnTo>
                    <a:pt x="100332" y="360622"/>
                  </a:lnTo>
                  <a:lnTo>
                    <a:pt x="112188" y="357397"/>
                  </a:lnTo>
                  <a:lnTo>
                    <a:pt x="123690" y="354077"/>
                  </a:lnTo>
                  <a:lnTo>
                    <a:pt x="134911" y="350695"/>
                  </a:lnTo>
                  <a:lnTo>
                    <a:pt x="145923" y="347270"/>
                  </a:lnTo>
                  <a:lnTo>
                    <a:pt x="156785" y="343818"/>
                  </a:lnTo>
                  <a:lnTo>
                    <a:pt x="167536" y="340351"/>
                  </a:lnTo>
                  <a:lnTo>
                    <a:pt x="178141" y="337027"/>
                  </a:lnTo>
                  <a:lnTo>
                    <a:pt x="189740" y="333822"/>
                  </a:lnTo>
                  <a:lnTo>
                    <a:pt x="205588" y="330453"/>
                  </a:lnTo>
                  <a:lnTo>
                    <a:pt x="231182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22134" y="62118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7" y="1999"/>
                  </a:lnTo>
                  <a:lnTo>
                    <a:pt x="62403" y="3695"/>
                  </a:lnTo>
                  <a:lnTo>
                    <a:pt x="50234" y="5545"/>
                  </a:lnTo>
                  <a:lnTo>
                    <a:pt x="31891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43191" y="452725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91106" y="2867"/>
                  </a:lnTo>
                  <a:lnTo>
                    <a:pt x="181479" y="5009"/>
                  </a:lnTo>
                  <a:lnTo>
                    <a:pt x="170191" y="6612"/>
                  </a:lnTo>
                  <a:lnTo>
                    <a:pt x="157525" y="7792"/>
                  </a:lnTo>
                  <a:lnTo>
                    <a:pt x="144045" y="8641"/>
                  </a:lnTo>
                  <a:lnTo>
                    <a:pt x="130173" y="9238"/>
                  </a:lnTo>
                  <a:lnTo>
                    <a:pt x="116138" y="9653"/>
                  </a:lnTo>
                  <a:lnTo>
                    <a:pt x="102046" y="9937"/>
                  </a:lnTo>
                  <a:lnTo>
                    <a:pt x="87949" y="10135"/>
                  </a:lnTo>
                  <a:lnTo>
                    <a:pt x="74029" y="10438"/>
                  </a:lnTo>
                  <a:lnTo>
                    <a:pt x="60594" y="11175"/>
                  </a:lnTo>
                  <a:lnTo>
                    <a:pt x="47791" y="12483"/>
                  </a:lnTo>
                  <a:lnTo>
                    <a:pt x="36034" y="14184"/>
                  </a:lnTo>
                  <a:lnTo>
                    <a:pt x="24942" y="16042"/>
                  </a:lnTo>
                  <a:lnTo>
                    <a:pt x="13543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77643" y="497552"/>
              <a:ext cx="253078" cy="292083"/>
            </a:xfrm>
            <a:custGeom>
              <a:avLst/>
              <a:gdLst/>
              <a:ahLst/>
              <a:cxnLst/>
              <a:rect l="0" t="0" r="0" b="0"/>
              <a:pathLst>
                <a:path w="253078" h="292083">
                  <a:moveTo>
                    <a:pt x="186688" y="7815"/>
                  </a:moveTo>
                  <a:lnTo>
                    <a:pt x="177753" y="4949"/>
                  </a:lnTo>
                  <a:lnTo>
                    <a:pt x="168126" y="2807"/>
                  </a:lnTo>
                  <a:lnTo>
                    <a:pt x="156843" y="1208"/>
                  </a:lnTo>
                  <a:lnTo>
                    <a:pt x="144348" y="200"/>
                  </a:lnTo>
                  <a:lnTo>
                    <a:pt x="131517" y="0"/>
                  </a:lnTo>
                  <a:lnTo>
                    <a:pt x="118899" y="656"/>
                  </a:lnTo>
                  <a:lnTo>
                    <a:pt x="106689" y="2067"/>
                  </a:lnTo>
                  <a:lnTo>
                    <a:pt x="94893" y="4079"/>
                  </a:lnTo>
                  <a:lnTo>
                    <a:pt x="83448" y="6547"/>
                  </a:lnTo>
                  <a:lnTo>
                    <a:pt x="72273" y="9507"/>
                  </a:lnTo>
                  <a:lnTo>
                    <a:pt x="61296" y="13172"/>
                  </a:lnTo>
                  <a:lnTo>
                    <a:pt x="50464" y="17604"/>
                  </a:lnTo>
                  <a:lnTo>
                    <a:pt x="39898" y="22886"/>
                  </a:lnTo>
                  <a:lnTo>
                    <a:pt x="29876" y="29188"/>
                  </a:lnTo>
                  <a:lnTo>
                    <a:pt x="20519" y="36505"/>
                  </a:lnTo>
                  <a:lnTo>
                    <a:pt x="12270" y="44690"/>
                  </a:lnTo>
                  <a:lnTo>
                    <a:pt x="5940" y="53555"/>
                  </a:lnTo>
                  <a:lnTo>
                    <a:pt x="1808" y="62919"/>
                  </a:lnTo>
                  <a:lnTo>
                    <a:pt x="0" y="72477"/>
                  </a:lnTo>
                  <a:lnTo>
                    <a:pt x="750" y="81813"/>
                  </a:lnTo>
                  <a:lnTo>
                    <a:pt x="3926" y="90715"/>
                  </a:lnTo>
                  <a:lnTo>
                    <a:pt x="9294" y="98996"/>
                  </a:lnTo>
                  <a:lnTo>
                    <a:pt x="16700" y="106413"/>
                  </a:lnTo>
                  <a:lnTo>
                    <a:pt x="25862" y="112915"/>
                  </a:lnTo>
                  <a:lnTo>
                    <a:pt x="36417" y="118452"/>
                  </a:lnTo>
                  <a:lnTo>
                    <a:pt x="48016" y="122880"/>
                  </a:lnTo>
                  <a:lnTo>
                    <a:pt x="60371" y="126232"/>
                  </a:lnTo>
                  <a:lnTo>
                    <a:pt x="73258" y="128671"/>
                  </a:lnTo>
                  <a:lnTo>
                    <a:pt x="86515" y="130399"/>
                  </a:lnTo>
                  <a:lnTo>
                    <a:pt x="100021" y="131607"/>
                  </a:lnTo>
                  <a:lnTo>
                    <a:pt x="113531" y="132607"/>
                  </a:lnTo>
                  <a:lnTo>
                    <a:pt x="126683" y="133819"/>
                  </a:lnTo>
                  <a:lnTo>
                    <a:pt x="139308" y="135459"/>
                  </a:lnTo>
                  <a:lnTo>
                    <a:pt x="151413" y="137715"/>
                  </a:lnTo>
                  <a:lnTo>
                    <a:pt x="163084" y="140833"/>
                  </a:lnTo>
                  <a:lnTo>
                    <a:pt x="174413" y="144859"/>
                  </a:lnTo>
                  <a:lnTo>
                    <a:pt x="185328" y="149680"/>
                  </a:lnTo>
                  <a:lnTo>
                    <a:pt x="195592" y="155134"/>
                  </a:lnTo>
                  <a:lnTo>
                    <a:pt x="205129" y="161063"/>
                  </a:lnTo>
                  <a:lnTo>
                    <a:pt x="214008" y="167501"/>
                  </a:lnTo>
                  <a:lnTo>
                    <a:pt x="222359" y="174653"/>
                  </a:lnTo>
                  <a:lnTo>
                    <a:pt x="230302" y="182581"/>
                  </a:lnTo>
                  <a:lnTo>
                    <a:pt x="237621" y="191362"/>
                  </a:lnTo>
                  <a:lnTo>
                    <a:pt x="243784" y="201167"/>
                  </a:lnTo>
                  <a:lnTo>
                    <a:pt x="248587" y="211984"/>
                  </a:lnTo>
                  <a:lnTo>
                    <a:pt x="251811" y="223503"/>
                  </a:lnTo>
                  <a:lnTo>
                    <a:pt x="253077" y="235227"/>
                  </a:lnTo>
                  <a:lnTo>
                    <a:pt x="252355" y="246842"/>
                  </a:lnTo>
                  <a:lnTo>
                    <a:pt x="249429" y="257910"/>
                  </a:lnTo>
                  <a:lnTo>
                    <a:pt x="243743" y="267810"/>
                  </a:lnTo>
                  <a:lnTo>
                    <a:pt x="235259" y="276307"/>
                  </a:lnTo>
                  <a:lnTo>
                    <a:pt x="224682" y="283181"/>
                  </a:lnTo>
                  <a:lnTo>
                    <a:pt x="213142" y="288057"/>
                  </a:lnTo>
                  <a:lnTo>
                    <a:pt x="201385" y="290930"/>
                  </a:lnTo>
                  <a:lnTo>
                    <a:pt x="189580" y="292082"/>
                  </a:lnTo>
                  <a:lnTo>
                    <a:pt x="177523" y="291884"/>
                  </a:lnTo>
                  <a:lnTo>
                    <a:pt x="165082" y="290687"/>
                  </a:lnTo>
                  <a:lnTo>
                    <a:pt x="152253" y="288939"/>
                  </a:lnTo>
                  <a:lnTo>
                    <a:pt x="139093" y="287162"/>
                  </a:lnTo>
                  <a:lnTo>
                    <a:pt x="125681" y="285636"/>
                  </a:lnTo>
                  <a:lnTo>
                    <a:pt x="112248" y="284275"/>
                  </a:lnTo>
                  <a:lnTo>
                    <a:pt x="99156" y="282747"/>
                  </a:lnTo>
                  <a:lnTo>
                    <a:pt x="86588" y="280868"/>
                  </a:lnTo>
                  <a:lnTo>
                    <a:pt x="74991" y="278765"/>
                  </a:lnTo>
                  <a:lnTo>
                    <a:pt x="64026" y="276585"/>
                  </a:lnTo>
                  <a:lnTo>
                    <a:pt x="52731" y="274134"/>
                  </a:lnTo>
                  <a:lnTo>
                    <a:pt x="39290" y="2710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93735" y="515896"/>
              <a:ext cx="292741" cy="302171"/>
            </a:xfrm>
            <a:custGeom>
              <a:avLst/>
              <a:gdLst/>
              <a:ahLst/>
              <a:cxnLst/>
              <a:rect l="0" t="0" r="0" b="0"/>
              <a:pathLst>
                <a:path w="292741" h="302171">
                  <a:moveTo>
                    <a:pt x="196979" y="0"/>
                  </a:moveTo>
                  <a:lnTo>
                    <a:pt x="182377" y="67"/>
                  </a:lnTo>
                  <a:lnTo>
                    <a:pt x="169106" y="707"/>
                  </a:lnTo>
                  <a:lnTo>
                    <a:pt x="155905" y="1999"/>
                  </a:lnTo>
                  <a:lnTo>
                    <a:pt x="142563" y="3686"/>
                  </a:lnTo>
                  <a:lnTo>
                    <a:pt x="129055" y="5354"/>
                  </a:lnTo>
                  <a:lnTo>
                    <a:pt x="115406" y="6777"/>
                  </a:lnTo>
                  <a:lnTo>
                    <a:pt x="101812" y="8220"/>
                  </a:lnTo>
                  <a:lnTo>
                    <a:pt x="88611" y="10328"/>
                  </a:lnTo>
                  <a:lnTo>
                    <a:pt x="75956" y="13409"/>
                  </a:lnTo>
                  <a:lnTo>
                    <a:pt x="63832" y="17293"/>
                  </a:lnTo>
                  <a:lnTo>
                    <a:pt x="52150" y="21517"/>
                  </a:lnTo>
                  <a:lnTo>
                    <a:pt x="40817" y="25776"/>
                  </a:lnTo>
                  <a:lnTo>
                    <a:pt x="30070" y="30263"/>
                  </a:lnTo>
                  <a:lnTo>
                    <a:pt x="20451" y="35560"/>
                  </a:lnTo>
                  <a:lnTo>
                    <a:pt x="12179" y="41933"/>
                  </a:lnTo>
                  <a:lnTo>
                    <a:pt x="5643" y="49179"/>
                  </a:lnTo>
                  <a:lnTo>
                    <a:pt x="1532" y="56814"/>
                  </a:lnTo>
                  <a:lnTo>
                    <a:pt x="0" y="64507"/>
                  </a:lnTo>
                  <a:lnTo>
                    <a:pt x="903" y="72112"/>
                  </a:lnTo>
                  <a:lnTo>
                    <a:pt x="4085" y="79592"/>
                  </a:lnTo>
                  <a:lnTo>
                    <a:pt x="9227" y="86944"/>
                  </a:lnTo>
                  <a:lnTo>
                    <a:pt x="16082" y="93862"/>
                  </a:lnTo>
                  <a:lnTo>
                    <a:pt x="24569" y="99756"/>
                  </a:lnTo>
                  <a:lnTo>
                    <a:pt x="34495" y="104383"/>
                  </a:lnTo>
                  <a:lnTo>
                    <a:pt x="45582" y="107659"/>
                  </a:lnTo>
                  <a:lnTo>
                    <a:pt x="57546" y="109492"/>
                  </a:lnTo>
                  <a:lnTo>
                    <a:pt x="70145" y="109992"/>
                  </a:lnTo>
                  <a:lnTo>
                    <a:pt x="83028" y="109719"/>
                  </a:lnTo>
                  <a:lnTo>
                    <a:pt x="95750" y="109546"/>
                  </a:lnTo>
                  <a:lnTo>
                    <a:pt x="108084" y="109959"/>
                  </a:lnTo>
                  <a:lnTo>
                    <a:pt x="119992" y="111071"/>
                  </a:lnTo>
                  <a:lnTo>
                    <a:pt x="131530" y="112816"/>
                  </a:lnTo>
                  <a:lnTo>
                    <a:pt x="142775" y="115066"/>
                  </a:lnTo>
                  <a:lnTo>
                    <a:pt x="153803" y="117694"/>
                  </a:lnTo>
                  <a:lnTo>
                    <a:pt x="164675" y="120597"/>
                  </a:lnTo>
                  <a:lnTo>
                    <a:pt x="175438" y="123691"/>
                  </a:lnTo>
                  <a:lnTo>
                    <a:pt x="186125" y="126919"/>
                  </a:lnTo>
                  <a:lnTo>
                    <a:pt x="196761" y="130238"/>
                  </a:lnTo>
                  <a:lnTo>
                    <a:pt x="207358" y="133625"/>
                  </a:lnTo>
                  <a:lnTo>
                    <a:pt x="217762" y="137221"/>
                  </a:lnTo>
                  <a:lnTo>
                    <a:pt x="227674" y="141321"/>
                  </a:lnTo>
                  <a:lnTo>
                    <a:pt x="236971" y="146046"/>
                  </a:lnTo>
                  <a:lnTo>
                    <a:pt x="245688" y="151355"/>
                  </a:lnTo>
                  <a:lnTo>
                    <a:pt x="253930" y="157144"/>
                  </a:lnTo>
                  <a:lnTo>
                    <a:pt x="261804" y="163307"/>
                  </a:lnTo>
                  <a:lnTo>
                    <a:pt x="269246" y="170073"/>
                  </a:lnTo>
                  <a:lnTo>
                    <a:pt x="276024" y="177978"/>
                  </a:lnTo>
                  <a:lnTo>
                    <a:pt x="282058" y="187220"/>
                  </a:lnTo>
                  <a:lnTo>
                    <a:pt x="287094" y="197529"/>
                  </a:lnTo>
                  <a:lnTo>
                    <a:pt x="290646" y="208366"/>
                  </a:lnTo>
                  <a:lnTo>
                    <a:pt x="292578" y="219349"/>
                  </a:lnTo>
                  <a:lnTo>
                    <a:pt x="292740" y="229977"/>
                  </a:lnTo>
                  <a:lnTo>
                    <a:pt x="290802" y="239573"/>
                  </a:lnTo>
                  <a:lnTo>
                    <a:pt x="286799" y="247877"/>
                  </a:lnTo>
                  <a:lnTo>
                    <a:pt x="281197" y="255129"/>
                  </a:lnTo>
                  <a:lnTo>
                    <a:pt x="274689" y="261855"/>
                  </a:lnTo>
                  <a:lnTo>
                    <a:pt x="267754" y="268415"/>
                  </a:lnTo>
                  <a:lnTo>
                    <a:pt x="260322" y="274655"/>
                  </a:lnTo>
                  <a:lnTo>
                    <a:pt x="251895" y="280021"/>
                  </a:lnTo>
                  <a:lnTo>
                    <a:pt x="242263" y="284266"/>
                  </a:lnTo>
                  <a:lnTo>
                    <a:pt x="231506" y="287610"/>
                  </a:lnTo>
                  <a:lnTo>
                    <a:pt x="219828" y="290544"/>
                  </a:lnTo>
                  <a:lnTo>
                    <a:pt x="207449" y="293402"/>
                  </a:lnTo>
                  <a:lnTo>
                    <a:pt x="194559" y="296171"/>
                  </a:lnTo>
                  <a:lnTo>
                    <a:pt x="181308" y="298583"/>
                  </a:lnTo>
                  <a:lnTo>
                    <a:pt x="167804" y="300502"/>
                  </a:lnTo>
                  <a:lnTo>
                    <a:pt x="154128" y="301773"/>
                  </a:lnTo>
                  <a:lnTo>
                    <a:pt x="140333" y="302170"/>
                  </a:lnTo>
                  <a:lnTo>
                    <a:pt x="126463" y="301654"/>
                  </a:lnTo>
                  <a:lnTo>
                    <a:pt x="112708" y="300340"/>
                  </a:lnTo>
                  <a:lnTo>
                    <a:pt x="99392" y="298394"/>
                  </a:lnTo>
                  <a:lnTo>
                    <a:pt x="86665" y="295982"/>
                  </a:lnTo>
                  <a:lnTo>
                    <a:pt x="74762" y="293387"/>
                  </a:lnTo>
                  <a:lnTo>
                    <a:pt x="62813" y="290759"/>
                  </a:lnTo>
                  <a:lnTo>
                    <a:pt x="48652" y="287870"/>
                  </a:lnTo>
                  <a:lnTo>
                    <a:pt x="28523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44112" y="463253"/>
              <a:ext cx="36200" cy="357970"/>
            </a:xfrm>
            <a:custGeom>
              <a:avLst/>
              <a:gdLst/>
              <a:ahLst/>
              <a:cxnLst/>
              <a:rect l="0" t="0" r="0" b="0"/>
              <a:pathLst>
                <a:path w="36200" h="357970">
                  <a:moveTo>
                    <a:pt x="4613" y="0"/>
                  </a:moveTo>
                  <a:lnTo>
                    <a:pt x="1814" y="8869"/>
                  </a:lnTo>
                  <a:lnTo>
                    <a:pt x="311" y="17856"/>
                  </a:lnTo>
                  <a:lnTo>
                    <a:pt x="0" y="27856"/>
                  </a:lnTo>
                  <a:lnTo>
                    <a:pt x="507" y="39009"/>
                  </a:lnTo>
                  <a:lnTo>
                    <a:pt x="1327" y="51469"/>
                  </a:lnTo>
                  <a:lnTo>
                    <a:pt x="2148" y="65171"/>
                  </a:lnTo>
                  <a:lnTo>
                    <a:pt x="3004" y="79589"/>
                  </a:lnTo>
                  <a:lnTo>
                    <a:pt x="4178" y="93870"/>
                  </a:lnTo>
                  <a:lnTo>
                    <a:pt x="5817" y="107555"/>
                  </a:lnTo>
                  <a:lnTo>
                    <a:pt x="7917" y="121029"/>
                  </a:lnTo>
                  <a:lnTo>
                    <a:pt x="10406" y="135287"/>
                  </a:lnTo>
                  <a:lnTo>
                    <a:pt x="13190" y="150844"/>
                  </a:lnTo>
                  <a:lnTo>
                    <a:pt x="16025" y="167565"/>
                  </a:lnTo>
                  <a:lnTo>
                    <a:pt x="18542" y="184948"/>
                  </a:lnTo>
                  <a:lnTo>
                    <a:pt x="20568" y="202601"/>
                  </a:lnTo>
                  <a:lnTo>
                    <a:pt x="22267" y="219998"/>
                  </a:lnTo>
                  <a:lnTo>
                    <a:pt x="24022" y="236438"/>
                  </a:lnTo>
                  <a:lnTo>
                    <a:pt x="26052" y="251640"/>
                  </a:lnTo>
                  <a:lnTo>
                    <a:pt x="28248" y="265829"/>
                  </a:lnTo>
                  <a:lnTo>
                    <a:pt x="30268" y="279518"/>
                  </a:lnTo>
                  <a:lnTo>
                    <a:pt x="31925" y="293054"/>
                  </a:lnTo>
                  <a:lnTo>
                    <a:pt x="33193" y="306191"/>
                  </a:lnTo>
                  <a:lnTo>
                    <a:pt x="34256" y="319568"/>
                  </a:lnTo>
                  <a:lnTo>
                    <a:pt x="35205" y="335486"/>
                  </a:lnTo>
                  <a:lnTo>
                    <a:pt x="36199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59212" y="463253"/>
              <a:ext cx="336913" cy="10530"/>
            </a:xfrm>
            <a:custGeom>
              <a:avLst/>
              <a:gdLst/>
              <a:ahLst/>
              <a:cxnLst/>
              <a:rect l="0" t="0" r="0" b="0"/>
              <a:pathLst>
                <a:path w="336913" h="10530">
                  <a:moveTo>
                    <a:pt x="336912" y="10529"/>
                  </a:moveTo>
                  <a:lnTo>
                    <a:pt x="325176" y="10529"/>
                  </a:lnTo>
                  <a:lnTo>
                    <a:pt x="314048" y="10529"/>
                  </a:lnTo>
                  <a:lnTo>
                    <a:pt x="302444" y="10524"/>
                  </a:lnTo>
                  <a:lnTo>
                    <a:pt x="290111" y="10352"/>
                  </a:lnTo>
                  <a:lnTo>
                    <a:pt x="276803" y="9703"/>
                  </a:lnTo>
                  <a:lnTo>
                    <a:pt x="262493" y="8455"/>
                  </a:lnTo>
                  <a:lnTo>
                    <a:pt x="247315" y="6802"/>
                  </a:lnTo>
                  <a:lnTo>
                    <a:pt x="231454" y="5154"/>
                  </a:lnTo>
                  <a:lnTo>
                    <a:pt x="215083" y="3751"/>
                  </a:lnTo>
                  <a:lnTo>
                    <a:pt x="198345" y="2658"/>
                  </a:lnTo>
                  <a:lnTo>
                    <a:pt x="181352" y="1850"/>
                  </a:lnTo>
                  <a:lnTo>
                    <a:pt x="164179" y="1272"/>
                  </a:lnTo>
                  <a:lnTo>
                    <a:pt x="146884" y="867"/>
                  </a:lnTo>
                  <a:lnTo>
                    <a:pt x="129507" y="588"/>
                  </a:lnTo>
                  <a:lnTo>
                    <a:pt x="112077" y="396"/>
                  </a:lnTo>
                  <a:lnTo>
                    <a:pt x="94779" y="267"/>
                  </a:lnTo>
                  <a:lnTo>
                    <a:pt x="77931" y="179"/>
                  </a:lnTo>
                  <a:lnTo>
                    <a:pt x="61690" y="120"/>
                  </a:lnTo>
                  <a:lnTo>
                    <a:pt x="46630" y="80"/>
                  </a:lnTo>
                  <a:lnTo>
                    <a:pt x="32350" y="49"/>
                  </a:lnTo>
                  <a:lnTo>
                    <a:pt x="17597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75067" y="494839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23"/>
                  </a:lnTo>
                  <a:lnTo>
                    <a:pt x="0" y="89773"/>
                  </a:lnTo>
                  <a:lnTo>
                    <a:pt x="0" y="106283"/>
                  </a:lnTo>
                  <a:lnTo>
                    <a:pt x="5" y="123899"/>
                  </a:lnTo>
                  <a:lnTo>
                    <a:pt x="178" y="142116"/>
                  </a:lnTo>
                  <a:lnTo>
                    <a:pt x="826" y="160110"/>
                  </a:lnTo>
                  <a:lnTo>
                    <a:pt x="2075" y="177432"/>
                  </a:lnTo>
                  <a:lnTo>
                    <a:pt x="3727" y="193994"/>
                  </a:lnTo>
                  <a:lnTo>
                    <a:pt x="5375" y="209883"/>
                  </a:lnTo>
                  <a:lnTo>
                    <a:pt x="6777" y="225238"/>
                  </a:lnTo>
                  <a:lnTo>
                    <a:pt x="7871" y="240196"/>
                  </a:lnTo>
                  <a:lnTo>
                    <a:pt x="8679" y="254867"/>
                  </a:lnTo>
                  <a:lnTo>
                    <a:pt x="9257" y="269328"/>
                  </a:lnTo>
                  <a:lnTo>
                    <a:pt x="9662" y="283421"/>
                  </a:lnTo>
                  <a:lnTo>
                    <a:pt x="9986" y="298354"/>
                  </a:lnTo>
                  <a:lnTo>
                    <a:pt x="10259" y="317676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22466" y="473782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0" y="121829"/>
                  </a:lnTo>
                  <a:lnTo>
                    <a:pt x="0" y="138566"/>
                  </a:lnTo>
                  <a:lnTo>
                    <a:pt x="0" y="155561"/>
                  </a:lnTo>
                  <a:lnTo>
                    <a:pt x="0" y="172729"/>
                  </a:lnTo>
                  <a:lnTo>
                    <a:pt x="0" y="189850"/>
                  </a:lnTo>
                  <a:lnTo>
                    <a:pt x="0" y="206579"/>
                  </a:lnTo>
                  <a:lnTo>
                    <a:pt x="0" y="222759"/>
                  </a:lnTo>
                  <a:lnTo>
                    <a:pt x="0" y="238405"/>
                  </a:lnTo>
                  <a:lnTo>
                    <a:pt x="0" y="253605"/>
                  </a:lnTo>
                  <a:lnTo>
                    <a:pt x="0" y="268448"/>
                  </a:lnTo>
                  <a:lnTo>
                    <a:pt x="0" y="282615"/>
                  </a:lnTo>
                  <a:lnTo>
                    <a:pt x="0" y="296868"/>
                  </a:lnTo>
                  <a:lnTo>
                    <a:pt x="0" y="31358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64538" y="658682"/>
              <a:ext cx="126343" cy="15142"/>
            </a:xfrm>
            <a:custGeom>
              <a:avLst/>
              <a:gdLst/>
              <a:ahLst/>
              <a:cxnLst/>
              <a:rect l="0" t="0" r="0" b="0"/>
              <a:pathLst>
                <a:path w="126343" h="15142">
                  <a:moveTo>
                    <a:pt x="126342" y="4613"/>
                  </a:moveTo>
                  <a:lnTo>
                    <a:pt x="117541" y="1813"/>
                  </a:lnTo>
                  <a:lnTo>
                    <a:pt x="109195" y="311"/>
                  </a:lnTo>
                  <a:lnTo>
                    <a:pt x="100491" y="0"/>
                  </a:lnTo>
                  <a:lnTo>
                    <a:pt x="91198" y="507"/>
                  </a:lnTo>
                  <a:lnTo>
                    <a:pt x="81054" y="1326"/>
                  </a:lnTo>
                  <a:lnTo>
                    <a:pt x="70018" y="2146"/>
                  </a:lnTo>
                  <a:lnTo>
                    <a:pt x="58422" y="3034"/>
                  </a:lnTo>
                  <a:lnTo>
                    <a:pt x="45529" y="4537"/>
                  </a:lnTo>
                  <a:lnTo>
                    <a:pt x="27970" y="790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81024" y="420526"/>
              <a:ext cx="183599" cy="400697"/>
            </a:xfrm>
            <a:custGeom>
              <a:avLst/>
              <a:gdLst/>
              <a:ahLst/>
              <a:cxnLst/>
              <a:rect l="0" t="0" r="0" b="0"/>
              <a:pathLst>
                <a:path w="183599" h="400697">
                  <a:moveTo>
                    <a:pt x="4613" y="400696"/>
                  </a:moveTo>
                  <a:lnTo>
                    <a:pt x="1813" y="391895"/>
                  </a:lnTo>
                  <a:lnTo>
                    <a:pt x="311" y="383548"/>
                  </a:lnTo>
                  <a:lnTo>
                    <a:pt x="0" y="374836"/>
                  </a:lnTo>
                  <a:lnTo>
                    <a:pt x="507" y="365197"/>
                  </a:lnTo>
                  <a:lnTo>
                    <a:pt x="1327" y="353757"/>
                  </a:lnTo>
                  <a:lnTo>
                    <a:pt x="2142" y="340214"/>
                  </a:lnTo>
                  <a:lnTo>
                    <a:pt x="2827" y="325069"/>
                  </a:lnTo>
                  <a:lnTo>
                    <a:pt x="3354" y="309302"/>
                  </a:lnTo>
                  <a:lnTo>
                    <a:pt x="3744" y="293559"/>
                  </a:lnTo>
                  <a:lnTo>
                    <a:pt x="4191" y="278264"/>
                  </a:lnTo>
                  <a:lnTo>
                    <a:pt x="5031" y="263774"/>
                  </a:lnTo>
                  <a:lnTo>
                    <a:pt x="6412" y="250174"/>
                  </a:lnTo>
                  <a:lnTo>
                    <a:pt x="8154" y="237042"/>
                  </a:lnTo>
                  <a:lnTo>
                    <a:pt x="9864" y="223604"/>
                  </a:lnTo>
                  <a:lnTo>
                    <a:pt x="11312" y="209440"/>
                  </a:lnTo>
                  <a:lnTo>
                    <a:pt x="12606" y="194481"/>
                  </a:lnTo>
                  <a:lnTo>
                    <a:pt x="14080" y="178827"/>
                  </a:lnTo>
                  <a:lnTo>
                    <a:pt x="15919" y="162625"/>
                  </a:lnTo>
                  <a:lnTo>
                    <a:pt x="17985" y="146016"/>
                  </a:lnTo>
                  <a:lnTo>
                    <a:pt x="19918" y="129114"/>
                  </a:lnTo>
                  <a:lnTo>
                    <a:pt x="21520" y="112016"/>
                  </a:lnTo>
                  <a:lnTo>
                    <a:pt x="22918" y="95113"/>
                  </a:lnTo>
                  <a:lnTo>
                    <a:pt x="24463" y="79064"/>
                  </a:lnTo>
                  <a:lnTo>
                    <a:pt x="26359" y="64158"/>
                  </a:lnTo>
                  <a:lnTo>
                    <a:pt x="28803" y="50353"/>
                  </a:lnTo>
                  <a:lnTo>
                    <a:pt x="32054" y="37459"/>
                  </a:lnTo>
                  <a:lnTo>
                    <a:pt x="36173" y="25287"/>
                  </a:lnTo>
                  <a:lnTo>
                    <a:pt x="41058" y="14468"/>
                  </a:lnTo>
                  <a:lnTo>
                    <a:pt x="46556" y="6389"/>
                  </a:lnTo>
                  <a:lnTo>
                    <a:pt x="52507" y="1593"/>
                  </a:lnTo>
                  <a:lnTo>
                    <a:pt x="58619" y="0"/>
                  </a:lnTo>
                  <a:lnTo>
                    <a:pt x="64487" y="1357"/>
                  </a:lnTo>
                  <a:lnTo>
                    <a:pt x="69912" y="5202"/>
                  </a:lnTo>
                  <a:lnTo>
                    <a:pt x="74877" y="11153"/>
                  </a:lnTo>
                  <a:lnTo>
                    <a:pt x="79444" y="19017"/>
                  </a:lnTo>
                  <a:lnTo>
                    <a:pt x="83704" y="28524"/>
                  </a:lnTo>
                  <a:lnTo>
                    <a:pt x="87735" y="39495"/>
                  </a:lnTo>
                  <a:lnTo>
                    <a:pt x="91603" y="51914"/>
                  </a:lnTo>
                  <a:lnTo>
                    <a:pt x="95361" y="65640"/>
                  </a:lnTo>
                  <a:lnTo>
                    <a:pt x="99208" y="80434"/>
                  </a:lnTo>
                  <a:lnTo>
                    <a:pt x="103477" y="96042"/>
                  </a:lnTo>
                  <a:lnTo>
                    <a:pt x="108311" y="112250"/>
                  </a:lnTo>
                  <a:lnTo>
                    <a:pt x="113524" y="129049"/>
                  </a:lnTo>
                  <a:lnTo>
                    <a:pt x="118716" y="146618"/>
                  </a:lnTo>
                  <a:lnTo>
                    <a:pt x="123649" y="164991"/>
                  </a:lnTo>
                  <a:lnTo>
                    <a:pt x="128267" y="183905"/>
                  </a:lnTo>
                  <a:lnTo>
                    <a:pt x="132594" y="202909"/>
                  </a:lnTo>
                  <a:lnTo>
                    <a:pt x="136694" y="221726"/>
                  </a:lnTo>
                  <a:lnTo>
                    <a:pt x="140786" y="240107"/>
                  </a:lnTo>
                  <a:lnTo>
                    <a:pt x="145226" y="257757"/>
                  </a:lnTo>
                  <a:lnTo>
                    <a:pt x="150177" y="274591"/>
                  </a:lnTo>
                  <a:lnTo>
                    <a:pt x="155471" y="290692"/>
                  </a:lnTo>
                  <a:lnTo>
                    <a:pt x="160716" y="306205"/>
                  </a:lnTo>
                  <a:lnTo>
                    <a:pt x="165684" y="321263"/>
                  </a:lnTo>
                  <a:lnTo>
                    <a:pt x="170168" y="335574"/>
                  </a:lnTo>
                  <a:lnTo>
                    <a:pt x="174352" y="349941"/>
                  </a:lnTo>
                  <a:lnTo>
                    <a:pt x="178600" y="366747"/>
                  </a:lnTo>
                  <a:lnTo>
                    <a:pt x="183598" y="3901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75109" y="676537"/>
              <a:ext cx="147399" cy="18344"/>
            </a:xfrm>
            <a:custGeom>
              <a:avLst/>
              <a:gdLst/>
              <a:ahLst/>
              <a:cxnLst/>
              <a:rect l="0" t="0" r="0" b="0"/>
              <a:pathLst>
                <a:path w="147399" h="18344">
                  <a:moveTo>
                    <a:pt x="147398" y="7815"/>
                  </a:moveTo>
                  <a:lnTo>
                    <a:pt x="135663" y="4948"/>
                  </a:lnTo>
                  <a:lnTo>
                    <a:pt x="124535" y="2806"/>
                  </a:lnTo>
                  <a:lnTo>
                    <a:pt x="112941" y="1208"/>
                  </a:lnTo>
                  <a:lnTo>
                    <a:pt x="100952" y="200"/>
                  </a:lnTo>
                  <a:lnTo>
                    <a:pt x="88941" y="0"/>
                  </a:lnTo>
                  <a:lnTo>
                    <a:pt x="77138" y="655"/>
                  </a:lnTo>
                  <a:lnTo>
                    <a:pt x="65611" y="2067"/>
                  </a:lnTo>
                  <a:lnTo>
                    <a:pt x="54343" y="4079"/>
                  </a:lnTo>
                  <a:lnTo>
                    <a:pt x="43298" y="6537"/>
                  </a:lnTo>
                  <a:lnTo>
                    <a:pt x="32879" y="9163"/>
                  </a:lnTo>
                  <a:lnTo>
                    <a:pt x="22905" y="11815"/>
                  </a:lnTo>
                  <a:lnTo>
                    <a:pt x="12502" y="14724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59378" y="463253"/>
              <a:ext cx="256605" cy="357970"/>
            </a:xfrm>
            <a:custGeom>
              <a:avLst/>
              <a:gdLst/>
              <a:ahLst/>
              <a:cxnLst/>
              <a:rect l="0" t="0" r="0" b="0"/>
              <a:pathLst>
                <a:path w="256605" h="357970">
                  <a:moveTo>
                    <a:pt x="0" y="357969"/>
                  </a:moveTo>
                  <a:lnTo>
                    <a:pt x="0" y="346167"/>
                  </a:lnTo>
                  <a:lnTo>
                    <a:pt x="0" y="334398"/>
                  </a:lnTo>
                  <a:lnTo>
                    <a:pt x="0" y="321503"/>
                  </a:lnTo>
                  <a:lnTo>
                    <a:pt x="0" y="307482"/>
                  </a:lnTo>
                  <a:lnTo>
                    <a:pt x="0" y="292506"/>
                  </a:lnTo>
                  <a:lnTo>
                    <a:pt x="0" y="276788"/>
                  </a:lnTo>
                  <a:lnTo>
                    <a:pt x="0" y="260685"/>
                  </a:lnTo>
                  <a:lnTo>
                    <a:pt x="0" y="244661"/>
                  </a:lnTo>
                  <a:lnTo>
                    <a:pt x="0" y="228964"/>
                  </a:lnTo>
                  <a:lnTo>
                    <a:pt x="0" y="213646"/>
                  </a:lnTo>
                  <a:lnTo>
                    <a:pt x="0" y="198668"/>
                  </a:lnTo>
                  <a:lnTo>
                    <a:pt x="0" y="183961"/>
                  </a:lnTo>
                  <a:lnTo>
                    <a:pt x="0" y="169455"/>
                  </a:lnTo>
                  <a:lnTo>
                    <a:pt x="0" y="155094"/>
                  </a:lnTo>
                  <a:lnTo>
                    <a:pt x="5" y="140836"/>
                  </a:lnTo>
                  <a:lnTo>
                    <a:pt x="178" y="126649"/>
                  </a:lnTo>
                  <a:lnTo>
                    <a:pt x="826" y="112510"/>
                  </a:lnTo>
                  <a:lnTo>
                    <a:pt x="2079" y="98436"/>
                  </a:lnTo>
                  <a:lnTo>
                    <a:pt x="3917" y="85575"/>
                  </a:lnTo>
                  <a:lnTo>
                    <a:pt x="6666" y="76517"/>
                  </a:lnTo>
                  <a:lnTo>
                    <a:pt x="10330" y="72760"/>
                  </a:lnTo>
                  <a:lnTo>
                    <a:pt x="14078" y="73921"/>
                  </a:lnTo>
                  <a:lnTo>
                    <a:pt x="17699" y="78927"/>
                  </a:lnTo>
                  <a:lnTo>
                    <a:pt x="21228" y="86736"/>
                  </a:lnTo>
                  <a:lnTo>
                    <a:pt x="24718" y="96523"/>
                  </a:lnTo>
                  <a:lnTo>
                    <a:pt x="28201" y="107670"/>
                  </a:lnTo>
                  <a:lnTo>
                    <a:pt x="31852" y="119417"/>
                  </a:lnTo>
                  <a:lnTo>
                    <a:pt x="35985" y="130850"/>
                  </a:lnTo>
                  <a:lnTo>
                    <a:pt x="40729" y="141513"/>
                  </a:lnTo>
                  <a:lnTo>
                    <a:pt x="46050" y="151658"/>
                  </a:lnTo>
                  <a:lnTo>
                    <a:pt x="51846" y="162006"/>
                  </a:lnTo>
                  <a:lnTo>
                    <a:pt x="58000" y="172971"/>
                  </a:lnTo>
                  <a:lnTo>
                    <a:pt x="64250" y="184475"/>
                  </a:lnTo>
                  <a:lnTo>
                    <a:pt x="70214" y="196131"/>
                  </a:lnTo>
                  <a:lnTo>
                    <a:pt x="75705" y="207686"/>
                  </a:lnTo>
                  <a:lnTo>
                    <a:pt x="80884" y="219210"/>
                  </a:lnTo>
                  <a:lnTo>
                    <a:pt x="86129" y="231005"/>
                  </a:lnTo>
                  <a:lnTo>
                    <a:pt x="91660" y="243231"/>
                  </a:lnTo>
                  <a:lnTo>
                    <a:pt x="97529" y="255728"/>
                  </a:lnTo>
                  <a:lnTo>
                    <a:pt x="103701" y="268124"/>
                  </a:lnTo>
                  <a:lnTo>
                    <a:pt x="110117" y="280201"/>
                  </a:lnTo>
                  <a:lnTo>
                    <a:pt x="116715" y="291752"/>
                  </a:lnTo>
                  <a:lnTo>
                    <a:pt x="123443" y="302510"/>
                  </a:lnTo>
                  <a:lnTo>
                    <a:pt x="130269" y="312410"/>
                  </a:lnTo>
                  <a:lnTo>
                    <a:pt x="137325" y="321549"/>
                  </a:lnTo>
                  <a:lnTo>
                    <a:pt x="144901" y="330082"/>
                  </a:lnTo>
                  <a:lnTo>
                    <a:pt x="153112" y="338146"/>
                  </a:lnTo>
                  <a:lnTo>
                    <a:pt x="161916" y="345377"/>
                  </a:lnTo>
                  <a:lnTo>
                    <a:pt x="171204" y="350950"/>
                  </a:lnTo>
                  <a:lnTo>
                    <a:pt x="180855" y="354538"/>
                  </a:lnTo>
                  <a:lnTo>
                    <a:pt x="190607" y="355964"/>
                  </a:lnTo>
                  <a:lnTo>
                    <a:pt x="200074" y="354950"/>
                  </a:lnTo>
                  <a:lnTo>
                    <a:pt x="209062" y="351594"/>
                  </a:lnTo>
                  <a:lnTo>
                    <a:pt x="217403" y="346103"/>
                  </a:lnTo>
                  <a:lnTo>
                    <a:pt x="224859" y="338614"/>
                  </a:lnTo>
                  <a:lnTo>
                    <a:pt x="231389" y="329396"/>
                  </a:lnTo>
                  <a:lnTo>
                    <a:pt x="236942" y="318804"/>
                  </a:lnTo>
                  <a:lnTo>
                    <a:pt x="241384" y="307179"/>
                  </a:lnTo>
                  <a:lnTo>
                    <a:pt x="244746" y="294807"/>
                  </a:lnTo>
                  <a:lnTo>
                    <a:pt x="247363" y="281909"/>
                  </a:lnTo>
                  <a:lnTo>
                    <a:pt x="249744" y="268644"/>
                  </a:lnTo>
                  <a:lnTo>
                    <a:pt x="252193" y="255124"/>
                  </a:lnTo>
                  <a:lnTo>
                    <a:pt x="254502" y="241265"/>
                  </a:lnTo>
                  <a:lnTo>
                    <a:pt x="256067" y="226815"/>
                  </a:lnTo>
                  <a:lnTo>
                    <a:pt x="256604" y="211687"/>
                  </a:lnTo>
                  <a:lnTo>
                    <a:pt x="256302" y="196102"/>
                  </a:lnTo>
                  <a:lnTo>
                    <a:pt x="255636" y="180486"/>
                  </a:lnTo>
                  <a:lnTo>
                    <a:pt x="254922" y="165093"/>
                  </a:lnTo>
                  <a:lnTo>
                    <a:pt x="254140" y="149994"/>
                  </a:lnTo>
                  <a:lnTo>
                    <a:pt x="253016" y="135169"/>
                  </a:lnTo>
                  <a:lnTo>
                    <a:pt x="251412" y="120567"/>
                  </a:lnTo>
                  <a:lnTo>
                    <a:pt x="249334" y="106133"/>
                  </a:lnTo>
                  <a:lnTo>
                    <a:pt x="246861" y="91822"/>
                  </a:lnTo>
                  <a:lnTo>
                    <a:pt x="244087" y="77606"/>
                  </a:lnTo>
                  <a:lnTo>
                    <a:pt x="241248" y="63680"/>
                  </a:lnTo>
                  <a:lnTo>
                    <a:pt x="238427" y="48878"/>
                  </a:lnTo>
                  <a:lnTo>
                    <a:pt x="235379" y="29662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17388" y="431668"/>
              <a:ext cx="157929" cy="336913"/>
            </a:xfrm>
            <a:custGeom>
              <a:avLst/>
              <a:gdLst/>
              <a:ahLst/>
              <a:cxnLst/>
              <a:rect l="0" t="0" r="0" b="0"/>
              <a:pathLst>
                <a:path w="157929" h="336913">
                  <a:moveTo>
                    <a:pt x="0" y="0"/>
                  </a:moveTo>
                  <a:lnTo>
                    <a:pt x="68" y="11802"/>
                  </a:lnTo>
                  <a:lnTo>
                    <a:pt x="708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1" y="65463"/>
                  </a:lnTo>
                  <a:lnTo>
                    <a:pt x="8848" y="81186"/>
                  </a:lnTo>
                  <a:lnTo>
                    <a:pt x="11771" y="97462"/>
                  </a:lnTo>
                  <a:lnTo>
                    <a:pt x="14878" y="114134"/>
                  </a:lnTo>
                  <a:lnTo>
                    <a:pt x="18109" y="131084"/>
                  </a:lnTo>
                  <a:lnTo>
                    <a:pt x="21261" y="148227"/>
                  </a:lnTo>
                  <a:lnTo>
                    <a:pt x="23996" y="165502"/>
                  </a:lnTo>
                  <a:lnTo>
                    <a:pt x="26173" y="182861"/>
                  </a:lnTo>
                  <a:lnTo>
                    <a:pt x="27972" y="200113"/>
                  </a:lnTo>
                  <a:lnTo>
                    <a:pt x="29796" y="216929"/>
                  </a:lnTo>
                  <a:lnTo>
                    <a:pt x="31872" y="233168"/>
                  </a:lnTo>
                  <a:lnTo>
                    <a:pt x="34100" y="248853"/>
                  </a:lnTo>
                  <a:lnTo>
                    <a:pt x="36142" y="264080"/>
                  </a:lnTo>
                  <a:lnTo>
                    <a:pt x="37802" y="278925"/>
                  </a:lnTo>
                  <a:lnTo>
                    <a:pt x="38667" y="292371"/>
                  </a:lnTo>
                  <a:lnTo>
                    <a:pt x="37988" y="301102"/>
                  </a:lnTo>
                  <a:lnTo>
                    <a:pt x="35878" y="303290"/>
                  </a:lnTo>
                  <a:lnTo>
                    <a:pt x="33192" y="300846"/>
                  </a:lnTo>
                  <a:lnTo>
                    <a:pt x="30593" y="295165"/>
                  </a:lnTo>
                  <a:lnTo>
                    <a:pt x="28786" y="286704"/>
                  </a:lnTo>
                  <a:lnTo>
                    <a:pt x="28074" y="275867"/>
                  </a:lnTo>
                  <a:lnTo>
                    <a:pt x="28422" y="263300"/>
                  </a:lnTo>
                  <a:lnTo>
                    <a:pt x="29648" y="249774"/>
                  </a:lnTo>
                  <a:lnTo>
                    <a:pt x="31557" y="235827"/>
                  </a:lnTo>
                  <a:lnTo>
                    <a:pt x="34296" y="222220"/>
                  </a:lnTo>
                  <a:lnTo>
                    <a:pt x="38338" y="209999"/>
                  </a:lnTo>
                  <a:lnTo>
                    <a:pt x="43833" y="199610"/>
                  </a:lnTo>
                  <a:lnTo>
                    <a:pt x="50642" y="191297"/>
                  </a:lnTo>
                  <a:lnTo>
                    <a:pt x="58507" y="185372"/>
                  </a:lnTo>
                  <a:lnTo>
                    <a:pt x="67165" y="181765"/>
                  </a:lnTo>
                  <a:lnTo>
                    <a:pt x="76232" y="180441"/>
                  </a:lnTo>
                  <a:lnTo>
                    <a:pt x="85230" y="181580"/>
                  </a:lnTo>
                  <a:lnTo>
                    <a:pt x="93902" y="185045"/>
                  </a:lnTo>
                  <a:lnTo>
                    <a:pt x="102027" y="190453"/>
                  </a:lnTo>
                  <a:lnTo>
                    <a:pt x="109339" y="197360"/>
                  </a:lnTo>
                  <a:lnTo>
                    <a:pt x="115776" y="205373"/>
                  </a:lnTo>
                  <a:lnTo>
                    <a:pt x="121438" y="214173"/>
                  </a:lnTo>
                  <a:lnTo>
                    <a:pt x="126484" y="223525"/>
                  </a:lnTo>
                  <a:lnTo>
                    <a:pt x="131067" y="233256"/>
                  </a:lnTo>
                  <a:lnTo>
                    <a:pt x="135317" y="243248"/>
                  </a:lnTo>
                  <a:lnTo>
                    <a:pt x="139333" y="253415"/>
                  </a:lnTo>
                  <a:lnTo>
                    <a:pt x="143181" y="263701"/>
                  </a:lnTo>
                  <a:lnTo>
                    <a:pt x="146762" y="274190"/>
                  </a:lnTo>
                  <a:lnTo>
                    <a:pt x="150168" y="286443"/>
                  </a:lnTo>
                  <a:lnTo>
                    <a:pt x="153701" y="304889"/>
                  </a:lnTo>
                  <a:lnTo>
                    <a:pt x="157928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16440" y="603618"/>
              <a:ext cx="169447" cy="154434"/>
            </a:xfrm>
            <a:custGeom>
              <a:avLst/>
              <a:gdLst/>
              <a:ahLst/>
              <a:cxnLst/>
              <a:rect l="0" t="0" r="0" b="0"/>
              <a:pathLst>
                <a:path w="169447" h="154434">
                  <a:moveTo>
                    <a:pt x="85218" y="80734"/>
                  </a:moveTo>
                  <a:lnTo>
                    <a:pt x="88018" y="71865"/>
                  </a:lnTo>
                  <a:lnTo>
                    <a:pt x="89520" y="62879"/>
                  </a:lnTo>
                  <a:lnTo>
                    <a:pt x="89821" y="52892"/>
                  </a:lnTo>
                  <a:lnTo>
                    <a:pt x="88969" y="42257"/>
                  </a:lnTo>
                  <a:lnTo>
                    <a:pt x="86853" y="31743"/>
                  </a:lnTo>
                  <a:lnTo>
                    <a:pt x="83521" y="21804"/>
                  </a:lnTo>
                  <a:lnTo>
                    <a:pt x="78840" y="13036"/>
                  </a:lnTo>
                  <a:lnTo>
                    <a:pt x="72425" y="6293"/>
                  </a:lnTo>
                  <a:lnTo>
                    <a:pt x="64230" y="1857"/>
                  </a:lnTo>
                  <a:lnTo>
                    <a:pt x="54813" y="0"/>
                  </a:lnTo>
                  <a:lnTo>
                    <a:pt x="45116" y="1242"/>
                  </a:lnTo>
                  <a:lnTo>
                    <a:pt x="35716" y="5554"/>
                  </a:lnTo>
                  <a:lnTo>
                    <a:pt x="26966" y="12328"/>
                  </a:lnTo>
                  <a:lnTo>
                    <a:pt x="19169" y="20684"/>
                  </a:lnTo>
                  <a:lnTo>
                    <a:pt x="12383" y="29966"/>
                  </a:lnTo>
                  <a:lnTo>
                    <a:pt x="6812" y="39938"/>
                  </a:lnTo>
                  <a:lnTo>
                    <a:pt x="2884" y="50682"/>
                  </a:lnTo>
                  <a:lnTo>
                    <a:pt x="683" y="62197"/>
                  </a:lnTo>
                  <a:lnTo>
                    <a:pt x="0" y="74217"/>
                  </a:lnTo>
                  <a:lnTo>
                    <a:pt x="520" y="86292"/>
                  </a:lnTo>
                  <a:lnTo>
                    <a:pt x="1944" y="98155"/>
                  </a:lnTo>
                  <a:lnTo>
                    <a:pt x="4186" y="109562"/>
                  </a:lnTo>
                  <a:lnTo>
                    <a:pt x="7361" y="120224"/>
                  </a:lnTo>
                  <a:lnTo>
                    <a:pt x="11461" y="130041"/>
                  </a:lnTo>
                  <a:lnTo>
                    <a:pt x="16517" y="138447"/>
                  </a:lnTo>
                  <a:lnTo>
                    <a:pt x="22669" y="144357"/>
                  </a:lnTo>
                  <a:lnTo>
                    <a:pt x="29874" y="147398"/>
                  </a:lnTo>
                  <a:lnTo>
                    <a:pt x="37646" y="147660"/>
                  </a:lnTo>
                  <a:lnTo>
                    <a:pt x="45169" y="145335"/>
                  </a:lnTo>
                  <a:lnTo>
                    <a:pt x="52001" y="140810"/>
                  </a:lnTo>
                  <a:lnTo>
                    <a:pt x="58060" y="134555"/>
                  </a:lnTo>
                  <a:lnTo>
                    <a:pt x="63438" y="127011"/>
                  </a:lnTo>
                  <a:lnTo>
                    <a:pt x="68276" y="118539"/>
                  </a:lnTo>
                  <a:lnTo>
                    <a:pt x="72714" y="109415"/>
                  </a:lnTo>
                  <a:lnTo>
                    <a:pt x="76862" y="99839"/>
                  </a:lnTo>
                  <a:lnTo>
                    <a:pt x="80821" y="89985"/>
                  </a:lnTo>
                  <a:lnTo>
                    <a:pt x="85145" y="81142"/>
                  </a:lnTo>
                  <a:lnTo>
                    <a:pt x="90460" y="76541"/>
                  </a:lnTo>
                  <a:lnTo>
                    <a:pt x="96073" y="77481"/>
                  </a:lnTo>
                  <a:lnTo>
                    <a:pt x="101045" y="81951"/>
                  </a:lnTo>
                  <a:lnTo>
                    <a:pt x="105384" y="88532"/>
                  </a:lnTo>
                  <a:lnTo>
                    <a:pt x="109329" y="96452"/>
                  </a:lnTo>
                  <a:lnTo>
                    <a:pt x="113072" y="105239"/>
                  </a:lnTo>
                  <a:lnTo>
                    <a:pt x="117040" y="114268"/>
                  </a:lnTo>
                  <a:lnTo>
                    <a:pt x="121905" y="122732"/>
                  </a:lnTo>
                  <a:lnTo>
                    <a:pt x="127940" y="130237"/>
                  </a:lnTo>
                  <a:lnTo>
                    <a:pt x="134828" y="136620"/>
                  </a:lnTo>
                  <a:lnTo>
                    <a:pt x="142616" y="142376"/>
                  </a:lnTo>
                  <a:lnTo>
                    <a:pt x="153113" y="148006"/>
                  </a:lnTo>
                  <a:lnTo>
                    <a:pt x="169446" y="1544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70744" y="421139"/>
              <a:ext cx="36200" cy="357970"/>
            </a:xfrm>
            <a:custGeom>
              <a:avLst/>
              <a:gdLst/>
              <a:ahLst/>
              <a:cxnLst/>
              <a:rect l="0" t="0" r="0" b="0"/>
              <a:pathLst>
                <a:path w="36200" h="357970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7" y="60110"/>
                  </a:lnTo>
                  <a:lnTo>
                    <a:pt x="2146" y="74423"/>
                  </a:lnTo>
                  <a:lnTo>
                    <a:pt x="3003" y="89774"/>
                  </a:lnTo>
                  <a:lnTo>
                    <a:pt x="4178" y="106284"/>
                  </a:lnTo>
                  <a:lnTo>
                    <a:pt x="5813" y="123904"/>
                  </a:lnTo>
                  <a:lnTo>
                    <a:pt x="7740" y="142294"/>
                  </a:lnTo>
                  <a:lnTo>
                    <a:pt x="9579" y="160937"/>
                  </a:lnTo>
                  <a:lnTo>
                    <a:pt x="11119" y="179507"/>
                  </a:lnTo>
                  <a:lnTo>
                    <a:pt x="12475" y="197722"/>
                  </a:lnTo>
                  <a:lnTo>
                    <a:pt x="13992" y="215259"/>
                  </a:lnTo>
                  <a:lnTo>
                    <a:pt x="15865" y="232017"/>
                  </a:lnTo>
                  <a:lnTo>
                    <a:pt x="18123" y="248067"/>
                  </a:lnTo>
                  <a:lnTo>
                    <a:pt x="20717" y="263547"/>
                  </a:lnTo>
                  <a:lnTo>
                    <a:pt x="23573" y="278586"/>
                  </a:lnTo>
                  <a:lnTo>
                    <a:pt x="26468" y="293084"/>
                  </a:lnTo>
                  <a:lnTo>
                    <a:pt x="29332" y="308341"/>
                  </a:lnTo>
                  <a:lnTo>
                    <a:pt x="32413" y="327936"/>
                  </a:lnTo>
                  <a:lnTo>
                    <a:pt x="36199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05085" y="393135"/>
              <a:ext cx="112429" cy="354389"/>
            </a:xfrm>
            <a:custGeom>
              <a:avLst/>
              <a:gdLst/>
              <a:ahLst/>
              <a:cxnLst/>
              <a:rect l="0" t="0" r="0" b="0"/>
              <a:pathLst>
                <a:path w="112429" h="354389">
                  <a:moveTo>
                    <a:pt x="49257" y="354388"/>
                  </a:moveTo>
                  <a:lnTo>
                    <a:pt x="46391" y="345452"/>
                  </a:lnTo>
                  <a:lnTo>
                    <a:pt x="44248" y="335825"/>
                  </a:lnTo>
                  <a:lnTo>
                    <a:pt x="42641" y="324538"/>
                  </a:lnTo>
                  <a:lnTo>
                    <a:pt x="41287" y="311870"/>
                  </a:lnTo>
                  <a:lnTo>
                    <a:pt x="39790" y="298391"/>
                  </a:lnTo>
                  <a:lnTo>
                    <a:pt x="37939" y="284519"/>
                  </a:lnTo>
                  <a:lnTo>
                    <a:pt x="35699" y="270483"/>
                  </a:lnTo>
                  <a:lnTo>
                    <a:pt x="33119" y="256392"/>
                  </a:lnTo>
                  <a:lnTo>
                    <a:pt x="30269" y="242286"/>
                  </a:lnTo>
                  <a:lnTo>
                    <a:pt x="27220" y="228020"/>
                  </a:lnTo>
                  <a:lnTo>
                    <a:pt x="24027" y="213289"/>
                  </a:lnTo>
                  <a:lnTo>
                    <a:pt x="20739" y="197970"/>
                  </a:lnTo>
                  <a:lnTo>
                    <a:pt x="17549" y="182256"/>
                  </a:lnTo>
                  <a:lnTo>
                    <a:pt x="14786" y="166554"/>
                  </a:lnTo>
                  <a:lnTo>
                    <a:pt x="12592" y="151102"/>
                  </a:lnTo>
                  <a:lnTo>
                    <a:pt x="10780" y="135963"/>
                  </a:lnTo>
                  <a:lnTo>
                    <a:pt x="8949" y="121112"/>
                  </a:lnTo>
                  <a:lnTo>
                    <a:pt x="6866" y="106492"/>
                  </a:lnTo>
                  <a:lnTo>
                    <a:pt x="4635" y="92047"/>
                  </a:lnTo>
                  <a:lnTo>
                    <a:pt x="2592" y="77728"/>
                  </a:lnTo>
                  <a:lnTo>
                    <a:pt x="929" y="63507"/>
                  </a:lnTo>
                  <a:lnTo>
                    <a:pt x="0" y="49684"/>
                  </a:lnTo>
                  <a:lnTo>
                    <a:pt x="366" y="36854"/>
                  </a:lnTo>
                  <a:lnTo>
                    <a:pt x="2216" y="25277"/>
                  </a:lnTo>
                  <a:lnTo>
                    <a:pt x="5579" y="15369"/>
                  </a:lnTo>
                  <a:lnTo>
                    <a:pt x="10504" y="7842"/>
                  </a:lnTo>
                  <a:lnTo>
                    <a:pt x="16853" y="2863"/>
                  </a:lnTo>
                  <a:lnTo>
                    <a:pt x="24369" y="299"/>
                  </a:lnTo>
                  <a:lnTo>
                    <a:pt x="32776" y="0"/>
                  </a:lnTo>
                  <a:lnTo>
                    <a:pt x="41829" y="1646"/>
                  </a:lnTo>
                  <a:lnTo>
                    <a:pt x="51176" y="4831"/>
                  </a:lnTo>
                  <a:lnTo>
                    <a:pt x="60370" y="9169"/>
                  </a:lnTo>
                  <a:lnTo>
                    <a:pt x="69177" y="14334"/>
                  </a:lnTo>
                  <a:lnTo>
                    <a:pt x="77452" y="19967"/>
                  </a:lnTo>
                  <a:lnTo>
                    <a:pt x="85956" y="26321"/>
                  </a:lnTo>
                  <a:lnTo>
                    <a:pt x="96554" y="35067"/>
                  </a:lnTo>
                  <a:lnTo>
                    <a:pt x="112428" y="490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70114" y="60012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540" y="2934"/>
                  </a:lnTo>
                  <a:lnTo>
                    <a:pt x="109193" y="5716"/>
                  </a:lnTo>
                  <a:lnTo>
                    <a:pt x="100490" y="8611"/>
                  </a:lnTo>
                  <a:lnTo>
                    <a:pt x="91197" y="11478"/>
                  </a:lnTo>
                  <a:lnTo>
                    <a:pt x="81052" y="13995"/>
                  </a:lnTo>
                  <a:lnTo>
                    <a:pt x="70017" y="16006"/>
                  </a:lnTo>
                  <a:lnTo>
                    <a:pt x="58421" y="17522"/>
                  </a:lnTo>
                  <a:lnTo>
                    <a:pt x="45528" y="18783"/>
                  </a:lnTo>
                  <a:lnTo>
                    <a:pt x="2796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59626" y="747523"/>
              <a:ext cx="33375" cy="147400"/>
            </a:xfrm>
            <a:custGeom>
              <a:avLst/>
              <a:gdLst/>
              <a:ahLst/>
              <a:cxnLst/>
              <a:rect l="0" t="0" r="0" b="0"/>
              <a:pathLst>
                <a:path w="33375" h="147400">
                  <a:moveTo>
                    <a:pt x="0" y="0"/>
                  </a:moveTo>
                  <a:lnTo>
                    <a:pt x="3002" y="8801"/>
                  </a:lnTo>
                  <a:lnTo>
                    <a:pt x="6423" y="17148"/>
                  </a:lnTo>
                  <a:lnTo>
                    <a:pt x="10615" y="25847"/>
                  </a:lnTo>
                  <a:lnTo>
                    <a:pt x="15343" y="34967"/>
                  </a:lnTo>
                  <a:lnTo>
                    <a:pt x="20177" y="44463"/>
                  </a:lnTo>
                  <a:lnTo>
                    <a:pt x="24845" y="54255"/>
                  </a:lnTo>
                  <a:lnTo>
                    <a:pt x="28934" y="64269"/>
                  </a:lnTo>
                  <a:lnTo>
                    <a:pt x="31840" y="74442"/>
                  </a:lnTo>
                  <a:lnTo>
                    <a:pt x="33337" y="84724"/>
                  </a:lnTo>
                  <a:lnTo>
                    <a:pt x="33374" y="94916"/>
                  </a:lnTo>
                  <a:lnTo>
                    <a:pt x="31885" y="104685"/>
                  </a:lnTo>
                  <a:lnTo>
                    <a:pt x="29005" y="113877"/>
                  </a:lnTo>
                  <a:lnTo>
                    <a:pt x="25293" y="122212"/>
                  </a:lnTo>
                  <a:lnTo>
                    <a:pt x="21270" y="130020"/>
                  </a:lnTo>
                  <a:lnTo>
                    <a:pt x="16587" y="13798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926715" y="1029236"/>
            <a:ext cx="2316270" cy="394085"/>
            <a:chOff x="1926715" y="1029236"/>
            <a:chExt cx="2316270" cy="394085"/>
          </a:xfrm>
        </p:grpSpPr>
        <p:sp>
          <p:nvSpPr>
            <p:cNvPr id="45" name="Freeform 44"/>
            <p:cNvSpPr/>
            <p:nvPr/>
          </p:nvSpPr>
          <p:spPr>
            <a:xfrm>
              <a:off x="1926715" y="1210777"/>
              <a:ext cx="136871" cy="212544"/>
            </a:xfrm>
            <a:custGeom>
              <a:avLst/>
              <a:gdLst/>
              <a:ahLst/>
              <a:cxnLst/>
              <a:rect l="0" t="0" r="0" b="0"/>
              <a:pathLst>
                <a:path w="136871" h="212544">
                  <a:moveTo>
                    <a:pt x="0" y="73699"/>
                  </a:moveTo>
                  <a:lnTo>
                    <a:pt x="2867" y="82568"/>
                  </a:lnTo>
                  <a:lnTo>
                    <a:pt x="5008" y="91555"/>
                  </a:lnTo>
                  <a:lnTo>
                    <a:pt x="6616" y="101545"/>
                  </a:lnTo>
                  <a:lnTo>
                    <a:pt x="7969" y="112353"/>
                  </a:lnTo>
                  <a:lnTo>
                    <a:pt x="9466" y="123516"/>
                  </a:lnTo>
                  <a:lnTo>
                    <a:pt x="11317" y="134721"/>
                  </a:lnTo>
                  <a:lnTo>
                    <a:pt x="13557" y="145833"/>
                  </a:lnTo>
                  <a:lnTo>
                    <a:pt x="16138" y="156818"/>
                  </a:lnTo>
                  <a:lnTo>
                    <a:pt x="18982" y="167688"/>
                  </a:lnTo>
                  <a:lnTo>
                    <a:pt x="21859" y="178631"/>
                  </a:lnTo>
                  <a:lnTo>
                    <a:pt x="24403" y="189977"/>
                  </a:lnTo>
                  <a:lnTo>
                    <a:pt x="26414" y="201778"/>
                  </a:lnTo>
                  <a:lnTo>
                    <a:pt x="26879" y="210609"/>
                  </a:lnTo>
                  <a:lnTo>
                    <a:pt x="25179" y="212543"/>
                  </a:lnTo>
                  <a:lnTo>
                    <a:pt x="22590" y="209432"/>
                  </a:lnTo>
                  <a:lnTo>
                    <a:pt x="19846" y="203159"/>
                  </a:lnTo>
                  <a:lnTo>
                    <a:pt x="17404" y="194664"/>
                  </a:lnTo>
                  <a:lnTo>
                    <a:pt x="15451" y="184538"/>
                  </a:lnTo>
                  <a:lnTo>
                    <a:pt x="14151" y="173389"/>
                  </a:lnTo>
                  <a:lnTo>
                    <a:pt x="13733" y="161868"/>
                  </a:lnTo>
                  <a:lnTo>
                    <a:pt x="14229" y="150348"/>
                  </a:lnTo>
                  <a:lnTo>
                    <a:pt x="15360" y="138653"/>
                  </a:lnTo>
                  <a:lnTo>
                    <a:pt x="16650" y="126197"/>
                  </a:lnTo>
                  <a:lnTo>
                    <a:pt x="17822" y="112714"/>
                  </a:lnTo>
                  <a:lnTo>
                    <a:pt x="19268" y="98725"/>
                  </a:lnTo>
                  <a:lnTo>
                    <a:pt x="21910" y="85319"/>
                  </a:lnTo>
                  <a:lnTo>
                    <a:pt x="26173" y="73080"/>
                  </a:lnTo>
                  <a:lnTo>
                    <a:pt x="32004" y="62084"/>
                  </a:lnTo>
                  <a:lnTo>
                    <a:pt x="39140" y="52163"/>
                  </a:lnTo>
                  <a:lnTo>
                    <a:pt x="47277" y="43090"/>
                  </a:lnTo>
                  <a:lnTo>
                    <a:pt x="56147" y="34810"/>
                  </a:lnTo>
                  <a:lnTo>
                    <a:pt x="65538" y="27453"/>
                  </a:lnTo>
                  <a:lnTo>
                    <a:pt x="75288" y="21019"/>
                  </a:lnTo>
                  <a:lnTo>
                    <a:pt x="85213" y="15526"/>
                  </a:lnTo>
                  <a:lnTo>
                    <a:pt x="96280" y="10546"/>
                  </a:lnTo>
                  <a:lnTo>
                    <a:pt x="111695" y="563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90067" y="1252891"/>
              <a:ext cx="153690" cy="158591"/>
            </a:xfrm>
            <a:custGeom>
              <a:avLst/>
              <a:gdLst/>
              <a:ahLst/>
              <a:cxnLst/>
              <a:rect l="0" t="0" r="0" b="0"/>
              <a:pathLst>
                <a:path w="153690" h="158591">
                  <a:moveTo>
                    <a:pt x="99860" y="0"/>
                  </a:moveTo>
                  <a:lnTo>
                    <a:pt x="88192" y="3001"/>
                  </a:lnTo>
                  <a:lnTo>
                    <a:pt x="77703" y="6423"/>
                  </a:lnTo>
                  <a:lnTo>
                    <a:pt x="67406" y="10624"/>
                  </a:lnTo>
                  <a:lnTo>
                    <a:pt x="57277" y="15696"/>
                  </a:lnTo>
                  <a:lnTo>
                    <a:pt x="47582" y="21826"/>
                  </a:lnTo>
                  <a:lnTo>
                    <a:pt x="38451" y="29010"/>
                  </a:lnTo>
                  <a:lnTo>
                    <a:pt x="30021" y="37097"/>
                  </a:lnTo>
                  <a:lnTo>
                    <a:pt x="22507" y="45892"/>
                  </a:lnTo>
                  <a:lnTo>
                    <a:pt x="15941" y="55217"/>
                  </a:lnTo>
                  <a:lnTo>
                    <a:pt x="10363" y="65087"/>
                  </a:lnTo>
                  <a:lnTo>
                    <a:pt x="5906" y="75696"/>
                  </a:lnTo>
                  <a:lnTo>
                    <a:pt x="2546" y="87085"/>
                  </a:lnTo>
                  <a:lnTo>
                    <a:pt x="440" y="98834"/>
                  </a:lnTo>
                  <a:lnTo>
                    <a:pt x="0" y="110187"/>
                  </a:lnTo>
                  <a:lnTo>
                    <a:pt x="1303" y="120744"/>
                  </a:lnTo>
                  <a:lnTo>
                    <a:pt x="4296" y="130289"/>
                  </a:lnTo>
                  <a:lnTo>
                    <a:pt x="8971" y="138628"/>
                  </a:lnTo>
                  <a:lnTo>
                    <a:pt x="15153" y="145781"/>
                  </a:lnTo>
                  <a:lnTo>
                    <a:pt x="22556" y="151601"/>
                  </a:lnTo>
                  <a:lnTo>
                    <a:pt x="30888" y="155696"/>
                  </a:lnTo>
                  <a:lnTo>
                    <a:pt x="39896" y="158004"/>
                  </a:lnTo>
                  <a:lnTo>
                    <a:pt x="49382" y="158590"/>
                  </a:lnTo>
                  <a:lnTo>
                    <a:pt x="59202" y="157472"/>
                  </a:lnTo>
                  <a:lnTo>
                    <a:pt x="69247" y="154832"/>
                  </a:lnTo>
                  <a:lnTo>
                    <a:pt x="79281" y="150959"/>
                  </a:lnTo>
                  <a:lnTo>
                    <a:pt x="88944" y="146151"/>
                  </a:lnTo>
                  <a:lnTo>
                    <a:pt x="98074" y="140659"/>
                  </a:lnTo>
                  <a:lnTo>
                    <a:pt x="106680" y="134515"/>
                  </a:lnTo>
                  <a:lnTo>
                    <a:pt x="114847" y="127560"/>
                  </a:lnTo>
                  <a:lnTo>
                    <a:pt x="122671" y="119770"/>
                  </a:lnTo>
                  <a:lnTo>
                    <a:pt x="130079" y="111250"/>
                  </a:lnTo>
                  <a:lnTo>
                    <a:pt x="136836" y="102152"/>
                  </a:lnTo>
                  <a:lnTo>
                    <a:pt x="142855" y="92624"/>
                  </a:lnTo>
                  <a:lnTo>
                    <a:pt x="147880" y="82784"/>
                  </a:lnTo>
                  <a:lnTo>
                    <a:pt x="151426" y="72726"/>
                  </a:lnTo>
                  <a:lnTo>
                    <a:pt x="153358" y="62521"/>
                  </a:lnTo>
                  <a:lnTo>
                    <a:pt x="153689" y="52381"/>
                  </a:lnTo>
                  <a:lnTo>
                    <a:pt x="152398" y="42646"/>
                  </a:lnTo>
                  <a:lnTo>
                    <a:pt x="149633" y="33481"/>
                  </a:lnTo>
                  <a:lnTo>
                    <a:pt x="145337" y="25362"/>
                  </a:lnTo>
                  <a:lnTo>
                    <a:pt x="139181" y="19119"/>
                  </a:lnTo>
                  <a:lnTo>
                    <a:pt x="131165" y="15040"/>
                  </a:lnTo>
                  <a:lnTo>
                    <a:pt x="121969" y="13157"/>
                  </a:lnTo>
                  <a:lnTo>
                    <a:pt x="111774" y="13535"/>
                  </a:lnTo>
                  <a:lnTo>
                    <a:pt x="98568" y="18447"/>
                  </a:lnTo>
                  <a:lnTo>
                    <a:pt x="78803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97496" y="1231834"/>
              <a:ext cx="140666" cy="155208"/>
            </a:xfrm>
            <a:custGeom>
              <a:avLst/>
              <a:gdLst/>
              <a:ahLst/>
              <a:cxnLst/>
              <a:rect l="0" t="0" r="0" b="0"/>
              <a:pathLst>
                <a:path w="140666" h="155208">
                  <a:moveTo>
                    <a:pt x="18773" y="31585"/>
                  </a:moveTo>
                  <a:lnTo>
                    <a:pt x="13039" y="37654"/>
                  </a:lnTo>
                  <a:lnTo>
                    <a:pt x="8755" y="45139"/>
                  </a:lnTo>
                  <a:lnTo>
                    <a:pt x="5549" y="54823"/>
                  </a:lnTo>
                  <a:lnTo>
                    <a:pt x="3188" y="66310"/>
                  </a:lnTo>
                  <a:lnTo>
                    <a:pt x="1491" y="78941"/>
                  </a:lnTo>
                  <a:lnTo>
                    <a:pt x="310" y="92206"/>
                  </a:lnTo>
                  <a:lnTo>
                    <a:pt x="0" y="105482"/>
                  </a:lnTo>
                  <a:lnTo>
                    <a:pt x="1376" y="117993"/>
                  </a:lnTo>
                  <a:lnTo>
                    <a:pt x="4749" y="129380"/>
                  </a:lnTo>
                  <a:lnTo>
                    <a:pt x="9964" y="139174"/>
                  </a:lnTo>
                  <a:lnTo>
                    <a:pt x="16677" y="146630"/>
                  </a:lnTo>
                  <a:lnTo>
                    <a:pt x="24527" y="151569"/>
                  </a:lnTo>
                  <a:lnTo>
                    <a:pt x="33202" y="154278"/>
                  </a:lnTo>
                  <a:lnTo>
                    <a:pt x="42462" y="155207"/>
                  </a:lnTo>
                  <a:lnTo>
                    <a:pt x="52125" y="154797"/>
                  </a:lnTo>
                  <a:lnTo>
                    <a:pt x="61898" y="153257"/>
                  </a:lnTo>
                  <a:lnTo>
                    <a:pt x="71386" y="150562"/>
                  </a:lnTo>
                  <a:lnTo>
                    <a:pt x="80398" y="146792"/>
                  </a:lnTo>
                  <a:lnTo>
                    <a:pt x="88924" y="142128"/>
                  </a:lnTo>
                  <a:lnTo>
                    <a:pt x="97038" y="136773"/>
                  </a:lnTo>
                  <a:lnTo>
                    <a:pt x="104826" y="130902"/>
                  </a:lnTo>
                  <a:lnTo>
                    <a:pt x="112211" y="124331"/>
                  </a:lnTo>
                  <a:lnTo>
                    <a:pt x="118952" y="116556"/>
                  </a:lnTo>
                  <a:lnTo>
                    <a:pt x="124965" y="107397"/>
                  </a:lnTo>
                  <a:lnTo>
                    <a:pt x="130156" y="96974"/>
                  </a:lnTo>
                  <a:lnTo>
                    <a:pt x="134345" y="85528"/>
                  </a:lnTo>
                  <a:lnTo>
                    <a:pt x="137528" y="73317"/>
                  </a:lnTo>
                  <a:lnTo>
                    <a:pt x="139658" y="60777"/>
                  </a:lnTo>
                  <a:lnTo>
                    <a:pt x="140665" y="47073"/>
                  </a:lnTo>
                  <a:lnTo>
                    <a:pt x="139521" y="28769"/>
                  </a:lnTo>
                  <a:lnTo>
                    <a:pt x="13458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08861" y="1226195"/>
              <a:ext cx="133793" cy="153039"/>
            </a:xfrm>
            <a:custGeom>
              <a:avLst/>
              <a:gdLst/>
              <a:ahLst/>
              <a:cxnLst/>
              <a:rect l="0" t="0" r="0" b="0"/>
              <a:pathLst>
                <a:path w="133793" h="153039">
                  <a:moveTo>
                    <a:pt x="7449" y="89867"/>
                  </a:moveTo>
                  <a:lnTo>
                    <a:pt x="7516" y="101535"/>
                  </a:lnTo>
                  <a:lnTo>
                    <a:pt x="8156" y="112023"/>
                  </a:lnTo>
                  <a:lnTo>
                    <a:pt x="9425" y="122251"/>
                  </a:lnTo>
                  <a:lnTo>
                    <a:pt x="10237" y="129794"/>
                  </a:lnTo>
                  <a:lnTo>
                    <a:pt x="9460" y="131579"/>
                  </a:lnTo>
                  <a:lnTo>
                    <a:pt x="7654" y="128832"/>
                  </a:lnTo>
                  <a:lnTo>
                    <a:pt x="5422" y="122852"/>
                  </a:lnTo>
                  <a:lnTo>
                    <a:pt x="3294" y="114124"/>
                  </a:lnTo>
                  <a:lnTo>
                    <a:pt x="1531" y="103076"/>
                  </a:lnTo>
                  <a:lnTo>
                    <a:pt x="346" y="90518"/>
                  </a:lnTo>
                  <a:lnTo>
                    <a:pt x="0" y="77522"/>
                  </a:lnTo>
                  <a:lnTo>
                    <a:pt x="550" y="64729"/>
                  </a:lnTo>
                  <a:lnTo>
                    <a:pt x="2055" y="52371"/>
                  </a:lnTo>
                  <a:lnTo>
                    <a:pt x="4659" y="40461"/>
                  </a:lnTo>
                  <a:lnTo>
                    <a:pt x="8346" y="28950"/>
                  </a:lnTo>
                  <a:lnTo>
                    <a:pt x="13278" y="18406"/>
                  </a:lnTo>
                  <a:lnTo>
                    <a:pt x="19869" y="9980"/>
                  </a:lnTo>
                  <a:lnTo>
                    <a:pt x="28190" y="4132"/>
                  </a:lnTo>
                  <a:lnTo>
                    <a:pt x="37862" y="849"/>
                  </a:lnTo>
                  <a:lnTo>
                    <a:pt x="48263" y="0"/>
                  </a:lnTo>
                  <a:lnTo>
                    <a:pt x="58955" y="1253"/>
                  </a:lnTo>
                  <a:lnTo>
                    <a:pt x="69555" y="4499"/>
                  </a:lnTo>
                  <a:lnTo>
                    <a:pt x="79665" y="9935"/>
                  </a:lnTo>
                  <a:lnTo>
                    <a:pt x="89123" y="17469"/>
                  </a:lnTo>
                  <a:lnTo>
                    <a:pt x="97794" y="26609"/>
                  </a:lnTo>
                  <a:lnTo>
                    <a:pt x="105480" y="36652"/>
                  </a:lnTo>
                  <a:lnTo>
                    <a:pt x="112166" y="47112"/>
                  </a:lnTo>
                  <a:lnTo>
                    <a:pt x="117829" y="57896"/>
                  </a:lnTo>
                  <a:lnTo>
                    <a:pt x="122342" y="69195"/>
                  </a:lnTo>
                  <a:lnTo>
                    <a:pt x="125750" y="81082"/>
                  </a:lnTo>
                  <a:lnTo>
                    <a:pt x="128233" y="93286"/>
                  </a:lnTo>
                  <a:lnTo>
                    <a:pt x="130259" y="106671"/>
                  </a:lnTo>
                  <a:lnTo>
                    <a:pt x="132010" y="124649"/>
                  </a:lnTo>
                  <a:lnTo>
                    <a:pt x="133792" y="1530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25911" y="1061271"/>
              <a:ext cx="148369" cy="319718"/>
            </a:xfrm>
            <a:custGeom>
              <a:avLst/>
              <a:gdLst/>
              <a:ahLst/>
              <a:cxnLst/>
              <a:rect l="0" t="0" r="0" b="0"/>
              <a:pathLst>
                <a:path w="148369" h="319718">
                  <a:moveTo>
                    <a:pt x="106254" y="223205"/>
                  </a:moveTo>
                  <a:lnTo>
                    <a:pt x="100320" y="211604"/>
                  </a:lnTo>
                  <a:lnTo>
                    <a:pt x="94115" y="201756"/>
                  </a:lnTo>
                  <a:lnTo>
                    <a:pt x="87020" y="192764"/>
                  </a:lnTo>
                  <a:lnTo>
                    <a:pt x="79079" y="184841"/>
                  </a:lnTo>
                  <a:lnTo>
                    <a:pt x="70433" y="178759"/>
                  </a:lnTo>
                  <a:lnTo>
                    <a:pt x="61243" y="174800"/>
                  </a:lnTo>
                  <a:lnTo>
                    <a:pt x="51816" y="172945"/>
                  </a:lnTo>
                  <a:lnTo>
                    <a:pt x="42574" y="173132"/>
                  </a:lnTo>
                  <a:lnTo>
                    <a:pt x="33739" y="175122"/>
                  </a:lnTo>
                  <a:lnTo>
                    <a:pt x="25504" y="179050"/>
                  </a:lnTo>
                  <a:lnTo>
                    <a:pt x="18120" y="185484"/>
                  </a:lnTo>
                  <a:lnTo>
                    <a:pt x="11643" y="194505"/>
                  </a:lnTo>
                  <a:lnTo>
                    <a:pt x="6294" y="205459"/>
                  </a:lnTo>
                  <a:lnTo>
                    <a:pt x="2524" y="217258"/>
                  </a:lnTo>
                  <a:lnTo>
                    <a:pt x="437" y="229190"/>
                  </a:lnTo>
                  <a:lnTo>
                    <a:pt x="0" y="240943"/>
                  </a:lnTo>
                  <a:lnTo>
                    <a:pt x="1220" y="252435"/>
                  </a:lnTo>
                  <a:lnTo>
                    <a:pt x="3928" y="263673"/>
                  </a:lnTo>
                  <a:lnTo>
                    <a:pt x="7845" y="274541"/>
                  </a:lnTo>
                  <a:lnTo>
                    <a:pt x="12684" y="284780"/>
                  </a:lnTo>
                  <a:lnTo>
                    <a:pt x="18201" y="294295"/>
                  </a:lnTo>
                  <a:lnTo>
                    <a:pt x="24531" y="302822"/>
                  </a:lnTo>
                  <a:lnTo>
                    <a:pt x="32144" y="309873"/>
                  </a:lnTo>
                  <a:lnTo>
                    <a:pt x="41184" y="315303"/>
                  </a:lnTo>
                  <a:lnTo>
                    <a:pt x="51188" y="318796"/>
                  </a:lnTo>
                  <a:lnTo>
                    <a:pt x="61288" y="319717"/>
                  </a:lnTo>
                  <a:lnTo>
                    <a:pt x="70964" y="317963"/>
                  </a:lnTo>
                  <a:lnTo>
                    <a:pt x="79899" y="313871"/>
                  </a:lnTo>
                  <a:lnTo>
                    <a:pt x="87821" y="307928"/>
                  </a:lnTo>
                  <a:lnTo>
                    <a:pt x="94700" y="300597"/>
                  </a:lnTo>
                  <a:lnTo>
                    <a:pt x="100674" y="292103"/>
                  </a:lnTo>
                  <a:lnTo>
                    <a:pt x="105937" y="282433"/>
                  </a:lnTo>
                  <a:lnTo>
                    <a:pt x="110669" y="271674"/>
                  </a:lnTo>
                  <a:lnTo>
                    <a:pt x="115021" y="260010"/>
                  </a:lnTo>
                  <a:lnTo>
                    <a:pt x="119105" y="247649"/>
                  </a:lnTo>
                  <a:lnTo>
                    <a:pt x="122999" y="234771"/>
                  </a:lnTo>
                  <a:lnTo>
                    <a:pt x="126599" y="221360"/>
                  </a:lnTo>
                  <a:lnTo>
                    <a:pt x="129637" y="207219"/>
                  </a:lnTo>
                  <a:lnTo>
                    <a:pt x="132012" y="192301"/>
                  </a:lnTo>
                  <a:lnTo>
                    <a:pt x="133775" y="176859"/>
                  </a:lnTo>
                  <a:lnTo>
                    <a:pt x="135041" y="161340"/>
                  </a:lnTo>
                  <a:lnTo>
                    <a:pt x="135930" y="146006"/>
                  </a:lnTo>
                  <a:lnTo>
                    <a:pt x="136545" y="130778"/>
                  </a:lnTo>
                  <a:lnTo>
                    <a:pt x="136966" y="115334"/>
                  </a:lnTo>
                  <a:lnTo>
                    <a:pt x="137247" y="99507"/>
                  </a:lnTo>
                  <a:lnTo>
                    <a:pt x="137268" y="83607"/>
                  </a:lnTo>
                  <a:lnTo>
                    <a:pt x="136750" y="68304"/>
                  </a:lnTo>
                  <a:lnTo>
                    <a:pt x="135584" y="53936"/>
                  </a:lnTo>
                  <a:lnTo>
                    <a:pt x="133817" y="40507"/>
                  </a:lnTo>
                  <a:lnTo>
                    <a:pt x="131560" y="27875"/>
                  </a:lnTo>
                  <a:lnTo>
                    <a:pt x="128917" y="15890"/>
                  </a:lnTo>
                  <a:lnTo>
                    <a:pt x="125532" y="5537"/>
                  </a:lnTo>
                  <a:lnTo>
                    <a:pt x="121072" y="0"/>
                  </a:lnTo>
                  <a:lnTo>
                    <a:pt x="116572" y="835"/>
                  </a:lnTo>
                  <a:lnTo>
                    <a:pt x="113135" y="6098"/>
                  </a:lnTo>
                  <a:lnTo>
                    <a:pt x="110617" y="14403"/>
                  </a:lnTo>
                  <a:lnTo>
                    <a:pt x="108419" y="25106"/>
                  </a:lnTo>
                  <a:lnTo>
                    <a:pt x="106157" y="37710"/>
                  </a:lnTo>
                  <a:lnTo>
                    <a:pt x="104009" y="51598"/>
                  </a:lnTo>
                  <a:lnTo>
                    <a:pt x="102569" y="66075"/>
                  </a:lnTo>
                  <a:lnTo>
                    <a:pt x="102124" y="80710"/>
                  </a:lnTo>
                  <a:lnTo>
                    <a:pt x="102491" y="95472"/>
                  </a:lnTo>
                  <a:lnTo>
                    <a:pt x="103204" y="110604"/>
                  </a:lnTo>
                  <a:lnTo>
                    <a:pt x="103949" y="126227"/>
                  </a:lnTo>
                  <a:lnTo>
                    <a:pt x="104753" y="142161"/>
                  </a:lnTo>
                  <a:lnTo>
                    <a:pt x="105892" y="158019"/>
                  </a:lnTo>
                  <a:lnTo>
                    <a:pt x="107508" y="173575"/>
                  </a:lnTo>
                  <a:lnTo>
                    <a:pt x="109592" y="188615"/>
                  </a:lnTo>
                  <a:lnTo>
                    <a:pt x="112069" y="202868"/>
                  </a:lnTo>
                  <a:lnTo>
                    <a:pt x="114850" y="216268"/>
                  </a:lnTo>
                  <a:lnTo>
                    <a:pt x="117853" y="228911"/>
                  </a:lnTo>
                  <a:lnTo>
                    <a:pt x="121016" y="240949"/>
                  </a:lnTo>
                  <a:lnTo>
                    <a:pt x="124289" y="252524"/>
                  </a:lnTo>
                  <a:lnTo>
                    <a:pt x="127679" y="263503"/>
                  </a:lnTo>
                  <a:lnTo>
                    <a:pt x="131680" y="274657"/>
                  </a:lnTo>
                  <a:lnTo>
                    <a:pt x="137760" y="288088"/>
                  </a:lnTo>
                  <a:lnTo>
                    <a:pt x="148368" y="3074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58300" y="1029236"/>
              <a:ext cx="173991" cy="367686"/>
            </a:xfrm>
            <a:custGeom>
              <a:avLst/>
              <a:gdLst/>
              <a:ahLst/>
              <a:cxnLst/>
              <a:rect l="0" t="0" r="0" b="0"/>
              <a:pathLst>
                <a:path w="173991" h="367686">
                  <a:moveTo>
                    <a:pt x="110819" y="276297"/>
                  </a:moveTo>
                  <a:lnTo>
                    <a:pt x="104951" y="267563"/>
                  </a:lnTo>
                  <a:lnTo>
                    <a:pt x="99386" y="259856"/>
                  </a:lnTo>
                  <a:lnTo>
                    <a:pt x="93583" y="252459"/>
                  </a:lnTo>
                  <a:lnTo>
                    <a:pt x="87329" y="245370"/>
                  </a:lnTo>
                  <a:lnTo>
                    <a:pt x="80351" y="238840"/>
                  </a:lnTo>
                  <a:lnTo>
                    <a:pt x="72570" y="232977"/>
                  </a:lnTo>
                  <a:lnTo>
                    <a:pt x="64069" y="228058"/>
                  </a:lnTo>
                  <a:lnTo>
                    <a:pt x="54990" y="224584"/>
                  </a:lnTo>
                  <a:lnTo>
                    <a:pt x="45485" y="222705"/>
                  </a:lnTo>
                  <a:lnTo>
                    <a:pt x="36003" y="222580"/>
                  </a:lnTo>
                  <a:lnTo>
                    <a:pt x="27250" y="224541"/>
                  </a:lnTo>
                  <a:lnTo>
                    <a:pt x="19558" y="228569"/>
                  </a:lnTo>
                  <a:lnTo>
                    <a:pt x="13072" y="234528"/>
                  </a:lnTo>
                  <a:lnTo>
                    <a:pt x="7933" y="242339"/>
                  </a:lnTo>
                  <a:lnTo>
                    <a:pt x="4073" y="251776"/>
                  </a:lnTo>
                  <a:lnTo>
                    <a:pt x="1446" y="262516"/>
                  </a:lnTo>
                  <a:lnTo>
                    <a:pt x="116" y="274241"/>
                  </a:lnTo>
                  <a:lnTo>
                    <a:pt x="0" y="286676"/>
                  </a:lnTo>
                  <a:lnTo>
                    <a:pt x="1054" y="299447"/>
                  </a:lnTo>
                  <a:lnTo>
                    <a:pt x="3357" y="312093"/>
                  </a:lnTo>
                  <a:lnTo>
                    <a:pt x="6835" y="324367"/>
                  </a:lnTo>
                  <a:lnTo>
                    <a:pt x="11458" y="335895"/>
                  </a:lnTo>
                  <a:lnTo>
                    <a:pt x="17311" y="346113"/>
                  </a:lnTo>
                  <a:lnTo>
                    <a:pt x="24322" y="354823"/>
                  </a:lnTo>
                  <a:lnTo>
                    <a:pt x="32301" y="361671"/>
                  </a:lnTo>
                  <a:lnTo>
                    <a:pt x="41026" y="365998"/>
                  </a:lnTo>
                  <a:lnTo>
                    <a:pt x="50297" y="367685"/>
                  </a:lnTo>
                  <a:lnTo>
                    <a:pt x="59793" y="367056"/>
                  </a:lnTo>
                  <a:lnTo>
                    <a:pt x="69087" y="364591"/>
                  </a:lnTo>
                  <a:lnTo>
                    <a:pt x="77966" y="360749"/>
                  </a:lnTo>
                  <a:lnTo>
                    <a:pt x="86401" y="355751"/>
                  </a:lnTo>
                  <a:lnTo>
                    <a:pt x="94453" y="349581"/>
                  </a:lnTo>
                  <a:lnTo>
                    <a:pt x="102205" y="342321"/>
                  </a:lnTo>
                  <a:lnTo>
                    <a:pt x="109734" y="333989"/>
                  </a:lnTo>
                  <a:lnTo>
                    <a:pt x="117104" y="324487"/>
                  </a:lnTo>
                  <a:lnTo>
                    <a:pt x="124358" y="313869"/>
                  </a:lnTo>
                  <a:lnTo>
                    <a:pt x="131367" y="302313"/>
                  </a:lnTo>
                  <a:lnTo>
                    <a:pt x="137846" y="290032"/>
                  </a:lnTo>
                  <a:lnTo>
                    <a:pt x="143681" y="277211"/>
                  </a:lnTo>
                  <a:lnTo>
                    <a:pt x="148751" y="263840"/>
                  </a:lnTo>
                  <a:lnTo>
                    <a:pt x="152858" y="249726"/>
                  </a:lnTo>
                  <a:lnTo>
                    <a:pt x="155990" y="234822"/>
                  </a:lnTo>
                  <a:lnTo>
                    <a:pt x="158280" y="219219"/>
                  </a:lnTo>
                  <a:lnTo>
                    <a:pt x="159908" y="203060"/>
                  </a:lnTo>
                  <a:lnTo>
                    <a:pt x="161044" y="186479"/>
                  </a:lnTo>
                  <a:lnTo>
                    <a:pt x="161825" y="169429"/>
                  </a:lnTo>
                  <a:lnTo>
                    <a:pt x="162359" y="151691"/>
                  </a:lnTo>
                  <a:lnTo>
                    <a:pt x="162716" y="133206"/>
                  </a:lnTo>
                  <a:lnTo>
                    <a:pt x="162788" y="114215"/>
                  </a:lnTo>
                  <a:lnTo>
                    <a:pt x="162304" y="95161"/>
                  </a:lnTo>
                  <a:lnTo>
                    <a:pt x="161160" y="76310"/>
                  </a:lnTo>
                  <a:lnTo>
                    <a:pt x="159408" y="57906"/>
                  </a:lnTo>
                  <a:lnTo>
                    <a:pt x="157161" y="40241"/>
                  </a:lnTo>
                  <a:lnTo>
                    <a:pt x="154525" y="23450"/>
                  </a:lnTo>
                  <a:lnTo>
                    <a:pt x="151153" y="9334"/>
                  </a:lnTo>
                  <a:lnTo>
                    <a:pt x="147015" y="1264"/>
                  </a:lnTo>
                  <a:lnTo>
                    <a:pt x="143115" y="0"/>
                  </a:lnTo>
                  <a:lnTo>
                    <a:pt x="139936" y="3970"/>
                  </a:lnTo>
                  <a:lnTo>
                    <a:pt x="137529" y="11469"/>
                  </a:lnTo>
                  <a:lnTo>
                    <a:pt x="135782" y="21424"/>
                  </a:lnTo>
                  <a:lnTo>
                    <a:pt x="134548" y="33331"/>
                  </a:lnTo>
                  <a:lnTo>
                    <a:pt x="133691" y="46794"/>
                  </a:lnTo>
                  <a:lnTo>
                    <a:pt x="133102" y="61284"/>
                  </a:lnTo>
                  <a:lnTo>
                    <a:pt x="132702" y="76177"/>
                  </a:lnTo>
                  <a:lnTo>
                    <a:pt x="132435" y="91097"/>
                  </a:lnTo>
                  <a:lnTo>
                    <a:pt x="132425" y="106052"/>
                  </a:lnTo>
                  <a:lnTo>
                    <a:pt x="132951" y="121315"/>
                  </a:lnTo>
                  <a:lnTo>
                    <a:pt x="134117" y="137026"/>
                  </a:lnTo>
                  <a:lnTo>
                    <a:pt x="135714" y="153020"/>
                  </a:lnTo>
                  <a:lnTo>
                    <a:pt x="137326" y="168917"/>
                  </a:lnTo>
                  <a:lnTo>
                    <a:pt x="138708" y="184499"/>
                  </a:lnTo>
                  <a:lnTo>
                    <a:pt x="139958" y="199557"/>
                  </a:lnTo>
                  <a:lnTo>
                    <a:pt x="141403" y="213822"/>
                  </a:lnTo>
                  <a:lnTo>
                    <a:pt x="143226" y="227230"/>
                  </a:lnTo>
                  <a:lnTo>
                    <a:pt x="145452" y="239878"/>
                  </a:lnTo>
                  <a:lnTo>
                    <a:pt x="148025" y="251920"/>
                  </a:lnTo>
                  <a:lnTo>
                    <a:pt x="150870" y="263493"/>
                  </a:lnTo>
                  <a:lnTo>
                    <a:pt x="153957" y="274271"/>
                  </a:lnTo>
                  <a:lnTo>
                    <a:pt x="157713" y="284525"/>
                  </a:lnTo>
                  <a:lnTo>
                    <a:pt x="163587" y="295159"/>
                  </a:lnTo>
                  <a:lnTo>
                    <a:pt x="173990" y="3078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14203" y="1234629"/>
              <a:ext cx="99497" cy="134145"/>
            </a:xfrm>
            <a:custGeom>
              <a:avLst/>
              <a:gdLst/>
              <a:ahLst/>
              <a:cxnLst/>
              <a:rect l="0" t="0" r="0" b="0"/>
              <a:pathLst>
                <a:path w="99497" h="134145">
                  <a:moveTo>
                    <a:pt x="76014" y="7733"/>
                  </a:moveTo>
                  <a:lnTo>
                    <a:pt x="69835" y="2227"/>
                  </a:lnTo>
                  <a:lnTo>
                    <a:pt x="62377" y="0"/>
                  </a:lnTo>
                  <a:lnTo>
                    <a:pt x="54726" y="763"/>
                  </a:lnTo>
                  <a:lnTo>
                    <a:pt x="47428" y="3982"/>
                  </a:lnTo>
                  <a:lnTo>
                    <a:pt x="40381" y="9197"/>
                  </a:lnTo>
                  <a:lnTo>
                    <a:pt x="33611" y="15955"/>
                  </a:lnTo>
                  <a:lnTo>
                    <a:pt x="27343" y="23856"/>
                  </a:lnTo>
                  <a:lnTo>
                    <a:pt x="21672" y="32575"/>
                  </a:lnTo>
                  <a:lnTo>
                    <a:pt x="16555" y="41869"/>
                  </a:lnTo>
                  <a:lnTo>
                    <a:pt x="11891" y="51561"/>
                  </a:lnTo>
                  <a:lnTo>
                    <a:pt x="7578" y="61525"/>
                  </a:lnTo>
                  <a:lnTo>
                    <a:pt x="3853" y="71674"/>
                  </a:lnTo>
                  <a:lnTo>
                    <a:pt x="1255" y="81947"/>
                  </a:lnTo>
                  <a:lnTo>
                    <a:pt x="0" y="92296"/>
                  </a:lnTo>
                  <a:lnTo>
                    <a:pt x="310" y="102365"/>
                  </a:lnTo>
                  <a:lnTo>
                    <a:pt x="2571" y="111520"/>
                  </a:lnTo>
                  <a:lnTo>
                    <a:pt x="6801" y="119482"/>
                  </a:lnTo>
                  <a:lnTo>
                    <a:pt x="12725" y="125980"/>
                  </a:lnTo>
                  <a:lnTo>
                    <a:pt x="19982" y="130596"/>
                  </a:lnTo>
                  <a:lnTo>
                    <a:pt x="28224" y="133286"/>
                  </a:lnTo>
                  <a:lnTo>
                    <a:pt x="37009" y="134144"/>
                  </a:lnTo>
                  <a:lnTo>
                    <a:pt x="45817" y="133215"/>
                  </a:lnTo>
                  <a:lnTo>
                    <a:pt x="54362" y="130701"/>
                  </a:lnTo>
                  <a:lnTo>
                    <a:pt x="62401" y="126745"/>
                  </a:lnTo>
                  <a:lnTo>
                    <a:pt x="69655" y="121350"/>
                  </a:lnTo>
                  <a:lnTo>
                    <a:pt x="76054" y="114649"/>
                  </a:lnTo>
                  <a:lnTo>
                    <a:pt x="81690" y="106881"/>
                  </a:lnTo>
                  <a:lnTo>
                    <a:pt x="86719" y="98296"/>
                  </a:lnTo>
                  <a:lnTo>
                    <a:pt x="91281" y="89115"/>
                  </a:lnTo>
                  <a:lnTo>
                    <a:pt x="95178" y="79511"/>
                  </a:lnTo>
                  <a:lnTo>
                    <a:pt x="97892" y="69611"/>
                  </a:lnTo>
                  <a:lnTo>
                    <a:pt x="99240" y="59517"/>
                  </a:lnTo>
                  <a:lnTo>
                    <a:pt x="99496" y="49555"/>
                  </a:lnTo>
                  <a:lnTo>
                    <a:pt x="99247" y="39203"/>
                  </a:lnTo>
                  <a:lnTo>
                    <a:pt x="98470" y="26434"/>
                  </a:lnTo>
                  <a:lnTo>
                    <a:pt x="97071" y="77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63917" y="1179191"/>
              <a:ext cx="265403" cy="157812"/>
            </a:xfrm>
            <a:custGeom>
              <a:avLst/>
              <a:gdLst/>
              <a:ahLst/>
              <a:cxnLst/>
              <a:rect l="0" t="0" r="0" b="0"/>
              <a:pathLst>
                <a:path w="265403" h="157812">
                  <a:moveTo>
                    <a:pt x="0" y="52643"/>
                  </a:moveTo>
                  <a:lnTo>
                    <a:pt x="2933" y="61511"/>
                  </a:lnTo>
                  <a:lnTo>
                    <a:pt x="5715" y="70498"/>
                  </a:lnTo>
                  <a:lnTo>
                    <a:pt x="8615" y="80489"/>
                  </a:lnTo>
                  <a:lnTo>
                    <a:pt x="11656" y="91296"/>
                  </a:lnTo>
                  <a:lnTo>
                    <a:pt x="14821" y="102460"/>
                  </a:lnTo>
                  <a:lnTo>
                    <a:pt x="18094" y="113656"/>
                  </a:lnTo>
                  <a:lnTo>
                    <a:pt x="21777" y="124422"/>
                  </a:lnTo>
                  <a:lnTo>
                    <a:pt x="26466" y="134110"/>
                  </a:lnTo>
                  <a:lnTo>
                    <a:pt x="32401" y="142460"/>
                  </a:lnTo>
                  <a:lnTo>
                    <a:pt x="39507" y="149233"/>
                  </a:lnTo>
                  <a:lnTo>
                    <a:pt x="47572" y="154041"/>
                  </a:lnTo>
                  <a:lnTo>
                    <a:pt x="56364" y="156863"/>
                  </a:lnTo>
                  <a:lnTo>
                    <a:pt x="65521" y="157811"/>
                  </a:lnTo>
                  <a:lnTo>
                    <a:pt x="74580" y="156943"/>
                  </a:lnTo>
                  <a:lnTo>
                    <a:pt x="83297" y="154470"/>
                  </a:lnTo>
                  <a:lnTo>
                    <a:pt x="91622" y="150542"/>
                  </a:lnTo>
                  <a:lnTo>
                    <a:pt x="99600" y="145165"/>
                  </a:lnTo>
                  <a:lnTo>
                    <a:pt x="107297" y="138477"/>
                  </a:lnTo>
                  <a:lnTo>
                    <a:pt x="114620" y="130716"/>
                  </a:lnTo>
                  <a:lnTo>
                    <a:pt x="121319" y="122137"/>
                  </a:lnTo>
                  <a:lnTo>
                    <a:pt x="127324" y="112993"/>
                  </a:lnTo>
                  <a:lnTo>
                    <a:pt x="133249" y="104660"/>
                  </a:lnTo>
                  <a:lnTo>
                    <a:pt x="139821" y="100436"/>
                  </a:lnTo>
                  <a:lnTo>
                    <a:pt x="146319" y="101635"/>
                  </a:lnTo>
                  <a:lnTo>
                    <a:pt x="151852" y="106264"/>
                  </a:lnTo>
                  <a:lnTo>
                    <a:pt x="156697" y="112940"/>
                  </a:lnTo>
                  <a:lnTo>
                    <a:pt x="161490" y="120915"/>
                  </a:lnTo>
                  <a:lnTo>
                    <a:pt x="166604" y="129726"/>
                  </a:lnTo>
                  <a:lnTo>
                    <a:pt x="172471" y="138430"/>
                  </a:lnTo>
                  <a:lnTo>
                    <a:pt x="179676" y="145610"/>
                  </a:lnTo>
                  <a:lnTo>
                    <a:pt x="188397" y="150616"/>
                  </a:lnTo>
                  <a:lnTo>
                    <a:pt x="198163" y="153334"/>
                  </a:lnTo>
                  <a:lnTo>
                    <a:pt x="208092" y="153804"/>
                  </a:lnTo>
                  <a:lnTo>
                    <a:pt x="217649" y="152301"/>
                  </a:lnTo>
                  <a:lnTo>
                    <a:pt x="226502" y="149058"/>
                  </a:lnTo>
                  <a:lnTo>
                    <a:pt x="234367" y="144157"/>
                  </a:lnTo>
                  <a:lnTo>
                    <a:pt x="241208" y="137796"/>
                  </a:lnTo>
                  <a:lnTo>
                    <a:pt x="247156" y="130258"/>
                  </a:lnTo>
                  <a:lnTo>
                    <a:pt x="252401" y="121829"/>
                  </a:lnTo>
                  <a:lnTo>
                    <a:pt x="257113" y="112754"/>
                  </a:lnTo>
                  <a:lnTo>
                    <a:pt x="261111" y="103220"/>
                  </a:lnTo>
                  <a:lnTo>
                    <a:pt x="263893" y="93368"/>
                  </a:lnTo>
                  <a:lnTo>
                    <a:pt x="265282" y="83291"/>
                  </a:lnTo>
                  <a:lnTo>
                    <a:pt x="265402" y="72898"/>
                  </a:lnTo>
                  <a:lnTo>
                    <a:pt x="264493" y="61928"/>
                  </a:lnTo>
                  <a:lnTo>
                    <a:pt x="262813" y="50303"/>
                  </a:lnTo>
                  <a:lnTo>
                    <a:pt x="260727" y="38688"/>
                  </a:lnTo>
                  <a:lnTo>
                    <a:pt x="258504" y="27259"/>
                  </a:lnTo>
                  <a:lnTo>
                    <a:pt x="255953" y="15010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00829" y="1186701"/>
              <a:ext cx="126343" cy="129362"/>
            </a:xfrm>
            <a:custGeom>
              <a:avLst/>
              <a:gdLst/>
              <a:ahLst/>
              <a:cxnLst/>
              <a:rect l="0" t="0" r="0" b="0"/>
              <a:pathLst>
                <a:path w="126343" h="129362">
                  <a:moveTo>
                    <a:pt x="0" y="13547"/>
                  </a:moveTo>
                  <a:lnTo>
                    <a:pt x="2866" y="22483"/>
                  </a:lnTo>
                  <a:lnTo>
                    <a:pt x="5009" y="32110"/>
                  </a:lnTo>
                  <a:lnTo>
                    <a:pt x="6616" y="43392"/>
                  </a:lnTo>
                  <a:lnTo>
                    <a:pt x="7970" y="55887"/>
                  </a:lnTo>
                  <a:lnTo>
                    <a:pt x="9466" y="68718"/>
                  </a:lnTo>
                  <a:lnTo>
                    <a:pt x="11321" y="81270"/>
                  </a:lnTo>
                  <a:lnTo>
                    <a:pt x="13666" y="90975"/>
                  </a:lnTo>
                  <a:lnTo>
                    <a:pt x="16121" y="94523"/>
                  </a:lnTo>
                  <a:lnTo>
                    <a:pt x="17937" y="92396"/>
                  </a:lnTo>
                  <a:lnTo>
                    <a:pt x="19110" y="86204"/>
                  </a:lnTo>
                  <a:lnTo>
                    <a:pt x="20007" y="77306"/>
                  </a:lnTo>
                  <a:lnTo>
                    <a:pt x="21103" y="66641"/>
                  </a:lnTo>
                  <a:lnTo>
                    <a:pt x="22640" y="54831"/>
                  </a:lnTo>
                  <a:lnTo>
                    <a:pt x="24814" y="42603"/>
                  </a:lnTo>
                  <a:lnTo>
                    <a:pt x="27872" y="30830"/>
                  </a:lnTo>
                  <a:lnTo>
                    <a:pt x="31859" y="19959"/>
                  </a:lnTo>
                  <a:lnTo>
                    <a:pt x="36822" y="10690"/>
                  </a:lnTo>
                  <a:lnTo>
                    <a:pt x="42903" y="4122"/>
                  </a:lnTo>
                  <a:lnTo>
                    <a:pt x="50062" y="602"/>
                  </a:lnTo>
                  <a:lnTo>
                    <a:pt x="57970" y="0"/>
                  </a:lnTo>
                  <a:lnTo>
                    <a:pt x="66116" y="2090"/>
                  </a:lnTo>
                  <a:lnTo>
                    <a:pt x="74179" y="6453"/>
                  </a:lnTo>
                  <a:lnTo>
                    <a:pt x="81879" y="12597"/>
                  </a:lnTo>
                  <a:lnTo>
                    <a:pt x="88897" y="20066"/>
                  </a:lnTo>
                  <a:lnTo>
                    <a:pt x="95133" y="28487"/>
                  </a:lnTo>
                  <a:lnTo>
                    <a:pt x="100659" y="37578"/>
                  </a:lnTo>
                  <a:lnTo>
                    <a:pt x="105612" y="47131"/>
                  </a:lnTo>
                  <a:lnTo>
                    <a:pt x="110130" y="57001"/>
                  </a:lnTo>
                  <a:lnTo>
                    <a:pt x="114180" y="67210"/>
                  </a:lnTo>
                  <a:lnTo>
                    <a:pt x="117960" y="79243"/>
                  </a:lnTo>
                  <a:lnTo>
                    <a:pt x="121805" y="97510"/>
                  </a:lnTo>
                  <a:lnTo>
                    <a:pt x="126342" y="1293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21927" y="1273948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0" y="0"/>
                  </a:moveTo>
                  <a:lnTo>
                    <a:pt x="6239" y="9358"/>
                  </a:lnTo>
                  <a:lnTo>
                    <a:pt x="11178" y="16767"/>
                  </a:lnTo>
                  <a:lnTo>
                    <a:pt x="21057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79108" y="2232041"/>
            <a:ext cx="3675162" cy="536954"/>
            <a:chOff x="779108" y="2232041"/>
            <a:chExt cx="3675162" cy="536954"/>
          </a:xfrm>
        </p:grpSpPr>
        <p:sp>
          <p:nvSpPr>
            <p:cNvPr id="56" name="Freeform 55"/>
            <p:cNvSpPr/>
            <p:nvPr/>
          </p:nvSpPr>
          <p:spPr>
            <a:xfrm>
              <a:off x="968621" y="2379440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28719" y="11802"/>
                  </a:lnTo>
                  <a:lnTo>
                    <a:pt x="26577" y="23572"/>
                  </a:lnTo>
                  <a:lnTo>
                    <a:pt x="24974" y="36466"/>
                  </a:lnTo>
                  <a:lnTo>
                    <a:pt x="23793" y="50487"/>
                  </a:lnTo>
                  <a:lnTo>
                    <a:pt x="22945" y="65464"/>
                  </a:lnTo>
                  <a:lnTo>
                    <a:pt x="22343" y="81186"/>
                  </a:lnTo>
                  <a:lnTo>
                    <a:pt x="21756" y="97462"/>
                  </a:lnTo>
                  <a:lnTo>
                    <a:pt x="20823" y="114134"/>
                  </a:lnTo>
                  <a:lnTo>
                    <a:pt x="19381" y="131080"/>
                  </a:lnTo>
                  <a:lnTo>
                    <a:pt x="17598" y="148050"/>
                  </a:lnTo>
                  <a:lnTo>
                    <a:pt x="15861" y="164676"/>
                  </a:lnTo>
                  <a:lnTo>
                    <a:pt x="14399" y="180787"/>
                  </a:lnTo>
                  <a:lnTo>
                    <a:pt x="13267" y="196386"/>
                  </a:lnTo>
                  <a:lnTo>
                    <a:pt x="12432" y="211554"/>
                  </a:lnTo>
                  <a:lnTo>
                    <a:pt x="11831" y="226386"/>
                  </a:lnTo>
                  <a:lnTo>
                    <a:pt x="11242" y="240805"/>
                  </a:lnTo>
                  <a:lnTo>
                    <a:pt x="10306" y="254575"/>
                  </a:lnTo>
                  <a:lnTo>
                    <a:pt x="8861" y="267605"/>
                  </a:lnTo>
                  <a:lnTo>
                    <a:pt x="7066" y="279515"/>
                  </a:lnTo>
                  <a:lnTo>
                    <a:pt x="5135" y="290725"/>
                  </a:lnTo>
                  <a:lnTo>
                    <a:pt x="2895" y="30222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00165" y="2326798"/>
              <a:ext cx="368499" cy="115814"/>
            </a:xfrm>
            <a:custGeom>
              <a:avLst/>
              <a:gdLst/>
              <a:ahLst/>
              <a:cxnLst/>
              <a:rect l="0" t="0" r="0" b="0"/>
              <a:pathLst>
                <a:path w="368499" h="115814">
                  <a:moveTo>
                    <a:pt x="368498" y="0"/>
                  </a:moveTo>
                  <a:lnTo>
                    <a:pt x="359696" y="5800"/>
                  </a:lnTo>
                  <a:lnTo>
                    <a:pt x="351350" y="10725"/>
                  </a:lnTo>
                  <a:lnTo>
                    <a:pt x="342646" y="15232"/>
                  </a:lnTo>
                  <a:lnTo>
                    <a:pt x="333353" y="19625"/>
                  </a:lnTo>
                  <a:lnTo>
                    <a:pt x="323209" y="24287"/>
                  </a:lnTo>
                  <a:lnTo>
                    <a:pt x="312155" y="29397"/>
                  </a:lnTo>
                  <a:lnTo>
                    <a:pt x="299970" y="34802"/>
                  </a:lnTo>
                  <a:lnTo>
                    <a:pt x="286203" y="40126"/>
                  </a:lnTo>
                  <a:lnTo>
                    <a:pt x="270759" y="45151"/>
                  </a:lnTo>
                  <a:lnTo>
                    <a:pt x="253998" y="49829"/>
                  </a:lnTo>
                  <a:lnTo>
                    <a:pt x="236531" y="54198"/>
                  </a:lnTo>
                  <a:lnTo>
                    <a:pt x="218793" y="58320"/>
                  </a:lnTo>
                  <a:lnTo>
                    <a:pt x="201326" y="62257"/>
                  </a:lnTo>
                  <a:lnTo>
                    <a:pt x="184831" y="66062"/>
                  </a:lnTo>
                  <a:lnTo>
                    <a:pt x="169585" y="69773"/>
                  </a:lnTo>
                  <a:lnTo>
                    <a:pt x="155196" y="73419"/>
                  </a:lnTo>
                  <a:lnTo>
                    <a:pt x="140838" y="77021"/>
                  </a:lnTo>
                  <a:lnTo>
                    <a:pt x="126026" y="80592"/>
                  </a:lnTo>
                  <a:lnTo>
                    <a:pt x="110785" y="84143"/>
                  </a:lnTo>
                  <a:lnTo>
                    <a:pt x="95467" y="87681"/>
                  </a:lnTo>
                  <a:lnTo>
                    <a:pt x="80314" y="91209"/>
                  </a:lnTo>
                  <a:lnTo>
                    <a:pt x="65622" y="94772"/>
                  </a:lnTo>
                  <a:lnTo>
                    <a:pt x="50157" y="98908"/>
                  </a:lnTo>
                  <a:lnTo>
                    <a:pt x="30327" y="10509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9108" y="2708537"/>
              <a:ext cx="347442" cy="60458"/>
            </a:xfrm>
            <a:custGeom>
              <a:avLst/>
              <a:gdLst/>
              <a:ahLst/>
              <a:cxnLst/>
              <a:rect l="0" t="0" r="0" b="0"/>
              <a:pathLst>
                <a:path w="347442" h="60458">
                  <a:moveTo>
                    <a:pt x="347441" y="7815"/>
                  </a:moveTo>
                  <a:lnTo>
                    <a:pt x="335639" y="4948"/>
                  </a:lnTo>
                  <a:lnTo>
                    <a:pt x="323870" y="2806"/>
                  </a:lnTo>
                  <a:lnTo>
                    <a:pt x="310979" y="1208"/>
                  </a:lnTo>
                  <a:lnTo>
                    <a:pt x="297131" y="200"/>
                  </a:lnTo>
                  <a:lnTo>
                    <a:pt x="282803" y="0"/>
                  </a:lnTo>
                  <a:lnTo>
                    <a:pt x="268329" y="656"/>
                  </a:lnTo>
                  <a:lnTo>
                    <a:pt x="253706" y="2067"/>
                  </a:lnTo>
                  <a:lnTo>
                    <a:pt x="238682" y="4079"/>
                  </a:lnTo>
                  <a:lnTo>
                    <a:pt x="223139" y="6542"/>
                  </a:lnTo>
                  <a:lnTo>
                    <a:pt x="207262" y="9329"/>
                  </a:lnTo>
                  <a:lnTo>
                    <a:pt x="191443" y="12345"/>
                  </a:lnTo>
                  <a:lnTo>
                    <a:pt x="175915" y="15520"/>
                  </a:lnTo>
                  <a:lnTo>
                    <a:pt x="160894" y="18804"/>
                  </a:lnTo>
                  <a:lnTo>
                    <a:pt x="146654" y="22161"/>
                  </a:lnTo>
                  <a:lnTo>
                    <a:pt x="133257" y="25568"/>
                  </a:lnTo>
                  <a:lnTo>
                    <a:pt x="120447" y="29010"/>
                  </a:lnTo>
                  <a:lnTo>
                    <a:pt x="107765" y="32473"/>
                  </a:lnTo>
                  <a:lnTo>
                    <a:pt x="94930" y="35952"/>
                  </a:lnTo>
                  <a:lnTo>
                    <a:pt x="81849" y="39441"/>
                  </a:lnTo>
                  <a:lnTo>
                    <a:pt x="68527" y="42938"/>
                  </a:lnTo>
                  <a:lnTo>
                    <a:pt x="55024" y="46433"/>
                  </a:lnTo>
                  <a:lnTo>
                    <a:pt x="41993" y="49776"/>
                  </a:lnTo>
                  <a:lnTo>
                    <a:pt x="29385" y="52996"/>
                  </a:lnTo>
                  <a:lnTo>
                    <a:pt x="16094" y="56376"/>
                  </a:lnTo>
                  <a:lnTo>
                    <a:pt x="0" y="604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90167" y="2369177"/>
              <a:ext cx="115367" cy="357704"/>
            </a:xfrm>
            <a:custGeom>
              <a:avLst/>
              <a:gdLst/>
              <a:ahLst/>
              <a:cxnLst/>
              <a:rect l="0" t="0" r="0" b="0"/>
              <a:pathLst>
                <a:path w="115367" h="357704">
                  <a:moveTo>
                    <a:pt x="41667" y="357703"/>
                  </a:moveTo>
                  <a:lnTo>
                    <a:pt x="35933" y="351635"/>
                  </a:lnTo>
                  <a:lnTo>
                    <a:pt x="31649" y="344150"/>
                  </a:lnTo>
                  <a:lnTo>
                    <a:pt x="28438" y="334470"/>
                  </a:lnTo>
                  <a:lnTo>
                    <a:pt x="25905" y="323156"/>
                  </a:lnTo>
                  <a:lnTo>
                    <a:pt x="23559" y="311173"/>
                  </a:lnTo>
                  <a:lnTo>
                    <a:pt x="21115" y="299148"/>
                  </a:lnTo>
                  <a:lnTo>
                    <a:pt x="18634" y="287179"/>
                  </a:lnTo>
                  <a:lnTo>
                    <a:pt x="16417" y="275020"/>
                  </a:lnTo>
                  <a:lnTo>
                    <a:pt x="14623" y="262515"/>
                  </a:lnTo>
                  <a:lnTo>
                    <a:pt x="13096" y="249644"/>
                  </a:lnTo>
                  <a:lnTo>
                    <a:pt x="11464" y="236459"/>
                  </a:lnTo>
                  <a:lnTo>
                    <a:pt x="9518" y="223026"/>
                  </a:lnTo>
                  <a:lnTo>
                    <a:pt x="7381" y="209409"/>
                  </a:lnTo>
                  <a:lnTo>
                    <a:pt x="5400" y="195661"/>
                  </a:lnTo>
                  <a:lnTo>
                    <a:pt x="3771" y="181816"/>
                  </a:lnTo>
                  <a:lnTo>
                    <a:pt x="2524" y="167739"/>
                  </a:lnTo>
                  <a:lnTo>
                    <a:pt x="1613" y="153143"/>
                  </a:lnTo>
                  <a:lnTo>
                    <a:pt x="965" y="137917"/>
                  </a:lnTo>
                  <a:lnTo>
                    <a:pt x="514" y="122267"/>
                  </a:lnTo>
                  <a:lnTo>
                    <a:pt x="203" y="106608"/>
                  </a:lnTo>
                  <a:lnTo>
                    <a:pt x="0" y="91190"/>
                  </a:lnTo>
                  <a:lnTo>
                    <a:pt x="202" y="76245"/>
                  </a:lnTo>
                  <a:lnTo>
                    <a:pt x="1402" y="62055"/>
                  </a:lnTo>
                  <a:lnTo>
                    <a:pt x="3852" y="48707"/>
                  </a:lnTo>
                  <a:lnTo>
                    <a:pt x="7805" y="36439"/>
                  </a:lnTo>
                  <a:lnTo>
                    <a:pt x="13665" y="25717"/>
                  </a:lnTo>
                  <a:lnTo>
                    <a:pt x="21464" y="16661"/>
                  </a:lnTo>
                  <a:lnTo>
                    <a:pt x="30939" y="9409"/>
                  </a:lnTo>
                  <a:lnTo>
                    <a:pt x="41732" y="4279"/>
                  </a:lnTo>
                  <a:lnTo>
                    <a:pt x="53493" y="1235"/>
                  </a:lnTo>
                  <a:lnTo>
                    <a:pt x="65528" y="0"/>
                  </a:lnTo>
                  <a:lnTo>
                    <a:pt x="78094" y="213"/>
                  </a:lnTo>
                  <a:lnTo>
                    <a:pt x="93406" y="3008"/>
                  </a:lnTo>
                  <a:lnTo>
                    <a:pt x="115366" y="102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94963" y="257948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78" y="2867"/>
                  </a:lnTo>
                  <a:lnTo>
                    <a:pt x="166649" y="5009"/>
                  </a:lnTo>
                  <a:lnTo>
                    <a:pt x="155051" y="6612"/>
                  </a:lnTo>
                  <a:lnTo>
                    <a:pt x="142890" y="7793"/>
                  </a:lnTo>
                  <a:lnTo>
                    <a:pt x="130230" y="8642"/>
                  </a:lnTo>
                  <a:lnTo>
                    <a:pt x="117174" y="9244"/>
                  </a:lnTo>
                  <a:lnTo>
                    <a:pt x="103822" y="9831"/>
                  </a:lnTo>
                  <a:lnTo>
                    <a:pt x="90257" y="10763"/>
                  </a:lnTo>
                  <a:lnTo>
                    <a:pt x="76551" y="12205"/>
                  </a:lnTo>
                  <a:lnTo>
                    <a:pt x="62971" y="13998"/>
                  </a:lnTo>
                  <a:lnTo>
                    <a:pt x="48440" y="15927"/>
                  </a:lnTo>
                  <a:lnTo>
                    <a:pt x="29447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37202" y="235838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7662" y="11802"/>
                  </a:lnTo>
                  <a:lnTo>
                    <a:pt x="5519" y="23571"/>
                  </a:lnTo>
                  <a:lnTo>
                    <a:pt x="3921" y="36466"/>
                  </a:lnTo>
                  <a:lnTo>
                    <a:pt x="2913" y="50487"/>
                  </a:lnTo>
                  <a:lnTo>
                    <a:pt x="2713" y="65464"/>
                  </a:lnTo>
                  <a:lnTo>
                    <a:pt x="3364" y="81186"/>
                  </a:lnTo>
                  <a:lnTo>
                    <a:pt x="4602" y="97462"/>
                  </a:lnTo>
                  <a:lnTo>
                    <a:pt x="5966" y="114134"/>
                  </a:lnTo>
                  <a:lnTo>
                    <a:pt x="7176" y="131085"/>
                  </a:lnTo>
                  <a:lnTo>
                    <a:pt x="8138" y="148227"/>
                  </a:lnTo>
                  <a:lnTo>
                    <a:pt x="8858" y="165502"/>
                  </a:lnTo>
                  <a:lnTo>
                    <a:pt x="9377" y="182861"/>
                  </a:lnTo>
                  <a:lnTo>
                    <a:pt x="9742" y="200113"/>
                  </a:lnTo>
                  <a:lnTo>
                    <a:pt x="9995" y="216929"/>
                  </a:lnTo>
                  <a:lnTo>
                    <a:pt x="10164" y="233168"/>
                  </a:lnTo>
                  <a:lnTo>
                    <a:pt x="10108" y="248853"/>
                  </a:lnTo>
                  <a:lnTo>
                    <a:pt x="9540" y="264080"/>
                  </a:lnTo>
                  <a:lnTo>
                    <a:pt x="8345" y="278937"/>
                  </a:lnTo>
                  <a:lnTo>
                    <a:pt x="6720" y="292913"/>
                  </a:lnTo>
                  <a:lnTo>
                    <a:pt x="4921" y="306274"/>
                  </a:lnTo>
                  <a:lnTo>
                    <a:pt x="2790" y="32019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58217" y="252683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3816" y="2867"/>
                  </a:lnTo>
                  <a:lnTo>
                    <a:pt x="234829" y="5009"/>
                  </a:lnTo>
                  <a:lnTo>
                    <a:pt x="224834" y="6612"/>
                  </a:lnTo>
                  <a:lnTo>
                    <a:pt x="213853" y="7792"/>
                  </a:lnTo>
                  <a:lnTo>
                    <a:pt x="202042" y="8641"/>
                  </a:lnTo>
                  <a:lnTo>
                    <a:pt x="189588" y="9243"/>
                  </a:lnTo>
                  <a:lnTo>
                    <a:pt x="176823" y="9830"/>
                  </a:lnTo>
                  <a:lnTo>
                    <a:pt x="164190" y="10763"/>
                  </a:lnTo>
                  <a:lnTo>
                    <a:pt x="151917" y="12205"/>
                  </a:lnTo>
                  <a:lnTo>
                    <a:pt x="139882" y="13988"/>
                  </a:lnTo>
                  <a:lnTo>
                    <a:pt x="127728" y="15724"/>
                  </a:lnTo>
                  <a:lnTo>
                    <a:pt x="115251" y="17187"/>
                  </a:lnTo>
                  <a:lnTo>
                    <a:pt x="102413" y="18319"/>
                  </a:lnTo>
                  <a:lnTo>
                    <a:pt x="89254" y="19154"/>
                  </a:lnTo>
                  <a:lnTo>
                    <a:pt x="75851" y="19754"/>
                  </a:lnTo>
                  <a:lnTo>
                    <a:pt x="62489" y="20373"/>
                  </a:lnTo>
                  <a:lnTo>
                    <a:pt x="48136" y="21608"/>
                  </a:lnTo>
                  <a:lnTo>
                    <a:pt x="29294" y="2468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63544" y="2347854"/>
              <a:ext cx="315856" cy="309421"/>
            </a:xfrm>
            <a:custGeom>
              <a:avLst/>
              <a:gdLst/>
              <a:ahLst/>
              <a:cxnLst/>
              <a:rect l="0" t="0" r="0" b="0"/>
              <a:pathLst>
                <a:path w="315856" h="309421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5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8"/>
                  </a:lnTo>
                  <a:lnTo>
                    <a:pt x="6782" y="108269"/>
                  </a:lnTo>
                  <a:lnTo>
                    <a:pt x="8048" y="122648"/>
                  </a:lnTo>
                  <a:lnTo>
                    <a:pt x="9504" y="137378"/>
                  </a:lnTo>
                  <a:lnTo>
                    <a:pt x="11331" y="152146"/>
                  </a:lnTo>
                  <a:lnTo>
                    <a:pt x="13389" y="166978"/>
                  </a:lnTo>
                  <a:lnTo>
                    <a:pt x="15316" y="182148"/>
                  </a:lnTo>
                  <a:lnTo>
                    <a:pt x="16915" y="197796"/>
                  </a:lnTo>
                  <a:lnTo>
                    <a:pt x="18310" y="213915"/>
                  </a:lnTo>
                  <a:lnTo>
                    <a:pt x="19854" y="230428"/>
                  </a:lnTo>
                  <a:lnTo>
                    <a:pt x="21735" y="247208"/>
                  </a:lnTo>
                  <a:lnTo>
                    <a:pt x="23649" y="262829"/>
                  </a:lnTo>
                  <a:lnTo>
                    <a:pt x="24566" y="273444"/>
                  </a:lnTo>
                  <a:lnTo>
                    <a:pt x="24199" y="276499"/>
                  </a:lnTo>
                  <a:lnTo>
                    <a:pt x="23473" y="273117"/>
                  </a:lnTo>
                  <a:lnTo>
                    <a:pt x="22806" y="265281"/>
                  </a:lnTo>
                  <a:lnTo>
                    <a:pt x="22286" y="254763"/>
                  </a:lnTo>
                  <a:lnTo>
                    <a:pt x="21916" y="242738"/>
                  </a:lnTo>
                  <a:lnTo>
                    <a:pt x="21993" y="230203"/>
                  </a:lnTo>
                  <a:lnTo>
                    <a:pt x="23102" y="218143"/>
                  </a:lnTo>
                  <a:lnTo>
                    <a:pt x="25485" y="207026"/>
                  </a:lnTo>
                  <a:lnTo>
                    <a:pt x="29222" y="197062"/>
                  </a:lnTo>
                  <a:lnTo>
                    <a:pt x="34405" y="188422"/>
                  </a:lnTo>
                  <a:lnTo>
                    <a:pt x="40926" y="181062"/>
                  </a:lnTo>
                  <a:lnTo>
                    <a:pt x="48388" y="175268"/>
                  </a:lnTo>
                  <a:lnTo>
                    <a:pt x="56228" y="171721"/>
                  </a:lnTo>
                  <a:lnTo>
                    <a:pt x="64086" y="170599"/>
                  </a:lnTo>
                  <a:lnTo>
                    <a:pt x="71818" y="171792"/>
                  </a:lnTo>
                  <a:lnTo>
                    <a:pt x="79389" y="175176"/>
                  </a:lnTo>
                  <a:lnTo>
                    <a:pt x="86809" y="180451"/>
                  </a:lnTo>
                  <a:lnTo>
                    <a:pt x="93945" y="187228"/>
                  </a:lnTo>
                  <a:lnTo>
                    <a:pt x="100518" y="195131"/>
                  </a:lnTo>
                  <a:lnTo>
                    <a:pt x="106423" y="203847"/>
                  </a:lnTo>
                  <a:lnTo>
                    <a:pt x="111711" y="213137"/>
                  </a:lnTo>
                  <a:lnTo>
                    <a:pt x="116499" y="222824"/>
                  </a:lnTo>
                  <a:lnTo>
                    <a:pt x="120920" y="232753"/>
                  </a:lnTo>
                  <a:lnTo>
                    <a:pt x="125584" y="241653"/>
                  </a:lnTo>
                  <a:lnTo>
                    <a:pt x="131323" y="246464"/>
                  </a:lnTo>
                  <a:lnTo>
                    <a:pt x="137756" y="246197"/>
                  </a:lnTo>
                  <a:lnTo>
                    <a:pt x="144087" y="242996"/>
                  </a:lnTo>
                  <a:lnTo>
                    <a:pt x="150315" y="238249"/>
                  </a:lnTo>
                  <a:lnTo>
                    <a:pt x="156595" y="232631"/>
                  </a:lnTo>
                  <a:lnTo>
                    <a:pt x="163015" y="226503"/>
                  </a:lnTo>
                  <a:lnTo>
                    <a:pt x="169915" y="220394"/>
                  </a:lnTo>
                  <a:lnTo>
                    <a:pt x="177892" y="215036"/>
                  </a:lnTo>
                  <a:lnTo>
                    <a:pt x="187172" y="210756"/>
                  </a:lnTo>
                  <a:lnTo>
                    <a:pt x="197501" y="207371"/>
                  </a:lnTo>
                  <a:lnTo>
                    <a:pt x="208349" y="204399"/>
                  </a:lnTo>
                  <a:lnTo>
                    <a:pt x="219348" y="201506"/>
                  </a:lnTo>
                  <a:lnTo>
                    <a:pt x="230325" y="198543"/>
                  </a:lnTo>
                  <a:lnTo>
                    <a:pt x="241221" y="195466"/>
                  </a:lnTo>
                  <a:lnTo>
                    <a:pt x="252009" y="192270"/>
                  </a:lnTo>
                  <a:lnTo>
                    <a:pt x="262049" y="188646"/>
                  </a:lnTo>
                  <a:lnTo>
                    <a:pt x="270127" y="184003"/>
                  </a:lnTo>
                  <a:lnTo>
                    <a:pt x="275733" y="178109"/>
                  </a:lnTo>
                  <a:lnTo>
                    <a:pt x="278682" y="171371"/>
                  </a:lnTo>
                  <a:lnTo>
                    <a:pt x="278775" y="164617"/>
                  </a:lnTo>
                  <a:lnTo>
                    <a:pt x="276200" y="158347"/>
                  </a:lnTo>
                  <a:lnTo>
                    <a:pt x="271252" y="153021"/>
                  </a:lnTo>
                  <a:lnTo>
                    <a:pt x="264136" y="149208"/>
                  </a:lnTo>
                  <a:lnTo>
                    <a:pt x="255177" y="147060"/>
                  </a:lnTo>
                  <a:lnTo>
                    <a:pt x="244929" y="146399"/>
                  </a:lnTo>
                  <a:lnTo>
                    <a:pt x="234069" y="146928"/>
                  </a:lnTo>
                  <a:lnTo>
                    <a:pt x="223033" y="148361"/>
                  </a:lnTo>
                  <a:lnTo>
                    <a:pt x="212185" y="150776"/>
                  </a:lnTo>
                  <a:lnTo>
                    <a:pt x="201900" y="154598"/>
                  </a:lnTo>
                  <a:lnTo>
                    <a:pt x="192322" y="159947"/>
                  </a:lnTo>
                  <a:lnTo>
                    <a:pt x="183568" y="166656"/>
                  </a:lnTo>
                  <a:lnTo>
                    <a:pt x="175826" y="174455"/>
                  </a:lnTo>
                  <a:lnTo>
                    <a:pt x="169101" y="183077"/>
                  </a:lnTo>
                  <a:lnTo>
                    <a:pt x="163414" y="192460"/>
                  </a:lnTo>
                  <a:lnTo>
                    <a:pt x="158883" y="202735"/>
                  </a:lnTo>
                  <a:lnTo>
                    <a:pt x="155472" y="213900"/>
                  </a:lnTo>
                  <a:lnTo>
                    <a:pt x="153333" y="225668"/>
                  </a:lnTo>
                  <a:lnTo>
                    <a:pt x="152870" y="237567"/>
                  </a:lnTo>
                  <a:lnTo>
                    <a:pt x="154153" y="249307"/>
                  </a:lnTo>
                  <a:lnTo>
                    <a:pt x="156963" y="260630"/>
                  </a:lnTo>
                  <a:lnTo>
                    <a:pt x="160983" y="271234"/>
                  </a:lnTo>
                  <a:lnTo>
                    <a:pt x="165916" y="281023"/>
                  </a:lnTo>
                  <a:lnTo>
                    <a:pt x="171836" y="289748"/>
                  </a:lnTo>
                  <a:lnTo>
                    <a:pt x="179166" y="296937"/>
                  </a:lnTo>
                  <a:lnTo>
                    <a:pt x="188018" y="302473"/>
                  </a:lnTo>
                  <a:lnTo>
                    <a:pt x="198064" y="306378"/>
                  </a:lnTo>
                  <a:lnTo>
                    <a:pt x="208723" y="308641"/>
                  </a:lnTo>
                  <a:lnTo>
                    <a:pt x="219597" y="309420"/>
                  </a:lnTo>
                  <a:lnTo>
                    <a:pt x="230491" y="308826"/>
                  </a:lnTo>
                  <a:lnTo>
                    <a:pt x="241331" y="306841"/>
                  </a:lnTo>
                  <a:lnTo>
                    <a:pt x="252097" y="303588"/>
                  </a:lnTo>
                  <a:lnTo>
                    <a:pt x="262725" y="299409"/>
                  </a:lnTo>
                  <a:lnTo>
                    <a:pt x="274349" y="294270"/>
                  </a:lnTo>
                  <a:lnTo>
                    <a:pt x="290226" y="286606"/>
                  </a:lnTo>
                  <a:lnTo>
                    <a:pt x="315855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45891" y="2250522"/>
              <a:ext cx="144120" cy="402660"/>
            </a:xfrm>
            <a:custGeom>
              <a:avLst/>
              <a:gdLst/>
              <a:ahLst/>
              <a:cxnLst/>
              <a:rect l="0" t="0" r="0" b="0"/>
              <a:pathLst>
                <a:path w="144120" h="402660">
                  <a:moveTo>
                    <a:pt x="38834" y="402659"/>
                  </a:moveTo>
                  <a:lnTo>
                    <a:pt x="35967" y="393791"/>
                  </a:lnTo>
                  <a:lnTo>
                    <a:pt x="33825" y="384804"/>
                  </a:lnTo>
                  <a:lnTo>
                    <a:pt x="32218" y="374808"/>
                  </a:lnTo>
                  <a:lnTo>
                    <a:pt x="30864" y="363828"/>
                  </a:lnTo>
                  <a:lnTo>
                    <a:pt x="29367" y="352016"/>
                  </a:lnTo>
                  <a:lnTo>
                    <a:pt x="27521" y="339558"/>
                  </a:lnTo>
                  <a:lnTo>
                    <a:pt x="25454" y="326620"/>
                  </a:lnTo>
                  <a:lnTo>
                    <a:pt x="23522" y="313339"/>
                  </a:lnTo>
                  <a:lnTo>
                    <a:pt x="21926" y="299817"/>
                  </a:lnTo>
                  <a:lnTo>
                    <a:pt x="20702" y="286129"/>
                  </a:lnTo>
                  <a:lnTo>
                    <a:pt x="19806" y="272327"/>
                  </a:lnTo>
                  <a:lnTo>
                    <a:pt x="19164" y="258448"/>
                  </a:lnTo>
                  <a:lnTo>
                    <a:pt x="18546" y="244516"/>
                  </a:lnTo>
                  <a:lnTo>
                    <a:pt x="17592" y="230550"/>
                  </a:lnTo>
                  <a:lnTo>
                    <a:pt x="16130" y="216560"/>
                  </a:lnTo>
                  <a:lnTo>
                    <a:pt x="14163" y="202554"/>
                  </a:lnTo>
                  <a:lnTo>
                    <a:pt x="11771" y="188537"/>
                  </a:lnTo>
                  <a:lnTo>
                    <a:pt x="9055" y="174513"/>
                  </a:lnTo>
                  <a:lnTo>
                    <a:pt x="6266" y="160485"/>
                  </a:lnTo>
                  <a:lnTo>
                    <a:pt x="3781" y="146453"/>
                  </a:lnTo>
                  <a:lnTo>
                    <a:pt x="1786" y="132424"/>
                  </a:lnTo>
                  <a:lnTo>
                    <a:pt x="448" y="118561"/>
                  </a:lnTo>
                  <a:lnTo>
                    <a:pt x="0" y="105173"/>
                  </a:lnTo>
                  <a:lnTo>
                    <a:pt x="483" y="92390"/>
                  </a:lnTo>
                  <a:lnTo>
                    <a:pt x="1943" y="80178"/>
                  </a:lnTo>
                  <a:lnTo>
                    <a:pt x="4518" y="68437"/>
                  </a:lnTo>
                  <a:lnTo>
                    <a:pt x="8175" y="57060"/>
                  </a:lnTo>
                  <a:lnTo>
                    <a:pt x="12748" y="46114"/>
                  </a:lnTo>
                  <a:lnTo>
                    <a:pt x="18034" y="35829"/>
                  </a:lnTo>
                  <a:lnTo>
                    <a:pt x="23861" y="26288"/>
                  </a:lnTo>
                  <a:lnTo>
                    <a:pt x="30569" y="17744"/>
                  </a:lnTo>
                  <a:lnTo>
                    <a:pt x="38968" y="10683"/>
                  </a:lnTo>
                  <a:lnTo>
                    <a:pt x="49355" y="5242"/>
                  </a:lnTo>
                  <a:lnTo>
                    <a:pt x="61246" y="1572"/>
                  </a:lnTo>
                  <a:lnTo>
                    <a:pt x="73684" y="0"/>
                  </a:lnTo>
                  <a:lnTo>
                    <a:pt x="86039" y="494"/>
                  </a:lnTo>
                  <a:lnTo>
                    <a:pt x="97808" y="2630"/>
                  </a:lnTo>
                  <a:lnTo>
                    <a:pt x="109709" y="6086"/>
                  </a:lnTo>
                  <a:lnTo>
                    <a:pt x="123897" y="12280"/>
                  </a:lnTo>
                  <a:lnTo>
                    <a:pt x="144119" y="236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89968" y="248472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8598" y="2934"/>
                  </a:lnTo>
                  <a:lnTo>
                    <a:pt x="130251" y="5716"/>
                  </a:lnTo>
                  <a:lnTo>
                    <a:pt x="121548" y="8611"/>
                  </a:lnTo>
                  <a:lnTo>
                    <a:pt x="112254" y="11479"/>
                  </a:lnTo>
                  <a:lnTo>
                    <a:pt x="102111" y="13995"/>
                  </a:lnTo>
                  <a:lnTo>
                    <a:pt x="91070" y="16010"/>
                  </a:lnTo>
                  <a:lnTo>
                    <a:pt x="79404" y="17696"/>
                  </a:lnTo>
                  <a:lnTo>
                    <a:pt x="67581" y="19439"/>
                  </a:lnTo>
                  <a:lnTo>
                    <a:pt x="55901" y="21460"/>
                  </a:lnTo>
                  <a:lnTo>
                    <a:pt x="44722" y="23659"/>
                  </a:lnTo>
                  <a:lnTo>
                    <a:pt x="33347" y="25913"/>
                  </a:lnTo>
                  <a:lnTo>
                    <a:pt x="19663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11067" y="2453139"/>
              <a:ext cx="115814" cy="177733"/>
            </a:xfrm>
            <a:custGeom>
              <a:avLst/>
              <a:gdLst/>
              <a:ahLst/>
              <a:cxnLst/>
              <a:rect l="0" t="0" r="0" b="0"/>
              <a:pathLst>
                <a:path w="115814" h="177733">
                  <a:moveTo>
                    <a:pt x="0" y="63171"/>
                  </a:moveTo>
                  <a:lnTo>
                    <a:pt x="67" y="74907"/>
                  </a:lnTo>
                  <a:lnTo>
                    <a:pt x="707" y="86036"/>
                  </a:lnTo>
                  <a:lnTo>
                    <a:pt x="2004" y="97630"/>
                  </a:lnTo>
                  <a:lnTo>
                    <a:pt x="3864" y="109618"/>
                  </a:lnTo>
                  <a:lnTo>
                    <a:pt x="6180" y="121629"/>
                  </a:lnTo>
                  <a:lnTo>
                    <a:pt x="8847" y="133432"/>
                  </a:lnTo>
                  <a:lnTo>
                    <a:pt x="11770" y="144959"/>
                  </a:lnTo>
                  <a:lnTo>
                    <a:pt x="14877" y="156227"/>
                  </a:lnTo>
                  <a:lnTo>
                    <a:pt x="18088" y="167214"/>
                  </a:lnTo>
                  <a:lnTo>
                    <a:pt x="20489" y="175407"/>
                  </a:lnTo>
                  <a:lnTo>
                    <a:pt x="21014" y="177732"/>
                  </a:lnTo>
                  <a:lnTo>
                    <a:pt x="20060" y="175349"/>
                  </a:lnTo>
                  <a:lnTo>
                    <a:pt x="18160" y="169924"/>
                  </a:lnTo>
                  <a:lnTo>
                    <a:pt x="15671" y="162612"/>
                  </a:lnTo>
                  <a:lnTo>
                    <a:pt x="12818" y="154120"/>
                  </a:lnTo>
                  <a:lnTo>
                    <a:pt x="9903" y="144561"/>
                  </a:lnTo>
                  <a:lnTo>
                    <a:pt x="7316" y="133587"/>
                  </a:lnTo>
                  <a:lnTo>
                    <a:pt x="5244" y="121113"/>
                  </a:lnTo>
                  <a:lnTo>
                    <a:pt x="3851" y="107471"/>
                  </a:lnTo>
                  <a:lnTo>
                    <a:pt x="3364" y="93238"/>
                  </a:lnTo>
                  <a:lnTo>
                    <a:pt x="3819" y="78818"/>
                  </a:lnTo>
                  <a:lnTo>
                    <a:pt x="5261" y="64729"/>
                  </a:lnTo>
                  <a:lnTo>
                    <a:pt x="7823" y="51655"/>
                  </a:lnTo>
                  <a:lnTo>
                    <a:pt x="11481" y="39876"/>
                  </a:lnTo>
                  <a:lnTo>
                    <a:pt x="16395" y="29647"/>
                  </a:lnTo>
                  <a:lnTo>
                    <a:pt x="22973" y="21364"/>
                  </a:lnTo>
                  <a:lnTo>
                    <a:pt x="31290" y="15052"/>
                  </a:lnTo>
                  <a:lnTo>
                    <a:pt x="41129" y="10437"/>
                  </a:lnTo>
                  <a:lnTo>
                    <a:pt x="52175" y="7158"/>
                  </a:lnTo>
                  <a:lnTo>
                    <a:pt x="64104" y="4870"/>
                  </a:lnTo>
                  <a:lnTo>
                    <a:pt x="76056" y="3292"/>
                  </a:lnTo>
                  <a:lnTo>
                    <a:pt x="87813" y="2045"/>
                  </a:lnTo>
                  <a:lnTo>
                    <a:pt x="100402" y="101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40567" y="2480641"/>
              <a:ext cx="196884" cy="155776"/>
            </a:xfrm>
            <a:custGeom>
              <a:avLst/>
              <a:gdLst/>
              <a:ahLst/>
              <a:cxnLst/>
              <a:rect l="0" t="0" r="0" b="0"/>
              <a:pathLst>
                <a:path w="196884" h="155776">
                  <a:moveTo>
                    <a:pt x="102127" y="77784"/>
                  </a:moveTo>
                  <a:lnTo>
                    <a:pt x="99193" y="66115"/>
                  </a:lnTo>
                  <a:lnTo>
                    <a:pt x="96410" y="55627"/>
                  </a:lnTo>
                  <a:lnTo>
                    <a:pt x="93502" y="45329"/>
                  </a:lnTo>
                  <a:lnTo>
                    <a:pt x="90116" y="35201"/>
                  </a:lnTo>
                  <a:lnTo>
                    <a:pt x="85654" y="25506"/>
                  </a:lnTo>
                  <a:lnTo>
                    <a:pt x="79884" y="16387"/>
                  </a:lnTo>
                  <a:lnTo>
                    <a:pt x="72895" y="8476"/>
                  </a:lnTo>
                  <a:lnTo>
                    <a:pt x="64910" y="2908"/>
                  </a:lnTo>
                  <a:lnTo>
                    <a:pt x="56174" y="102"/>
                  </a:lnTo>
                  <a:lnTo>
                    <a:pt x="47056" y="0"/>
                  </a:lnTo>
                  <a:lnTo>
                    <a:pt x="38022" y="2433"/>
                  </a:lnTo>
                  <a:lnTo>
                    <a:pt x="29332" y="7035"/>
                  </a:lnTo>
                  <a:lnTo>
                    <a:pt x="21364" y="13512"/>
                  </a:lnTo>
                  <a:lnTo>
                    <a:pt x="14691" y="21738"/>
                  </a:lnTo>
                  <a:lnTo>
                    <a:pt x="9501" y="31489"/>
                  </a:lnTo>
                  <a:lnTo>
                    <a:pt x="5660" y="42627"/>
                  </a:lnTo>
                  <a:lnTo>
                    <a:pt x="2908" y="55157"/>
                  </a:lnTo>
                  <a:lnTo>
                    <a:pt x="987" y="68945"/>
                  </a:lnTo>
                  <a:lnTo>
                    <a:pt x="0" y="83271"/>
                  </a:lnTo>
                  <a:lnTo>
                    <a:pt x="384" y="96968"/>
                  </a:lnTo>
                  <a:lnTo>
                    <a:pt x="2276" y="109434"/>
                  </a:lnTo>
                  <a:lnTo>
                    <a:pt x="5682" y="120599"/>
                  </a:lnTo>
                  <a:lnTo>
                    <a:pt x="10641" y="130640"/>
                  </a:lnTo>
                  <a:lnTo>
                    <a:pt x="17013" y="139784"/>
                  </a:lnTo>
                  <a:lnTo>
                    <a:pt x="24375" y="147604"/>
                  </a:lnTo>
                  <a:lnTo>
                    <a:pt x="32148" y="153056"/>
                  </a:lnTo>
                  <a:lnTo>
                    <a:pt x="39962" y="155757"/>
                  </a:lnTo>
                  <a:lnTo>
                    <a:pt x="47663" y="155775"/>
                  </a:lnTo>
                  <a:lnTo>
                    <a:pt x="55214" y="153279"/>
                  </a:lnTo>
                  <a:lnTo>
                    <a:pt x="62621" y="148631"/>
                  </a:lnTo>
                  <a:lnTo>
                    <a:pt x="69748" y="142123"/>
                  </a:lnTo>
                  <a:lnTo>
                    <a:pt x="76315" y="133876"/>
                  </a:lnTo>
                  <a:lnTo>
                    <a:pt x="82216" y="124118"/>
                  </a:lnTo>
                  <a:lnTo>
                    <a:pt x="87502" y="113316"/>
                  </a:lnTo>
                  <a:lnTo>
                    <a:pt x="92287" y="102075"/>
                  </a:lnTo>
                  <a:lnTo>
                    <a:pt x="96707" y="90819"/>
                  </a:lnTo>
                  <a:lnTo>
                    <a:pt x="101352" y="81255"/>
                  </a:lnTo>
                  <a:lnTo>
                    <a:pt x="106417" y="76168"/>
                  </a:lnTo>
                  <a:lnTo>
                    <a:pt x="111268" y="76074"/>
                  </a:lnTo>
                  <a:lnTo>
                    <a:pt x="116123" y="79738"/>
                  </a:lnTo>
                  <a:lnTo>
                    <a:pt x="121282" y="85859"/>
                  </a:lnTo>
                  <a:lnTo>
                    <a:pt x="127174" y="92880"/>
                  </a:lnTo>
                  <a:lnTo>
                    <a:pt x="134392" y="98997"/>
                  </a:lnTo>
                  <a:lnTo>
                    <a:pt x="143114" y="103334"/>
                  </a:lnTo>
                  <a:lnTo>
                    <a:pt x="152781" y="105961"/>
                  </a:lnTo>
                  <a:lnTo>
                    <a:pt x="163340" y="107735"/>
                  </a:lnTo>
                  <a:lnTo>
                    <a:pt x="176840" y="108801"/>
                  </a:lnTo>
                  <a:lnTo>
                    <a:pt x="196883" y="1093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46847" y="2438008"/>
              <a:ext cx="169589" cy="167867"/>
            </a:xfrm>
            <a:custGeom>
              <a:avLst/>
              <a:gdLst/>
              <a:ahLst/>
              <a:cxnLst/>
              <a:rect l="0" t="0" r="0" b="0"/>
              <a:pathLst>
                <a:path w="169589" h="167867">
                  <a:moveTo>
                    <a:pt x="116945" y="4603"/>
                  </a:moveTo>
                  <a:lnTo>
                    <a:pt x="108077" y="1803"/>
                  </a:lnTo>
                  <a:lnTo>
                    <a:pt x="99091" y="302"/>
                  </a:lnTo>
                  <a:lnTo>
                    <a:pt x="89104" y="0"/>
                  </a:lnTo>
                  <a:lnTo>
                    <a:pt x="78469" y="852"/>
                  </a:lnTo>
                  <a:lnTo>
                    <a:pt x="67954" y="2968"/>
                  </a:lnTo>
                  <a:lnTo>
                    <a:pt x="58002" y="6290"/>
                  </a:lnTo>
                  <a:lnTo>
                    <a:pt x="48715" y="10625"/>
                  </a:lnTo>
                  <a:lnTo>
                    <a:pt x="40028" y="15744"/>
                  </a:lnTo>
                  <a:lnTo>
                    <a:pt x="31822" y="21451"/>
                  </a:lnTo>
                  <a:lnTo>
                    <a:pt x="24144" y="27908"/>
                  </a:lnTo>
                  <a:lnTo>
                    <a:pt x="17199" y="35606"/>
                  </a:lnTo>
                  <a:lnTo>
                    <a:pt x="11050" y="44712"/>
                  </a:lnTo>
                  <a:lnTo>
                    <a:pt x="5936" y="55100"/>
                  </a:lnTo>
                  <a:lnTo>
                    <a:pt x="2331" y="66522"/>
                  </a:lnTo>
                  <a:lnTo>
                    <a:pt x="358" y="78721"/>
                  </a:lnTo>
                  <a:lnTo>
                    <a:pt x="0" y="91319"/>
                  </a:lnTo>
                  <a:lnTo>
                    <a:pt x="1273" y="103842"/>
                  </a:lnTo>
                  <a:lnTo>
                    <a:pt x="4021" y="116028"/>
                  </a:lnTo>
                  <a:lnTo>
                    <a:pt x="8136" y="127497"/>
                  </a:lnTo>
                  <a:lnTo>
                    <a:pt x="13639" y="137674"/>
                  </a:lnTo>
                  <a:lnTo>
                    <a:pt x="20421" y="146365"/>
                  </a:lnTo>
                  <a:lnTo>
                    <a:pt x="28584" y="153540"/>
                  </a:lnTo>
                  <a:lnTo>
                    <a:pt x="38497" y="159152"/>
                  </a:lnTo>
                  <a:lnTo>
                    <a:pt x="50197" y="163332"/>
                  </a:lnTo>
                  <a:lnTo>
                    <a:pt x="63121" y="166176"/>
                  </a:lnTo>
                  <a:lnTo>
                    <a:pt x="76327" y="167651"/>
                  </a:lnTo>
                  <a:lnTo>
                    <a:pt x="89238" y="167866"/>
                  </a:lnTo>
                  <a:lnTo>
                    <a:pt x="101497" y="166877"/>
                  </a:lnTo>
                  <a:lnTo>
                    <a:pt x="112804" y="164619"/>
                  </a:lnTo>
                  <a:lnTo>
                    <a:pt x="123103" y="161183"/>
                  </a:lnTo>
                  <a:lnTo>
                    <a:pt x="132416" y="157079"/>
                  </a:lnTo>
                  <a:lnTo>
                    <a:pt x="141748" y="152742"/>
                  </a:lnTo>
                  <a:lnTo>
                    <a:pt x="153036" y="147795"/>
                  </a:lnTo>
                  <a:lnTo>
                    <a:pt x="169588" y="1414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74993" y="2232041"/>
              <a:ext cx="25671" cy="389555"/>
            </a:xfrm>
            <a:custGeom>
              <a:avLst/>
              <a:gdLst/>
              <a:ahLst/>
              <a:cxnLst/>
              <a:rect l="0" t="0" r="0" b="0"/>
              <a:pathLst>
                <a:path w="25671" h="389555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63"/>
                  </a:lnTo>
                  <a:lnTo>
                    <a:pt x="506" y="43049"/>
                  </a:lnTo>
                  <a:lnTo>
                    <a:pt x="1326" y="58474"/>
                  </a:lnTo>
                  <a:lnTo>
                    <a:pt x="2142" y="76092"/>
                  </a:lnTo>
                  <a:lnTo>
                    <a:pt x="2826" y="95086"/>
                  </a:lnTo>
                  <a:lnTo>
                    <a:pt x="3352" y="114122"/>
                  </a:lnTo>
                  <a:lnTo>
                    <a:pt x="3738" y="132445"/>
                  </a:lnTo>
                  <a:lnTo>
                    <a:pt x="4013" y="150336"/>
                  </a:lnTo>
                  <a:lnTo>
                    <a:pt x="4204" y="168786"/>
                  </a:lnTo>
                  <a:lnTo>
                    <a:pt x="4341" y="188346"/>
                  </a:lnTo>
                  <a:lnTo>
                    <a:pt x="4604" y="208926"/>
                  </a:lnTo>
                  <a:lnTo>
                    <a:pt x="5313" y="230061"/>
                  </a:lnTo>
                  <a:lnTo>
                    <a:pt x="6603" y="251389"/>
                  </a:lnTo>
                  <a:lnTo>
                    <a:pt x="8284" y="272407"/>
                  </a:lnTo>
                  <a:lnTo>
                    <a:pt x="9950" y="292434"/>
                  </a:lnTo>
                  <a:lnTo>
                    <a:pt x="11370" y="311178"/>
                  </a:lnTo>
                  <a:lnTo>
                    <a:pt x="12676" y="328305"/>
                  </a:lnTo>
                  <a:lnTo>
                    <a:pt x="14512" y="345029"/>
                  </a:lnTo>
                  <a:lnTo>
                    <a:pt x="18154" y="363935"/>
                  </a:lnTo>
                  <a:lnTo>
                    <a:pt x="25670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42735" y="2379843"/>
              <a:ext cx="252685" cy="10127"/>
            </a:xfrm>
            <a:custGeom>
              <a:avLst/>
              <a:gdLst/>
              <a:ahLst/>
              <a:cxnLst/>
              <a:rect l="0" t="0" r="0" b="0"/>
              <a:pathLst>
                <a:path w="252685" h="10127">
                  <a:moveTo>
                    <a:pt x="252684" y="10126"/>
                  </a:moveTo>
                  <a:lnTo>
                    <a:pt x="240949" y="7259"/>
                  </a:lnTo>
                  <a:lnTo>
                    <a:pt x="229820" y="5117"/>
                  </a:lnTo>
                  <a:lnTo>
                    <a:pt x="218217" y="3513"/>
                  </a:lnTo>
                  <a:lnTo>
                    <a:pt x="205883" y="2333"/>
                  </a:lnTo>
                  <a:lnTo>
                    <a:pt x="192575" y="1485"/>
                  </a:lnTo>
                  <a:lnTo>
                    <a:pt x="178270" y="887"/>
                  </a:lnTo>
                  <a:lnTo>
                    <a:pt x="163266" y="473"/>
                  </a:lnTo>
                  <a:lnTo>
                    <a:pt x="148052" y="189"/>
                  </a:lnTo>
                  <a:lnTo>
                    <a:pt x="132934" y="0"/>
                  </a:lnTo>
                  <a:lnTo>
                    <a:pt x="118023" y="42"/>
                  </a:lnTo>
                  <a:lnTo>
                    <a:pt x="103324" y="602"/>
                  </a:lnTo>
                  <a:lnTo>
                    <a:pt x="88812" y="1791"/>
                  </a:lnTo>
                  <a:lnTo>
                    <a:pt x="74473" y="3413"/>
                  </a:lnTo>
                  <a:lnTo>
                    <a:pt x="58597" y="5208"/>
                  </a:lnTo>
                  <a:lnTo>
                    <a:pt x="36434" y="7338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48062" y="2516310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4602"/>
                  </a:lnTo>
                  <a:lnTo>
                    <a:pt x="0" y="27874"/>
                  </a:lnTo>
                  <a:lnTo>
                    <a:pt x="4" y="41066"/>
                  </a:lnTo>
                  <a:lnTo>
                    <a:pt x="206" y="54166"/>
                  </a:lnTo>
                  <a:lnTo>
                    <a:pt x="1107" y="68263"/>
                  </a:lnTo>
                  <a:lnTo>
                    <a:pt x="3906" y="86836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48062" y="24110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27664" y="2453139"/>
              <a:ext cx="121566" cy="151226"/>
            </a:xfrm>
            <a:custGeom>
              <a:avLst/>
              <a:gdLst/>
              <a:ahLst/>
              <a:cxnLst/>
              <a:rect l="0" t="0" r="0" b="0"/>
              <a:pathLst>
                <a:path w="121566" h="151226">
                  <a:moveTo>
                    <a:pt x="78325" y="21058"/>
                  </a:moveTo>
                  <a:lnTo>
                    <a:pt x="66725" y="21191"/>
                  </a:lnTo>
                  <a:lnTo>
                    <a:pt x="56876" y="22472"/>
                  </a:lnTo>
                  <a:lnTo>
                    <a:pt x="47871" y="25065"/>
                  </a:lnTo>
                  <a:lnTo>
                    <a:pt x="39429" y="28784"/>
                  </a:lnTo>
                  <a:lnTo>
                    <a:pt x="31401" y="33417"/>
                  </a:lnTo>
                  <a:lnTo>
                    <a:pt x="23688" y="38759"/>
                  </a:lnTo>
                  <a:lnTo>
                    <a:pt x="16528" y="44953"/>
                  </a:lnTo>
                  <a:lnTo>
                    <a:pt x="10474" y="52464"/>
                  </a:lnTo>
                  <a:lnTo>
                    <a:pt x="5741" y="61441"/>
                  </a:lnTo>
                  <a:lnTo>
                    <a:pt x="2394" y="71740"/>
                  </a:lnTo>
                  <a:lnTo>
                    <a:pt x="513" y="83101"/>
                  </a:lnTo>
                  <a:lnTo>
                    <a:pt x="0" y="95250"/>
                  </a:lnTo>
                  <a:lnTo>
                    <a:pt x="943" y="107475"/>
                  </a:lnTo>
                  <a:lnTo>
                    <a:pt x="3695" y="118682"/>
                  </a:lnTo>
                  <a:lnTo>
                    <a:pt x="8291" y="128355"/>
                  </a:lnTo>
                  <a:lnTo>
                    <a:pt x="14647" y="136337"/>
                  </a:lnTo>
                  <a:lnTo>
                    <a:pt x="22732" y="142563"/>
                  </a:lnTo>
                  <a:lnTo>
                    <a:pt x="32348" y="147187"/>
                  </a:lnTo>
                  <a:lnTo>
                    <a:pt x="42871" y="150176"/>
                  </a:lnTo>
                  <a:lnTo>
                    <a:pt x="53385" y="151225"/>
                  </a:lnTo>
                  <a:lnTo>
                    <a:pt x="63376" y="150339"/>
                  </a:lnTo>
                  <a:lnTo>
                    <a:pt x="72708" y="147628"/>
                  </a:lnTo>
                  <a:lnTo>
                    <a:pt x="81436" y="143143"/>
                  </a:lnTo>
                  <a:lnTo>
                    <a:pt x="89672" y="137090"/>
                  </a:lnTo>
                  <a:lnTo>
                    <a:pt x="97374" y="129773"/>
                  </a:lnTo>
                  <a:lnTo>
                    <a:pt x="104335" y="121499"/>
                  </a:lnTo>
                  <a:lnTo>
                    <a:pt x="110496" y="112530"/>
                  </a:lnTo>
                  <a:lnTo>
                    <a:pt x="115617" y="103069"/>
                  </a:lnTo>
                  <a:lnTo>
                    <a:pt x="119228" y="93266"/>
                  </a:lnTo>
                  <a:lnTo>
                    <a:pt x="121205" y="83228"/>
                  </a:lnTo>
                  <a:lnTo>
                    <a:pt x="121565" y="73030"/>
                  </a:lnTo>
                  <a:lnTo>
                    <a:pt x="120295" y="62723"/>
                  </a:lnTo>
                  <a:lnTo>
                    <a:pt x="117548" y="52352"/>
                  </a:lnTo>
                  <a:lnTo>
                    <a:pt x="113433" y="42269"/>
                  </a:lnTo>
                  <a:lnTo>
                    <a:pt x="107932" y="33104"/>
                  </a:lnTo>
                  <a:lnTo>
                    <a:pt x="101172" y="25131"/>
                  </a:lnTo>
                  <a:lnTo>
                    <a:pt x="93843" y="18437"/>
                  </a:lnTo>
                  <a:lnTo>
                    <a:pt x="86378" y="12438"/>
                  </a:lnTo>
                  <a:lnTo>
                    <a:pt x="78126" y="6613"/>
                  </a:lnTo>
                  <a:lnTo>
                    <a:pt x="6779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11274" y="2404041"/>
              <a:ext cx="147400" cy="207027"/>
            </a:xfrm>
            <a:custGeom>
              <a:avLst/>
              <a:gdLst/>
              <a:ahLst/>
              <a:cxnLst/>
              <a:rect l="0" t="0" r="0" b="0"/>
              <a:pathLst>
                <a:path w="147400" h="207027">
                  <a:moveTo>
                    <a:pt x="0" y="133326"/>
                  </a:moveTo>
                  <a:lnTo>
                    <a:pt x="2934" y="142128"/>
                  </a:lnTo>
                  <a:lnTo>
                    <a:pt x="5716" y="150474"/>
                  </a:lnTo>
                  <a:lnTo>
                    <a:pt x="8590" y="159091"/>
                  </a:lnTo>
                  <a:lnTo>
                    <a:pt x="10679" y="165185"/>
                  </a:lnTo>
                  <a:lnTo>
                    <a:pt x="10931" y="165293"/>
                  </a:lnTo>
                  <a:lnTo>
                    <a:pt x="9798" y="160624"/>
                  </a:lnTo>
                  <a:lnTo>
                    <a:pt x="7961" y="152597"/>
                  </a:lnTo>
                  <a:lnTo>
                    <a:pt x="6057" y="141995"/>
                  </a:lnTo>
                  <a:lnTo>
                    <a:pt x="4418" y="129412"/>
                  </a:lnTo>
                  <a:lnTo>
                    <a:pt x="3135" y="115514"/>
                  </a:lnTo>
                  <a:lnTo>
                    <a:pt x="2184" y="101018"/>
                  </a:lnTo>
                  <a:lnTo>
                    <a:pt x="1507" y="86373"/>
                  </a:lnTo>
                  <a:lnTo>
                    <a:pt x="1202" y="71941"/>
                  </a:lnTo>
                  <a:lnTo>
                    <a:pt x="1520" y="58094"/>
                  </a:lnTo>
                  <a:lnTo>
                    <a:pt x="2556" y="44974"/>
                  </a:lnTo>
                  <a:lnTo>
                    <a:pt x="4575" y="32857"/>
                  </a:lnTo>
                  <a:lnTo>
                    <a:pt x="8064" y="22236"/>
                  </a:lnTo>
                  <a:lnTo>
                    <a:pt x="13157" y="13252"/>
                  </a:lnTo>
                  <a:lnTo>
                    <a:pt x="19679" y="6218"/>
                  </a:lnTo>
                  <a:lnTo>
                    <a:pt x="27345" y="1766"/>
                  </a:lnTo>
                  <a:lnTo>
                    <a:pt x="35861" y="0"/>
                  </a:lnTo>
                  <a:lnTo>
                    <a:pt x="44662" y="745"/>
                  </a:lnTo>
                  <a:lnTo>
                    <a:pt x="52949" y="3820"/>
                  </a:lnTo>
                  <a:lnTo>
                    <a:pt x="60334" y="8881"/>
                  </a:lnTo>
                  <a:lnTo>
                    <a:pt x="66951" y="15342"/>
                  </a:lnTo>
                  <a:lnTo>
                    <a:pt x="73243" y="22500"/>
                  </a:lnTo>
                  <a:lnTo>
                    <a:pt x="79513" y="29903"/>
                  </a:lnTo>
                  <a:lnTo>
                    <a:pt x="85726" y="37496"/>
                  </a:lnTo>
                  <a:lnTo>
                    <a:pt x="91606" y="45507"/>
                  </a:lnTo>
                  <a:lnTo>
                    <a:pt x="97010" y="54050"/>
                  </a:lnTo>
                  <a:lnTo>
                    <a:pt x="101945" y="63263"/>
                  </a:lnTo>
                  <a:lnTo>
                    <a:pt x="106488" y="73367"/>
                  </a:lnTo>
                  <a:lnTo>
                    <a:pt x="110727" y="84388"/>
                  </a:lnTo>
                  <a:lnTo>
                    <a:pt x="114743" y="96045"/>
                  </a:lnTo>
                  <a:lnTo>
                    <a:pt x="118599" y="107863"/>
                  </a:lnTo>
                  <a:lnTo>
                    <a:pt x="122345" y="119550"/>
                  </a:lnTo>
                  <a:lnTo>
                    <a:pt x="126015" y="131006"/>
                  </a:lnTo>
                  <a:lnTo>
                    <a:pt x="129632" y="142231"/>
                  </a:lnTo>
                  <a:lnTo>
                    <a:pt x="133210" y="153254"/>
                  </a:lnTo>
                  <a:lnTo>
                    <a:pt x="136608" y="163858"/>
                  </a:lnTo>
                  <a:lnTo>
                    <a:pt x="139870" y="174719"/>
                  </a:lnTo>
                  <a:lnTo>
                    <a:pt x="143285" y="187911"/>
                  </a:lnTo>
                  <a:lnTo>
                    <a:pt x="147399" y="207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79813" y="2463668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21" y="36462"/>
                  </a:lnTo>
                  <a:lnTo>
                    <a:pt x="2914" y="50310"/>
                  </a:lnTo>
                  <a:lnTo>
                    <a:pt x="2713" y="64638"/>
                  </a:lnTo>
                  <a:lnTo>
                    <a:pt x="3359" y="79107"/>
                  </a:lnTo>
                  <a:lnTo>
                    <a:pt x="4426" y="93557"/>
                  </a:lnTo>
                  <a:lnTo>
                    <a:pt x="5142" y="107933"/>
                  </a:lnTo>
                  <a:lnTo>
                    <a:pt x="5102" y="122214"/>
                  </a:lnTo>
                  <a:lnTo>
                    <a:pt x="4405" y="135998"/>
                  </a:lnTo>
                  <a:lnTo>
                    <a:pt x="3404" y="149951"/>
                  </a:lnTo>
                  <a:lnTo>
                    <a:pt x="2004" y="16641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69285" y="235838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06155" y="2379440"/>
              <a:ext cx="148115" cy="231628"/>
            </a:xfrm>
            <a:custGeom>
              <a:avLst/>
              <a:gdLst/>
              <a:ahLst/>
              <a:cxnLst/>
              <a:rect l="0" t="0" r="0" b="0"/>
              <a:pathLst>
                <a:path w="148115" h="231628">
                  <a:moveTo>
                    <a:pt x="115814" y="0"/>
                  </a:moveTo>
                  <a:lnTo>
                    <a:pt x="104146" y="67"/>
                  </a:lnTo>
                  <a:lnTo>
                    <a:pt x="93657" y="707"/>
                  </a:lnTo>
                  <a:lnTo>
                    <a:pt x="83360" y="2008"/>
                  </a:lnTo>
                  <a:lnTo>
                    <a:pt x="73231" y="4041"/>
                  </a:lnTo>
                  <a:lnTo>
                    <a:pt x="63536" y="7006"/>
                  </a:lnTo>
                  <a:lnTo>
                    <a:pt x="54395" y="10925"/>
                  </a:lnTo>
                  <a:lnTo>
                    <a:pt x="45619" y="15674"/>
                  </a:lnTo>
                  <a:lnTo>
                    <a:pt x="36810" y="21078"/>
                  </a:lnTo>
                  <a:lnTo>
                    <a:pt x="27756" y="26970"/>
                  </a:lnTo>
                  <a:lnTo>
                    <a:pt x="19217" y="33212"/>
                  </a:lnTo>
                  <a:lnTo>
                    <a:pt x="12761" y="39701"/>
                  </a:lnTo>
                  <a:lnTo>
                    <a:pt x="9106" y="46355"/>
                  </a:lnTo>
                  <a:lnTo>
                    <a:pt x="8638" y="52959"/>
                  </a:lnTo>
                  <a:lnTo>
                    <a:pt x="11824" y="59166"/>
                  </a:lnTo>
                  <a:lnTo>
                    <a:pt x="18522" y="64823"/>
                  </a:lnTo>
                  <a:lnTo>
                    <a:pt x="27849" y="69943"/>
                  </a:lnTo>
                  <a:lnTo>
                    <a:pt x="38525" y="74616"/>
                  </a:lnTo>
                  <a:lnTo>
                    <a:pt x="49689" y="78946"/>
                  </a:lnTo>
                  <a:lnTo>
                    <a:pt x="60922" y="83025"/>
                  </a:lnTo>
                  <a:lnTo>
                    <a:pt x="72061" y="86925"/>
                  </a:lnTo>
                  <a:lnTo>
                    <a:pt x="83062" y="90709"/>
                  </a:lnTo>
                  <a:lnTo>
                    <a:pt x="93772" y="94744"/>
                  </a:lnTo>
                  <a:lnTo>
                    <a:pt x="103905" y="99671"/>
                  </a:lnTo>
                  <a:lnTo>
                    <a:pt x="113352" y="105769"/>
                  </a:lnTo>
                  <a:lnTo>
                    <a:pt x="122004" y="112984"/>
                  </a:lnTo>
                  <a:lnTo>
                    <a:pt x="129671" y="121123"/>
                  </a:lnTo>
                  <a:lnTo>
                    <a:pt x="136338" y="129969"/>
                  </a:lnTo>
                  <a:lnTo>
                    <a:pt x="141815" y="139332"/>
                  </a:lnTo>
                  <a:lnTo>
                    <a:pt x="145671" y="149061"/>
                  </a:lnTo>
                  <a:lnTo>
                    <a:pt x="147812" y="159041"/>
                  </a:lnTo>
                  <a:lnTo>
                    <a:pt x="148114" y="169029"/>
                  </a:lnTo>
                  <a:lnTo>
                    <a:pt x="146272" y="178661"/>
                  </a:lnTo>
                  <a:lnTo>
                    <a:pt x="142323" y="187766"/>
                  </a:lnTo>
                  <a:lnTo>
                    <a:pt x="136418" y="196185"/>
                  </a:lnTo>
                  <a:lnTo>
                    <a:pt x="128643" y="203693"/>
                  </a:lnTo>
                  <a:lnTo>
                    <a:pt x="119225" y="210258"/>
                  </a:lnTo>
                  <a:lnTo>
                    <a:pt x="108327" y="215837"/>
                  </a:lnTo>
                  <a:lnTo>
                    <a:pt x="95965" y="220293"/>
                  </a:lnTo>
                  <a:lnTo>
                    <a:pt x="82294" y="223664"/>
                  </a:lnTo>
                  <a:lnTo>
                    <a:pt x="67934" y="226120"/>
                  </a:lnTo>
                  <a:lnTo>
                    <a:pt x="52272" y="228127"/>
                  </a:lnTo>
                  <a:lnTo>
                    <a:pt x="31700" y="22986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981527" y="2228052"/>
            <a:ext cx="4062453" cy="540943"/>
            <a:chOff x="4981527" y="2228052"/>
            <a:chExt cx="4062453" cy="540943"/>
          </a:xfrm>
        </p:grpSpPr>
        <p:sp>
          <p:nvSpPr>
            <p:cNvPr id="79" name="Freeform 78"/>
            <p:cNvSpPr/>
            <p:nvPr/>
          </p:nvSpPr>
          <p:spPr>
            <a:xfrm>
              <a:off x="4981527" y="2228052"/>
              <a:ext cx="314308" cy="447431"/>
            </a:xfrm>
            <a:custGeom>
              <a:avLst/>
              <a:gdLst/>
              <a:ahLst/>
              <a:cxnLst/>
              <a:rect l="0" t="0" r="0" b="0"/>
              <a:pathLst>
                <a:path w="314308" h="447431">
                  <a:moveTo>
                    <a:pt x="209022" y="35574"/>
                  </a:moveTo>
                  <a:lnTo>
                    <a:pt x="203154" y="29707"/>
                  </a:lnTo>
                  <a:lnTo>
                    <a:pt x="197590" y="24142"/>
                  </a:lnTo>
                  <a:lnTo>
                    <a:pt x="191782" y="18352"/>
                  </a:lnTo>
                  <a:lnTo>
                    <a:pt x="185356" y="12618"/>
                  </a:lnTo>
                  <a:lnTo>
                    <a:pt x="177729" y="7584"/>
                  </a:lnTo>
                  <a:lnTo>
                    <a:pt x="168699" y="3572"/>
                  </a:lnTo>
                  <a:lnTo>
                    <a:pt x="158544" y="892"/>
                  </a:lnTo>
                  <a:lnTo>
                    <a:pt x="147817" y="0"/>
                  </a:lnTo>
                  <a:lnTo>
                    <a:pt x="136901" y="960"/>
                  </a:lnTo>
                  <a:lnTo>
                    <a:pt x="125980" y="3539"/>
                  </a:lnTo>
                  <a:lnTo>
                    <a:pt x="115122" y="7396"/>
                  </a:lnTo>
                  <a:lnTo>
                    <a:pt x="104345" y="12211"/>
                  </a:lnTo>
                  <a:lnTo>
                    <a:pt x="93805" y="17882"/>
                  </a:lnTo>
                  <a:lnTo>
                    <a:pt x="83793" y="24510"/>
                  </a:lnTo>
                  <a:lnTo>
                    <a:pt x="74426" y="32078"/>
                  </a:lnTo>
                  <a:lnTo>
                    <a:pt x="65659" y="40447"/>
                  </a:lnTo>
                  <a:lnTo>
                    <a:pt x="57384" y="49443"/>
                  </a:lnTo>
                  <a:lnTo>
                    <a:pt x="49487" y="58907"/>
                  </a:lnTo>
                  <a:lnTo>
                    <a:pt x="42030" y="68874"/>
                  </a:lnTo>
                  <a:lnTo>
                    <a:pt x="35241" y="79549"/>
                  </a:lnTo>
                  <a:lnTo>
                    <a:pt x="29191" y="90991"/>
                  </a:lnTo>
                  <a:lnTo>
                    <a:pt x="23806" y="103116"/>
                  </a:lnTo>
                  <a:lnTo>
                    <a:pt x="18953" y="115787"/>
                  </a:lnTo>
                  <a:lnTo>
                    <a:pt x="14508" y="128873"/>
                  </a:lnTo>
                  <a:lnTo>
                    <a:pt x="10522" y="142423"/>
                  </a:lnTo>
                  <a:lnTo>
                    <a:pt x="7216" y="156658"/>
                  </a:lnTo>
                  <a:lnTo>
                    <a:pt x="4659" y="171638"/>
                  </a:lnTo>
                  <a:lnTo>
                    <a:pt x="2771" y="187122"/>
                  </a:lnTo>
                  <a:lnTo>
                    <a:pt x="1421" y="202669"/>
                  </a:lnTo>
                  <a:lnTo>
                    <a:pt x="480" y="218016"/>
                  </a:lnTo>
                  <a:lnTo>
                    <a:pt x="0" y="233084"/>
                  </a:lnTo>
                  <a:lnTo>
                    <a:pt x="203" y="247889"/>
                  </a:lnTo>
                  <a:lnTo>
                    <a:pt x="1148" y="262477"/>
                  </a:lnTo>
                  <a:lnTo>
                    <a:pt x="2596" y="276901"/>
                  </a:lnTo>
                  <a:lnTo>
                    <a:pt x="4107" y="291206"/>
                  </a:lnTo>
                  <a:lnTo>
                    <a:pt x="5421" y="305427"/>
                  </a:lnTo>
                  <a:lnTo>
                    <a:pt x="6625" y="319589"/>
                  </a:lnTo>
                  <a:lnTo>
                    <a:pt x="8040" y="333711"/>
                  </a:lnTo>
                  <a:lnTo>
                    <a:pt x="9848" y="347796"/>
                  </a:lnTo>
                  <a:lnTo>
                    <a:pt x="12233" y="361526"/>
                  </a:lnTo>
                  <a:lnTo>
                    <a:pt x="15445" y="374293"/>
                  </a:lnTo>
                  <a:lnTo>
                    <a:pt x="19537" y="385842"/>
                  </a:lnTo>
                  <a:lnTo>
                    <a:pt x="24405" y="396240"/>
                  </a:lnTo>
                  <a:lnTo>
                    <a:pt x="29890" y="405693"/>
                  </a:lnTo>
                  <a:lnTo>
                    <a:pt x="35841" y="414419"/>
                  </a:lnTo>
                  <a:lnTo>
                    <a:pt x="42293" y="422451"/>
                  </a:lnTo>
                  <a:lnTo>
                    <a:pt x="49455" y="429634"/>
                  </a:lnTo>
                  <a:lnTo>
                    <a:pt x="57389" y="435943"/>
                  </a:lnTo>
                  <a:lnTo>
                    <a:pt x="66176" y="441164"/>
                  </a:lnTo>
                  <a:lnTo>
                    <a:pt x="75984" y="444842"/>
                  </a:lnTo>
                  <a:lnTo>
                    <a:pt x="86808" y="446867"/>
                  </a:lnTo>
                  <a:lnTo>
                    <a:pt x="98501" y="447430"/>
                  </a:lnTo>
                  <a:lnTo>
                    <a:pt x="110874" y="446827"/>
                  </a:lnTo>
                  <a:lnTo>
                    <a:pt x="123743" y="445347"/>
                  </a:lnTo>
                  <a:lnTo>
                    <a:pt x="136637" y="443067"/>
                  </a:lnTo>
                  <a:lnTo>
                    <a:pt x="148834" y="439867"/>
                  </a:lnTo>
                  <a:lnTo>
                    <a:pt x="159996" y="435754"/>
                  </a:lnTo>
                  <a:lnTo>
                    <a:pt x="170134" y="430858"/>
                  </a:lnTo>
                  <a:lnTo>
                    <a:pt x="179412" y="425348"/>
                  </a:lnTo>
                  <a:lnTo>
                    <a:pt x="188021" y="419371"/>
                  </a:lnTo>
                  <a:lnTo>
                    <a:pt x="195974" y="412731"/>
                  </a:lnTo>
                  <a:lnTo>
                    <a:pt x="203104" y="404909"/>
                  </a:lnTo>
                  <a:lnTo>
                    <a:pt x="209383" y="395719"/>
                  </a:lnTo>
                  <a:lnTo>
                    <a:pt x="214753" y="385275"/>
                  </a:lnTo>
                  <a:lnTo>
                    <a:pt x="219064" y="373814"/>
                  </a:lnTo>
                  <a:lnTo>
                    <a:pt x="222322" y="361595"/>
                  </a:lnTo>
                  <a:lnTo>
                    <a:pt x="224359" y="349153"/>
                  </a:lnTo>
                  <a:lnTo>
                    <a:pt x="224750" y="337268"/>
                  </a:lnTo>
                  <a:lnTo>
                    <a:pt x="223412" y="326317"/>
                  </a:lnTo>
                  <a:lnTo>
                    <a:pt x="220224" y="316323"/>
                  </a:lnTo>
                  <a:lnTo>
                    <a:pt x="214887" y="307143"/>
                  </a:lnTo>
                  <a:lnTo>
                    <a:pt x="207446" y="298599"/>
                  </a:lnTo>
                  <a:lnTo>
                    <a:pt x="198384" y="290689"/>
                  </a:lnTo>
                  <a:lnTo>
                    <a:pt x="188400" y="283589"/>
                  </a:lnTo>
                  <a:lnTo>
                    <a:pt x="177987" y="277334"/>
                  </a:lnTo>
                  <a:lnTo>
                    <a:pt x="167405" y="272150"/>
                  </a:lnTo>
                  <a:lnTo>
                    <a:pt x="156776" y="268497"/>
                  </a:lnTo>
                  <a:lnTo>
                    <a:pt x="146166" y="266509"/>
                  </a:lnTo>
                  <a:lnTo>
                    <a:pt x="136338" y="266760"/>
                  </a:lnTo>
                  <a:lnTo>
                    <a:pt x="129963" y="269813"/>
                  </a:lnTo>
                  <a:lnTo>
                    <a:pt x="129080" y="273909"/>
                  </a:lnTo>
                  <a:lnTo>
                    <a:pt x="132723" y="276770"/>
                  </a:lnTo>
                  <a:lnTo>
                    <a:pt x="139458" y="277956"/>
                  </a:lnTo>
                  <a:lnTo>
                    <a:pt x="147996" y="277747"/>
                  </a:lnTo>
                  <a:lnTo>
                    <a:pt x="157498" y="276509"/>
                  </a:lnTo>
                  <a:lnTo>
                    <a:pt x="167497" y="274546"/>
                  </a:lnTo>
                  <a:lnTo>
                    <a:pt x="177752" y="272084"/>
                  </a:lnTo>
                  <a:lnTo>
                    <a:pt x="188142" y="269279"/>
                  </a:lnTo>
                  <a:lnTo>
                    <a:pt x="198767" y="266244"/>
                  </a:lnTo>
                  <a:lnTo>
                    <a:pt x="209903" y="263052"/>
                  </a:lnTo>
                  <a:lnTo>
                    <a:pt x="221657" y="259750"/>
                  </a:lnTo>
                  <a:lnTo>
                    <a:pt x="233825" y="256210"/>
                  </a:lnTo>
                  <a:lnTo>
                    <a:pt x="245994" y="252147"/>
                  </a:lnTo>
                  <a:lnTo>
                    <a:pt x="257912" y="247457"/>
                  </a:lnTo>
                  <a:lnTo>
                    <a:pt x="269253" y="242489"/>
                  </a:lnTo>
                  <a:lnTo>
                    <a:pt x="280756" y="237471"/>
                  </a:lnTo>
                  <a:lnTo>
                    <a:pt x="294544" y="231959"/>
                  </a:lnTo>
                  <a:lnTo>
                    <a:pt x="314307" y="2250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28570" y="2287495"/>
              <a:ext cx="293648" cy="364074"/>
            </a:xfrm>
            <a:custGeom>
              <a:avLst/>
              <a:gdLst/>
              <a:ahLst/>
              <a:cxnLst/>
              <a:rect l="0" t="0" r="0" b="0"/>
              <a:pathLst>
                <a:path w="293648" h="364074">
                  <a:moveTo>
                    <a:pt x="19907" y="113002"/>
                  </a:moveTo>
                  <a:lnTo>
                    <a:pt x="19973" y="124737"/>
                  </a:lnTo>
                  <a:lnTo>
                    <a:pt x="20613" y="135866"/>
                  </a:lnTo>
                  <a:lnTo>
                    <a:pt x="21906" y="147474"/>
                  </a:lnTo>
                  <a:lnTo>
                    <a:pt x="23592" y="159980"/>
                  </a:lnTo>
                  <a:lnTo>
                    <a:pt x="25260" y="173937"/>
                  </a:lnTo>
                  <a:lnTo>
                    <a:pt x="26678" y="189490"/>
                  </a:lnTo>
                  <a:lnTo>
                    <a:pt x="27949" y="206148"/>
                  </a:lnTo>
                  <a:lnTo>
                    <a:pt x="29409" y="223009"/>
                  </a:lnTo>
                  <a:lnTo>
                    <a:pt x="31237" y="239535"/>
                  </a:lnTo>
                  <a:lnTo>
                    <a:pt x="33295" y="255712"/>
                  </a:lnTo>
                  <a:lnTo>
                    <a:pt x="35223" y="271866"/>
                  </a:lnTo>
                  <a:lnTo>
                    <a:pt x="36812" y="288205"/>
                  </a:lnTo>
                  <a:lnTo>
                    <a:pt x="37862" y="304466"/>
                  </a:lnTo>
                  <a:lnTo>
                    <a:pt x="38109" y="320018"/>
                  </a:lnTo>
                  <a:lnTo>
                    <a:pt x="37485" y="334459"/>
                  </a:lnTo>
                  <a:lnTo>
                    <a:pt x="35811" y="344320"/>
                  </a:lnTo>
                  <a:lnTo>
                    <a:pt x="33270" y="345932"/>
                  </a:lnTo>
                  <a:lnTo>
                    <a:pt x="30591" y="341615"/>
                  </a:lnTo>
                  <a:lnTo>
                    <a:pt x="27872" y="333830"/>
                  </a:lnTo>
                  <a:lnTo>
                    <a:pt x="25045" y="324295"/>
                  </a:lnTo>
                  <a:lnTo>
                    <a:pt x="22080" y="313971"/>
                  </a:lnTo>
                  <a:lnTo>
                    <a:pt x="19146" y="303011"/>
                  </a:lnTo>
                  <a:lnTo>
                    <a:pt x="16576" y="291014"/>
                  </a:lnTo>
                  <a:lnTo>
                    <a:pt x="14520" y="277808"/>
                  </a:lnTo>
                  <a:lnTo>
                    <a:pt x="12805" y="263486"/>
                  </a:lnTo>
                  <a:lnTo>
                    <a:pt x="11041" y="248256"/>
                  </a:lnTo>
                  <a:lnTo>
                    <a:pt x="9006" y="232341"/>
                  </a:lnTo>
                  <a:lnTo>
                    <a:pt x="6807" y="216093"/>
                  </a:lnTo>
                  <a:lnTo>
                    <a:pt x="4783" y="199964"/>
                  </a:lnTo>
                  <a:lnTo>
                    <a:pt x="3125" y="184190"/>
                  </a:lnTo>
                  <a:lnTo>
                    <a:pt x="1860" y="168649"/>
                  </a:lnTo>
                  <a:lnTo>
                    <a:pt x="936" y="152988"/>
                  </a:lnTo>
                  <a:lnTo>
                    <a:pt x="284" y="137013"/>
                  </a:lnTo>
                  <a:lnTo>
                    <a:pt x="0" y="121011"/>
                  </a:lnTo>
                  <a:lnTo>
                    <a:pt x="333" y="105640"/>
                  </a:lnTo>
                  <a:lnTo>
                    <a:pt x="1371" y="91225"/>
                  </a:lnTo>
                  <a:lnTo>
                    <a:pt x="3051" y="77766"/>
                  </a:lnTo>
                  <a:lnTo>
                    <a:pt x="5250" y="65112"/>
                  </a:lnTo>
                  <a:lnTo>
                    <a:pt x="7845" y="53087"/>
                  </a:lnTo>
                  <a:lnTo>
                    <a:pt x="10892" y="41688"/>
                  </a:lnTo>
                  <a:lnTo>
                    <a:pt x="14615" y="31092"/>
                  </a:lnTo>
                  <a:lnTo>
                    <a:pt x="19086" y="21343"/>
                  </a:lnTo>
                  <a:lnTo>
                    <a:pt x="24395" y="12828"/>
                  </a:lnTo>
                  <a:lnTo>
                    <a:pt x="30715" y="6319"/>
                  </a:lnTo>
                  <a:lnTo>
                    <a:pt x="38043" y="2061"/>
                  </a:lnTo>
                  <a:lnTo>
                    <a:pt x="46236" y="0"/>
                  </a:lnTo>
                  <a:lnTo>
                    <a:pt x="55107" y="47"/>
                  </a:lnTo>
                  <a:lnTo>
                    <a:pt x="64470" y="1934"/>
                  </a:lnTo>
                  <a:lnTo>
                    <a:pt x="73857" y="5452"/>
                  </a:lnTo>
                  <a:lnTo>
                    <a:pt x="82546" y="10545"/>
                  </a:lnTo>
                  <a:lnTo>
                    <a:pt x="90196" y="17044"/>
                  </a:lnTo>
                  <a:lnTo>
                    <a:pt x="96652" y="24846"/>
                  </a:lnTo>
                  <a:lnTo>
                    <a:pt x="101773" y="33985"/>
                  </a:lnTo>
                  <a:lnTo>
                    <a:pt x="105624" y="44360"/>
                  </a:lnTo>
                  <a:lnTo>
                    <a:pt x="108416" y="55921"/>
                  </a:lnTo>
                  <a:lnTo>
                    <a:pt x="110389" y="68737"/>
                  </a:lnTo>
                  <a:lnTo>
                    <a:pt x="111759" y="82726"/>
                  </a:lnTo>
                  <a:lnTo>
                    <a:pt x="112701" y="97526"/>
                  </a:lnTo>
                  <a:lnTo>
                    <a:pt x="113342" y="112607"/>
                  </a:lnTo>
                  <a:lnTo>
                    <a:pt x="113771" y="127633"/>
                  </a:lnTo>
                  <a:lnTo>
                    <a:pt x="113891" y="142314"/>
                  </a:lnTo>
                  <a:lnTo>
                    <a:pt x="113439" y="156326"/>
                  </a:lnTo>
                  <a:lnTo>
                    <a:pt x="112309" y="169555"/>
                  </a:lnTo>
                  <a:lnTo>
                    <a:pt x="110225" y="181743"/>
                  </a:lnTo>
                  <a:lnTo>
                    <a:pt x="106692" y="192412"/>
                  </a:lnTo>
                  <a:lnTo>
                    <a:pt x="101580" y="201411"/>
                  </a:lnTo>
                  <a:lnTo>
                    <a:pt x="95514" y="207825"/>
                  </a:lnTo>
                  <a:lnTo>
                    <a:pt x="90708" y="210142"/>
                  </a:lnTo>
                  <a:lnTo>
                    <a:pt x="90310" y="210185"/>
                  </a:lnTo>
                  <a:lnTo>
                    <a:pt x="94509" y="211470"/>
                  </a:lnTo>
                  <a:lnTo>
                    <a:pt x="100645" y="214788"/>
                  </a:lnTo>
                  <a:lnTo>
                    <a:pt x="107424" y="219983"/>
                  </a:lnTo>
                  <a:lnTo>
                    <a:pt x="114414" y="226693"/>
                  </a:lnTo>
                  <a:lnTo>
                    <a:pt x="121468" y="234546"/>
                  </a:lnTo>
                  <a:lnTo>
                    <a:pt x="128531" y="243227"/>
                  </a:lnTo>
                  <a:lnTo>
                    <a:pt x="135422" y="252492"/>
                  </a:lnTo>
                  <a:lnTo>
                    <a:pt x="141827" y="262162"/>
                  </a:lnTo>
                  <a:lnTo>
                    <a:pt x="147624" y="272111"/>
                  </a:lnTo>
                  <a:lnTo>
                    <a:pt x="153008" y="282249"/>
                  </a:lnTo>
                  <a:lnTo>
                    <a:pt x="158392" y="292516"/>
                  </a:lnTo>
                  <a:lnTo>
                    <a:pt x="164017" y="302864"/>
                  </a:lnTo>
                  <a:lnTo>
                    <a:pt x="169950" y="313102"/>
                  </a:lnTo>
                  <a:lnTo>
                    <a:pt x="176165" y="322904"/>
                  </a:lnTo>
                  <a:lnTo>
                    <a:pt x="182614" y="332122"/>
                  </a:lnTo>
                  <a:lnTo>
                    <a:pt x="189403" y="340617"/>
                  </a:lnTo>
                  <a:lnTo>
                    <a:pt x="196791" y="348178"/>
                  </a:lnTo>
                  <a:lnTo>
                    <a:pt x="204874" y="354768"/>
                  </a:lnTo>
                  <a:lnTo>
                    <a:pt x="213589" y="360023"/>
                  </a:lnTo>
                  <a:lnTo>
                    <a:pt x="222817" y="363199"/>
                  </a:lnTo>
                  <a:lnTo>
                    <a:pt x="232429" y="364073"/>
                  </a:lnTo>
                  <a:lnTo>
                    <a:pt x="242154" y="362880"/>
                  </a:lnTo>
                  <a:lnTo>
                    <a:pt x="251603" y="360029"/>
                  </a:lnTo>
                  <a:lnTo>
                    <a:pt x="260576" y="355938"/>
                  </a:lnTo>
                  <a:lnTo>
                    <a:pt x="268763" y="351259"/>
                  </a:lnTo>
                  <a:lnTo>
                    <a:pt x="276455" y="346408"/>
                  </a:lnTo>
                  <a:lnTo>
                    <a:pt x="284327" y="340969"/>
                  </a:lnTo>
                  <a:lnTo>
                    <a:pt x="293647" y="3341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33147" y="2389969"/>
              <a:ext cx="168056" cy="250810"/>
            </a:xfrm>
            <a:custGeom>
              <a:avLst/>
              <a:gdLst/>
              <a:ahLst/>
              <a:cxnLst/>
              <a:rect l="0" t="0" r="0" b="0"/>
              <a:pathLst>
                <a:path w="168056" h="250810">
                  <a:moveTo>
                    <a:pt x="10127" y="0"/>
                  </a:moveTo>
                  <a:lnTo>
                    <a:pt x="10060" y="11734"/>
                  </a:lnTo>
                  <a:lnTo>
                    <a:pt x="9420" y="22863"/>
                  </a:lnTo>
                  <a:lnTo>
                    <a:pt x="8128" y="34462"/>
                  </a:lnTo>
                  <a:lnTo>
                    <a:pt x="6441" y="46623"/>
                  </a:lnTo>
                  <a:lnTo>
                    <a:pt x="4773" y="59283"/>
                  </a:lnTo>
                  <a:lnTo>
                    <a:pt x="3360" y="72339"/>
                  </a:lnTo>
                  <a:lnTo>
                    <a:pt x="2262" y="85691"/>
                  </a:lnTo>
                  <a:lnTo>
                    <a:pt x="1451" y="99256"/>
                  </a:lnTo>
                  <a:lnTo>
                    <a:pt x="872" y="112971"/>
                  </a:lnTo>
                  <a:lnTo>
                    <a:pt x="466" y="126790"/>
                  </a:lnTo>
                  <a:lnTo>
                    <a:pt x="186" y="140680"/>
                  </a:lnTo>
                  <a:lnTo>
                    <a:pt x="0" y="154619"/>
                  </a:lnTo>
                  <a:lnTo>
                    <a:pt x="43" y="168590"/>
                  </a:lnTo>
                  <a:lnTo>
                    <a:pt x="603" y="182584"/>
                  </a:lnTo>
                  <a:lnTo>
                    <a:pt x="1811" y="196573"/>
                  </a:lnTo>
                  <a:lnTo>
                    <a:pt x="4116" y="209900"/>
                  </a:lnTo>
                  <a:lnTo>
                    <a:pt x="8331" y="221331"/>
                  </a:lnTo>
                  <a:lnTo>
                    <a:pt x="14729" y="230348"/>
                  </a:lnTo>
                  <a:lnTo>
                    <a:pt x="23112" y="237078"/>
                  </a:lnTo>
                  <a:lnTo>
                    <a:pt x="33098" y="241925"/>
                  </a:lnTo>
                  <a:lnTo>
                    <a:pt x="44294" y="245337"/>
                  </a:lnTo>
                  <a:lnTo>
                    <a:pt x="56369" y="247700"/>
                  </a:lnTo>
                  <a:lnTo>
                    <a:pt x="69064" y="249319"/>
                  </a:lnTo>
                  <a:lnTo>
                    <a:pt x="82185" y="250410"/>
                  </a:lnTo>
                  <a:lnTo>
                    <a:pt x="95435" y="250809"/>
                  </a:lnTo>
                  <a:lnTo>
                    <a:pt x="108409" y="250014"/>
                  </a:lnTo>
                  <a:lnTo>
                    <a:pt x="120902" y="247854"/>
                  </a:lnTo>
                  <a:lnTo>
                    <a:pt x="132449" y="244757"/>
                  </a:lnTo>
                  <a:lnTo>
                    <a:pt x="143376" y="241280"/>
                  </a:lnTo>
                  <a:lnTo>
                    <a:pt x="154641" y="237114"/>
                  </a:lnTo>
                  <a:lnTo>
                    <a:pt x="168055" y="2316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43274" y="253736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1741" y="0"/>
                  </a:lnTo>
                  <a:lnTo>
                    <a:pt x="98469" y="0"/>
                  </a:lnTo>
                  <a:lnTo>
                    <a:pt x="85273" y="0"/>
                  </a:lnTo>
                  <a:lnTo>
                    <a:pt x="71970" y="0"/>
                  </a:lnTo>
                  <a:lnTo>
                    <a:pt x="56972" y="0"/>
                  </a:lnTo>
                  <a:lnTo>
                    <a:pt x="35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43274" y="2375846"/>
              <a:ext cx="147400" cy="24652"/>
            </a:xfrm>
            <a:custGeom>
              <a:avLst/>
              <a:gdLst/>
              <a:ahLst/>
              <a:cxnLst/>
              <a:rect l="0" t="0" r="0" b="0"/>
              <a:pathLst>
                <a:path w="147400" h="24652">
                  <a:moveTo>
                    <a:pt x="147399" y="3594"/>
                  </a:moveTo>
                  <a:lnTo>
                    <a:pt x="138531" y="861"/>
                  </a:lnTo>
                  <a:lnTo>
                    <a:pt x="129544" y="0"/>
                  </a:lnTo>
                  <a:lnTo>
                    <a:pt x="119548" y="981"/>
                  </a:lnTo>
                  <a:lnTo>
                    <a:pt x="108568" y="3174"/>
                  </a:lnTo>
                  <a:lnTo>
                    <a:pt x="96757" y="5662"/>
                  </a:lnTo>
                  <a:lnTo>
                    <a:pt x="84303" y="7895"/>
                  </a:lnTo>
                  <a:lnTo>
                    <a:pt x="71538" y="9850"/>
                  </a:lnTo>
                  <a:lnTo>
                    <a:pt x="58905" y="11835"/>
                  </a:lnTo>
                  <a:lnTo>
                    <a:pt x="46651" y="14049"/>
                  </a:lnTo>
                  <a:lnTo>
                    <a:pt x="35267" y="16392"/>
                  </a:lnTo>
                  <a:lnTo>
                    <a:pt x="24469" y="18765"/>
                  </a:lnTo>
                  <a:lnTo>
                    <a:pt x="13310" y="21381"/>
                  </a:lnTo>
                  <a:lnTo>
                    <a:pt x="0" y="246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832787" y="2311319"/>
              <a:ext cx="189514" cy="320806"/>
            </a:xfrm>
            <a:custGeom>
              <a:avLst/>
              <a:gdLst/>
              <a:ahLst/>
              <a:cxnLst/>
              <a:rect l="0" t="0" r="0" b="0"/>
              <a:pathLst>
                <a:path w="189514" h="320806">
                  <a:moveTo>
                    <a:pt x="0" y="320805"/>
                  </a:moveTo>
                  <a:lnTo>
                    <a:pt x="67" y="309137"/>
                  </a:lnTo>
                  <a:lnTo>
                    <a:pt x="707" y="298648"/>
                  </a:lnTo>
                  <a:lnTo>
                    <a:pt x="1999" y="288342"/>
                  </a:lnTo>
                  <a:lnTo>
                    <a:pt x="3686" y="277868"/>
                  </a:lnTo>
                  <a:lnTo>
                    <a:pt x="5355" y="266876"/>
                  </a:lnTo>
                  <a:lnTo>
                    <a:pt x="6772" y="255233"/>
                  </a:lnTo>
                  <a:lnTo>
                    <a:pt x="8043" y="242979"/>
                  </a:lnTo>
                  <a:lnTo>
                    <a:pt x="9502" y="230225"/>
                  </a:lnTo>
                  <a:lnTo>
                    <a:pt x="11335" y="217084"/>
                  </a:lnTo>
                  <a:lnTo>
                    <a:pt x="13566" y="203498"/>
                  </a:lnTo>
                  <a:lnTo>
                    <a:pt x="16142" y="189239"/>
                  </a:lnTo>
                  <a:lnTo>
                    <a:pt x="18985" y="174244"/>
                  </a:lnTo>
                  <a:lnTo>
                    <a:pt x="21860" y="158749"/>
                  </a:lnTo>
                  <a:lnTo>
                    <a:pt x="24404" y="143196"/>
                  </a:lnTo>
                  <a:lnTo>
                    <a:pt x="26448" y="127844"/>
                  </a:lnTo>
                  <a:lnTo>
                    <a:pt x="28158" y="112772"/>
                  </a:lnTo>
                  <a:lnTo>
                    <a:pt x="29921" y="97966"/>
                  </a:lnTo>
                  <a:lnTo>
                    <a:pt x="31961" y="83381"/>
                  </a:lnTo>
                  <a:lnTo>
                    <a:pt x="34333" y="69129"/>
                  </a:lnTo>
                  <a:lnTo>
                    <a:pt x="37005" y="55472"/>
                  </a:lnTo>
                  <a:lnTo>
                    <a:pt x="39926" y="42513"/>
                  </a:lnTo>
                  <a:lnTo>
                    <a:pt x="43363" y="30522"/>
                  </a:lnTo>
                  <a:lnTo>
                    <a:pt x="47880" y="19993"/>
                  </a:lnTo>
                  <a:lnTo>
                    <a:pt x="53695" y="11079"/>
                  </a:lnTo>
                  <a:lnTo>
                    <a:pt x="60549" y="4264"/>
                  </a:lnTo>
                  <a:lnTo>
                    <a:pt x="67913" y="491"/>
                  </a:lnTo>
                  <a:lnTo>
                    <a:pt x="75415" y="0"/>
                  </a:lnTo>
                  <a:lnTo>
                    <a:pt x="82722" y="2585"/>
                  </a:lnTo>
                  <a:lnTo>
                    <a:pt x="89469" y="7967"/>
                  </a:lnTo>
                  <a:lnTo>
                    <a:pt x="95523" y="15695"/>
                  </a:lnTo>
                  <a:lnTo>
                    <a:pt x="101096" y="25252"/>
                  </a:lnTo>
                  <a:lnTo>
                    <a:pt x="106612" y="36166"/>
                  </a:lnTo>
                  <a:lnTo>
                    <a:pt x="112325" y="48058"/>
                  </a:lnTo>
                  <a:lnTo>
                    <a:pt x="118148" y="60801"/>
                  </a:lnTo>
                  <a:lnTo>
                    <a:pt x="123759" y="74493"/>
                  </a:lnTo>
                  <a:lnTo>
                    <a:pt x="128978" y="89113"/>
                  </a:lnTo>
                  <a:lnTo>
                    <a:pt x="133789" y="104525"/>
                  </a:lnTo>
                  <a:lnTo>
                    <a:pt x="138246" y="120557"/>
                  </a:lnTo>
                  <a:lnTo>
                    <a:pt x="142428" y="137043"/>
                  </a:lnTo>
                  <a:lnTo>
                    <a:pt x="146405" y="153691"/>
                  </a:lnTo>
                  <a:lnTo>
                    <a:pt x="150236" y="170095"/>
                  </a:lnTo>
                  <a:lnTo>
                    <a:pt x="153965" y="186048"/>
                  </a:lnTo>
                  <a:lnTo>
                    <a:pt x="157623" y="201371"/>
                  </a:lnTo>
                  <a:lnTo>
                    <a:pt x="161233" y="215821"/>
                  </a:lnTo>
                  <a:lnTo>
                    <a:pt x="164810" y="229362"/>
                  </a:lnTo>
                  <a:lnTo>
                    <a:pt x="168365" y="242270"/>
                  </a:lnTo>
                  <a:lnTo>
                    <a:pt x="171905" y="255019"/>
                  </a:lnTo>
                  <a:lnTo>
                    <a:pt x="175429" y="267880"/>
                  </a:lnTo>
                  <a:lnTo>
                    <a:pt x="178792" y="280346"/>
                  </a:lnTo>
                  <a:lnTo>
                    <a:pt x="182028" y="292448"/>
                  </a:lnTo>
                  <a:lnTo>
                    <a:pt x="185420" y="305253"/>
                  </a:lnTo>
                  <a:lnTo>
                    <a:pt x="189513" y="32080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43316" y="250578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145" y="67"/>
                  </a:lnTo>
                  <a:lnTo>
                    <a:pt x="93657" y="707"/>
                  </a:lnTo>
                  <a:lnTo>
                    <a:pt x="83355" y="2004"/>
                  </a:lnTo>
                  <a:lnTo>
                    <a:pt x="73053" y="3863"/>
                  </a:lnTo>
                  <a:lnTo>
                    <a:pt x="62710" y="6180"/>
                  </a:lnTo>
                  <a:lnTo>
                    <a:pt x="52329" y="8842"/>
                  </a:lnTo>
                  <a:lnTo>
                    <a:pt x="42182" y="11604"/>
                  </a:lnTo>
                  <a:lnTo>
                    <a:pt x="31687" y="14362"/>
                  </a:lnTo>
                  <a:lnTo>
                    <a:pt x="18806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11813" y="2379440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2"/>
                  </a:lnTo>
                  <a:lnTo>
                    <a:pt x="0" y="97284"/>
                  </a:lnTo>
                  <a:lnTo>
                    <a:pt x="0" y="113308"/>
                  </a:lnTo>
                  <a:lnTo>
                    <a:pt x="0" y="129006"/>
                  </a:lnTo>
                  <a:lnTo>
                    <a:pt x="0" y="144323"/>
                  </a:lnTo>
                  <a:lnTo>
                    <a:pt x="0" y="159301"/>
                  </a:lnTo>
                  <a:lnTo>
                    <a:pt x="5" y="174000"/>
                  </a:lnTo>
                  <a:lnTo>
                    <a:pt x="207" y="188267"/>
                  </a:lnTo>
                  <a:lnTo>
                    <a:pt x="1108" y="203344"/>
                  </a:lnTo>
                  <a:lnTo>
                    <a:pt x="3907" y="222792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43357" y="235838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61939" y="0"/>
                  </a:lnTo>
                  <a:lnTo>
                    <a:pt x="250170" y="0"/>
                  </a:lnTo>
                  <a:lnTo>
                    <a:pt x="237279" y="5"/>
                  </a:lnTo>
                  <a:lnTo>
                    <a:pt x="223432" y="177"/>
                  </a:lnTo>
                  <a:lnTo>
                    <a:pt x="209103" y="826"/>
                  </a:lnTo>
                  <a:lnTo>
                    <a:pt x="194634" y="2075"/>
                  </a:lnTo>
                  <a:lnTo>
                    <a:pt x="180184" y="3727"/>
                  </a:lnTo>
                  <a:lnTo>
                    <a:pt x="165808" y="5375"/>
                  </a:lnTo>
                  <a:lnTo>
                    <a:pt x="151513" y="6783"/>
                  </a:lnTo>
                  <a:lnTo>
                    <a:pt x="137289" y="8048"/>
                  </a:lnTo>
                  <a:lnTo>
                    <a:pt x="123119" y="9505"/>
                  </a:lnTo>
                  <a:lnTo>
                    <a:pt x="108985" y="11331"/>
                  </a:lnTo>
                  <a:lnTo>
                    <a:pt x="94711" y="13389"/>
                  </a:lnTo>
                  <a:lnTo>
                    <a:pt x="79982" y="15317"/>
                  </a:lnTo>
                  <a:lnTo>
                    <a:pt x="64684" y="16910"/>
                  </a:lnTo>
                  <a:lnTo>
                    <a:pt x="49607" y="18136"/>
                  </a:lnTo>
                  <a:lnTo>
                    <a:pt x="34866" y="19166"/>
                  </a:lnTo>
                  <a:lnTo>
                    <a:pt x="19162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77002" y="2379440"/>
              <a:ext cx="171724" cy="249953"/>
            </a:xfrm>
            <a:custGeom>
              <a:avLst/>
              <a:gdLst/>
              <a:ahLst/>
              <a:cxnLst/>
              <a:rect l="0" t="0" r="0" b="0"/>
              <a:pathLst>
                <a:path w="171724" h="249953">
                  <a:moveTo>
                    <a:pt x="34853" y="0"/>
                  </a:moveTo>
                  <a:lnTo>
                    <a:pt x="31919" y="11668"/>
                  </a:lnTo>
                  <a:lnTo>
                    <a:pt x="29137" y="22157"/>
                  </a:lnTo>
                  <a:lnTo>
                    <a:pt x="26242" y="32463"/>
                  </a:lnTo>
                  <a:lnTo>
                    <a:pt x="23374" y="42937"/>
                  </a:lnTo>
                  <a:lnTo>
                    <a:pt x="20857" y="53929"/>
                  </a:lnTo>
                  <a:lnTo>
                    <a:pt x="18842" y="65572"/>
                  </a:lnTo>
                  <a:lnTo>
                    <a:pt x="17157" y="77826"/>
                  </a:lnTo>
                  <a:lnTo>
                    <a:pt x="15414" y="90580"/>
                  </a:lnTo>
                  <a:lnTo>
                    <a:pt x="13388" y="103716"/>
                  </a:lnTo>
                  <a:lnTo>
                    <a:pt x="11025" y="117130"/>
                  </a:lnTo>
                  <a:lnTo>
                    <a:pt x="8361" y="130740"/>
                  </a:lnTo>
                  <a:lnTo>
                    <a:pt x="5464" y="144487"/>
                  </a:lnTo>
                  <a:lnTo>
                    <a:pt x="2722" y="158329"/>
                  </a:lnTo>
                  <a:lnTo>
                    <a:pt x="800" y="172234"/>
                  </a:lnTo>
                  <a:lnTo>
                    <a:pt x="0" y="186174"/>
                  </a:lnTo>
                  <a:lnTo>
                    <a:pt x="449" y="199807"/>
                  </a:lnTo>
                  <a:lnTo>
                    <a:pt x="2272" y="212508"/>
                  </a:lnTo>
                  <a:lnTo>
                    <a:pt x="5393" y="223999"/>
                  </a:lnTo>
                  <a:lnTo>
                    <a:pt x="9759" y="233850"/>
                  </a:lnTo>
                  <a:lnTo>
                    <a:pt x="15431" y="241338"/>
                  </a:lnTo>
                  <a:lnTo>
                    <a:pt x="22318" y="246297"/>
                  </a:lnTo>
                  <a:lnTo>
                    <a:pt x="30211" y="249016"/>
                  </a:lnTo>
                  <a:lnTo>
                    <a:pt x="38879" y="249952"/>
                  </a:lnTo>
                  <a:lnTo>
                    <a:pt x="48120" y="249547"/>
                  </a:lnTo>
                  <a:lnTo>
                    <a:pt x="57934" y="248009"/>
                  </a:lnTo>
                  <a:lnTo>
                    <a:pt x="68508" y="245316"/>
                  </a:lnTo>
                  <a:lnTo>
                    <a:pt x="79881" y="241552"/>
                  </a:lnTo>
                  <a:lnTo>
                    <a:pt x="91960" y="237061"/>
                  </a:lnTo>
                  <a:lnTo>
                    <a:pt x="104600" y="232355"/>
                  </a:lnTo>
                  <a:lnTo>
                    <a:pt x="117641" y="227750"/>
                  </a:lnTo>
                  <a:lnTo>
                    <a:pt x="130361" y="223510"/>
                  </a:lnTo>
                  <a:lnTo>
                    <a:pt x="142725" y="219515"/>
                  </a:lnTo>
                  <a:lnTo>
                    <a:pt x="155819" y="215421"/>
                  </a:lnTo>
                  <a:lnTo>
                    <a:pt x="171723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01326" y="2474197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6945" y="2866"/>
                  </a:lnTo>
                  <a:lnTo>
                    <a:pt x="97958" y="5009"/>
                  </a:lnTo>
                  <a:lnTo>
                    <a:pt x="87963" y="6611"/>
                  </a:lnTo>
                  <a:lnTo>
                    <a:pt x="76982" y="7792"/>
                  </a:lnTo>
                  <a:lnTo>
                    <a:pt x="65171" y="8640"/>
                  </a:lnTo>
                  <a:lnTo>
                    <a:pt x="52731" y="9238"/>
                  </a:lnTo>
                  <a:lnTo>
                    <a:pt x="40438" y="9653"/>
                  </a:lnTo>
                  <a:lnTo>
                    <a:pt x="28416" y="9983"/>
                  </a:lnTo>
                  <a:lnTo>
                    <a:pt x="1561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22383" y="235838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2798" y="0"/>
                  </a:lnTo>
                  <a:lnTo>
                    <a:pt x="119526" y="0"/>
                  </a:lnTo>
                  <a:lnTo>
                    <a:pt x="106324" y="0"/>
                  </a:lnTo>
                  <a:lnTo>
                    <a:pt x="92983" y="0"/>
                  </a:lnTo>
                  <a:lnTo>
                    <a:pt x="79474" y="0"/>
                  </a:lnTo>
                  <a:lnTo>
                    <a:pt x="65835" y="5"/>
                  </a:lnTo>
                  <a:lnTo>
                    <a:pt x="52510" y="206"/>
                  </a:lnTo>
                  <a:lnTo>
                    <a:pt x="38927" y="1108"/>
                  </a:lnTo>
                  <a:lnTo>
                    <a:pt x="22776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60474" y="2340823"/>
              <a:ext cx="267278" cy="301831"/>
            </a:xfrm>
            <a:custGeom>
              <a:avLst/>
              <a:gdLst/>
              <a:ahLst/>
              <a:cxnLst/>
              <a:rect l="0" t="0" r="0" b="0"/>
              <a:pathLst>
                <a:path w="267278" h="301831">
                  <a:moveTo>
                    <a:pt x="14593" y="70203"/>
                  </a:moveTo>
                  <a:lnTo>
                    <a:pt x="17460" y="82005"/>
                  </a:lnTo>
                  <a:lnTo>
                    <a:pt x="19602" y="93774"/>
                  </a:lnTo>
                  <a:lnTo>
                    <a:pt x="21209" y="106659"/>
                  </a:lnTo>
                  <a:lnTo>
                    <a:pt x="22563" y="120335"/>
                  </a:lnTo>
                  <a:lnTo>
                    <a:pt x="24059" y="134014"/>
                  </a:lnTo>
                  <a:lnTo>
                    <a:pt x="25906" y="147235"/>
                  </a:lnTo>
                  <a:lnTo>
                    <a:pt x="27973" y="160033"/>
                  </a:lnTo>
                  <a:lnTo>
                    <a:pt x="29905" y="172760"/>
                  </a:lnTo>
                  <a:lnTo>
                    <a:pt x="31501" y="185656"/>
                  </a:lnTo>
                  <a:lnTo>
                    <a:pt x="32725" y="198961"/>
                  </a:lnTo>
                  <a:lnTo>
                    <a:pt x="33622" y="212972"/>
                  </a:lnTo>
                  <a:lnTo>
                    <a:pt x="34251" y="227682"/>
                  </a:lnTo>
                  <a:lnTo>
                    <a:pt x="34380" y="239687"/>
                  </a:lnTo>
                  <a:lnTo>
                    <a:pt x="33448" y="244352"/>
                  </a:lnTo>
                  <a:lnTo>
                    <a:pt x="31179" y="242391"/>
                  </a:lnTo>
                  <a:lnTo>
                    <a:pt x="27836" y="235929"/>
                  </a:lnTo>
                  <a:lnTo>
                    <a:pt x="23968" y="226640"/>
                  </a:lnTo>
                  <a:lnTo>
                    <a:pt x="19956" y="215601"/>
                  </a:lnTo>
                  <a:lnTo>
                    <a:pt x="16144" y="203308"/>
                  </a:lnTo>
                  <a:lnTo>
                    <a:pt x="12895" y="189859"/>
                  </a:lnTo>
                  <a:lnTo>
                    <a:pt x="10340" y="175376"/>
                  </a:lnTo>
                  <a:lnTo>
                    <a:pt x="8270" y="160211"/>
                  </a:lnTo>
                  <a:lnTo>
                    <a:pt x="6257" y="144870"/>
                  </a:lnTo>
                  <a:lnTo>
                    <a:pt x="4054" y="129657"/>
                  </a:lnTo>
                  <a:lnTo>
                    <a:pt x="1911" y="114677"/>
                  </a:lnTo>
                  <a:lnTo>
                    <a:pt x="458" y="99930"/>
                  </a:lnTo>
                  <a:lnTo>
                    <a:pt x="0" y="85385"/>
                  </a:lnTo>
                  <a:lnTo>
                    <a:pt x="524" y="71159"/>
                  </a:lnTo>
                  <a:lnTo>
                    <a:pt x="1872" y="57519"/>
                  </a:lnTo>
                  <a:lnTo>
                    <a:pt x="3870" y="44572"/>
                  </a:lnTo>
                  <a:lnTo>
                    <a:pt x="6839" y="32588"/>
                  </a:lnTo>
                  <a:lnTo>
                    <a:pt x="11566" y="22064"/>
                  </a:lnTo>
                  <a:lnTo>
                    <a:pt x="18336" y="13149"/>
                  </a:lnTo>
                  <a:lnTo>
                    <a:pt x="26814" y="6163"/>
                  </a:lnTo>
                  <a:lnTo>
                    <a:pt x="36339" y="1744"/>
                  </a:lnTo>
                  <a:lnTo>
                    <a:pt x="46402" y="0"/>
                  </a:lnTo>
                  <a:lnTo>
                    <a:pt x="56394" y="761"/>
                  </a:lnTo>
                  <a:lnTo>
                    <a:pt x="65555" y="3847"/>
                  </a:lnTo>
                  <a:lnTo>
                    <a:pt x="73559" y="8918"/>
                  </a:lnTo>
                  <a:lnTo>
                    <a:pt x="80439" y="15557"/>
                  </a:lnTo>
                  <a:lnTo>
                    <a:pt x="86382" y="23367"/>
                  </a:lnTo>
                  <a:lnTo>
                    <a:pt x="91603" y="32025"/>
                  </a:lnTo>
                  <a:lnTo>
                    <a:pt x="96129" y="41445"/>
                  </a:lnTo>
                  <a:lnTo>
                    <a:pt x="99806" y="51754"/>
                  </a:lnTo>
                  <a:lnTo>
                    <a:pt x="102609" y="62939"/>
                  </a:lnTo>
                  <a:lnTo>
                    <a:pt x="104323" y="74553"/>
                  </a:lnTo>
                  <a:lnTo>
                    <a:pt x="104492" y="85816"/>
                  </a:lnTo>
                  <a:lnTo>
                    <a:pt x="103010" y="96316"/>
                  </a:lnTo>
                  <a:lnTo>
                    <a:pt x="100064" y="105993"/>
                  </a:lnTo>
                  <a:lnTo>
                    <a:pt x="95952" y="114954"/>
                  </a:lnTo>
                  <a:lnTo>
                    <a:pt x="90985" y="123351"/>
                  </a:lnTo>
                  <a:lnTo>
                    <a:pt x="86060" y="131331"/>
                  </a:lnTo>
                  <a:lnTo>
                    <a:pt x="82593" y="139011"/>
                  </a:lnTo>
                  <a:lnTo>
                    <a:pt x="81237" y="146485"/>
                  </a:lnTo>
                  <a:lnTo>
                    <a:pt x="81960" y="153983"/>
                  </a:lnTo>
                  <a:lnTo>
                    <a:pt x="84422" y="161856"/>
                  </a:lnTo>
                  <a:lnTo>
                    <a:pt x="88225" y="170262"/>
                  </a:lnTo>
                  <a:lnTo>
                    <a:pt x="93012" y="179027"/>
                  </a:lnTo>
                  <a:lnTo>
                    <a:pt x="98501" y="187756"/>
                  </a:lnTo>
                  <a:lnTo>
                    <a:pt x="104478" y="196224"/>
                  </a:lnTo>
                  <a:lnTo>
                    <a:pt x="110790" y="204537"/>
                  </a:lnTo>
                  <a:lnTo>
                    <a:pt x="117334" y="213031"/>
                  </a:lnTo>
                  <a:lnTo>
                    <a:pt x="124039" y="221884"/>
                  </a:lnTo>
                  <a:lnTo>
                    <a:pt x="131016" y="230796"/>
                  </a:lnTo>
                  <a:lnTo>
                    <a:pt x="138541" y="239100"/>
                  </a:lnTo>
                  <a:lnTo>
                    <a:pt x="146717" y="246468"/>
                  </a:lnTo>
                  <a:lnTo>
                    <a:pt x="155497" y="253060"/>
                  </a:lnTo>
                  <a:lnTo>
                    <a:pt x="164769" y="259327"/>
                  </a:lnTo>
                  <a:lnTo>
                    <a:pt x="174416" y="265577"/>
                  </a:lnTo>
                  <a:lnTo>
                    <a:pt x="184335" y="271776"/>
                  </a:lnTo>
                  <a:lnTo>
                    <a:pt x="194445" y="277645"/>
                  </a:lnTo>
                  <a:lnTo>
                    <a:pt x="204685" y="283038"/>
                  </a:lnTo>
                  <a:lnTo>
                    <a:pt x="214943" y="287811"/>
                  </a:lnTo>
                  <a:lnTo>
                    <a:pt x="226269" y="292221"/>
                  </a:lnTo>
                  <a:lnTo>
                    <a:pt x="241896" y="296654"/>
                  </a:lnTo>
                  <a:lnTo>
                    <a:pt x="267277" y="3018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244008" y="2389969"/>
              <a:ext cx="10127" cy="273741"/>
            </a:xfrm>
            <a:custGeom>
              <a:avLst/>
              <a:gdLst/>
              <a:ahLst/>
              <a:cxnLst/>
              <a:rect l="0" t="0" r="0" b="0"/>
              <a:pathLst>
                <a:path w="10127" h="273741">
                  <a:moveTo>
                    <a:pt x="10126" y="0"/>
                  </a:moveTo>
                  <a:lnTo>
                    <a:pt x="7260" y="8868"/>
                  </a:lnTo>
                  <a:lnTo>
                    <a:pt x="5117" y="17855"/>
                  </a:lnTo>
                  <a:lnTo>
                    <a:pt x="3514" y="27859"/>
                  </a:lnTo>
                  <a:lnTo>
                    <a:pt x="2334" y="39185"/>
                  </a:lnTo>
                  <a:lnTo>
                    <a:pt x="1486" y="52293"/>
                  </a:lnTo>
                  <a:lnTo>
                    <a:pt x="889" y="67254"/>
                  </a:lnTo>
                  <a:lnTo>
                    <a:pt x="474" y="83670"/>
                  </a:lnTo>
                  <a:lnTo>
                    <a:pt x="190" y="100896"/>
                  </a:lnTo>
                  <a:lnTo>
                    <a:pt x="0" y="118467"/>
                  </a:lnTo>
                  <a:lnTo>
                    <a:pt x="43" y="135821"/>
                  </a:lnTo>
                  <a:lnTo>
                    <a:pt x="604" y="152238"/>
                  </a:lnTo>
                  <a:lnTo>
                    <a:pt x="1793" y="167428"/>
                  </a:lnTo>
                  <a:lnTo>
                    <a:pt x="3405" y="181609"/>
                  </a:lnTo>
                  <a:lnTo>
                    <a:pt x="5027" y="195295"/>
                  </a:lnTo>
                  <a:lnTo>
                    <a:pt x="6411" y="208829"/>
                  </a:lnTo>
                  <a:lnTo>
                    <a:pt x="7495" y="221965"/>
                  </a:lnTo>
                  <a:lnTo>
                    <a:pt x="8414" y="235341"/>
                  </a:lnTo>
                  <a:lnTo>
                    <a:pt x="9245" y="251257"/>
                  </a:lnTo>
                  <a:lnTo>
                    <a:pt x="10126" y="2737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64622" y="2358383"/>
              <a:ext cx="294798" cy="52644"/>
            </a:xfrm>
            <a:custGeom>
              <a:avLst/>
              <a:gdLst/>
              <a:ahLst/>
              <a:cxnLst/>
              <a:rect l="0" t="0" r="0" b="0"/>
              <a:pathLst>
                <a:path w="294798" h="52644">
                  <a:moveTo>
                    <a:pt x="294797" y="0"/>
                  </a:moveTo>
                  <a:lnTo>
                    <a:pt x="283062" y="67"/>
                  </a:lnTo>
                  <a:lnTo>
                    <a:pt x="271934" y="707"/>
                  </a:lnTo>
                  <a:lnTo>
                    <a:pt x="260335" y="2004"/>
                  </a:lnTo>
                  <a:lnTo>
                    <a:pt x="248175" y="3864"/>
                  </a:lnTo>
                  <a:lnTo>
                    <a:pt x="235514" y="6180"/>
                  </a:lnTo>
                  <a:lnTo>
                    <a:pt x="222462" y="8846"/>
                  </a:lnTo>
                  <a:lnTo>
                    <a:pt x="209283" y="11770"/>
                  </a:lnTo>
                  <a:lnTo>
                    <a:pt x="196366" y="14877"/>
                  </a:lnTo>
                  <a:lnTo>
                    <a:pt x="183896" y="18113"/>
                  </a:lnTo>
                  <a:lnTo>
                    <a:pt x="171557" y="21437"/>
                  </a:lnTo>
                  <a:lnTo>
                    <a:pt x="158666" y="24821"/>
                  </a:lnTo>
                  <a:lnTo>
                    <a:pt x="144882" y="28242"/>
                  </a:lnTo>
                  <a:lnTo>
                    <a:pt x="130351" y="31522"/>
                  </a:lnTo>
                  <a:lnTo>
                    <a:pt x="115517" y="34345"/>
                  </a:lnTo>
                  <a:lnTo>
                    <a:pt x="100685" y="36581"/>
                  </a:lnTo>
                  <a:lnTo>
                    <a:pt x="85978" y="38421"/>
                  </a:lnTo>
                  <a:lnTo>
                    <a:pt x="71425" y="40271"/>
                  </a:lnTo>
                  <a:lnTo>
                    <a:pt x="57027" y="42366"/>
                  </a:lnTo>
                  <a:lnTo>
                    <a:pt x="43362" y="44614"/>
                  </a:lnTo>
                  <a:lnTo>
                    <a:pt x="30245" y="46907"/>
                  </a:lnTo>
                  <a:lnTo>
                    <a:pt x="16523" y="494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80475" y="2379440"/>
              <a:ext cx="21060" cy="336913"/>
            </a:xfrm>
            <a:custGeom>
              <a:avLst/>
              <a:gdLst/>
              <a:ahLst/>
              <a:cxnLst/>
              <a:rect l="0" t="0" r="0" b="0"/>
              <a:pathLst>
                <a:path w="21060" h="336913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4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5" y="150067"/>
                  </a:lnTo>
                  <a:lnTo>
                    <a:pt x="179" y="170086"/>
                  </a:lnTo>
                  <a:lnTo>
                    <a:pt x="827" y="189906"/>
                  </a:lnTo>
                  <a:lnTo>
                    <a:pt x="2079" y="209305"/>
                  </a:lnTo>
                  <a:lnTo>
                    <a:pt x="3906" y="228094"/>
                  </a:lnTo>
                  <a:lnTo>
                    <a:pt x="6202" y="246025"/>
                  </a:lnTo>
                  <a:lnTo>
                    <a:pt x="8854" y="263037"/>
                  </a:lnTo>
                  <a:lnTo>
                    <a:pt x="11611" y="278832"/>
                  </a:lnTo>
                  <a:lnTo>
                    <a:pt x="14365" y="294438"/>
                  </a:lnTo>
                  <a:lnTo>
                    <a:pt x="17358" y="312344"/>
                  </a:lnTo>
                  <a:lnTo>
                    <a:pt x="21059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17347" y="2389969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11734"/>
                  </a:lnTo>
                  <a:lnTo>
                    <a:pt x="0" y="22863"/>
                  </a:lnTo>
                  <a:lnTo>
                    <a:pt x="5" y="34457"/>
                  </a:lnTo>
                  <a:lnTo>
                    <a:pt x="177" y="46446"/>
                  </a:lnTo>
                  <a:lnTo>
                    <a:pt x="825" y="58457"/>
                  </a:lnTo>
                  <a:lnTo>
                    <a:pt x="2073" y="70269"/>
                  </a:lnTo>
                  <a:lnTo>
                    <a:pt x="3727" y="82141"/>
                  </a:lnTo>
                  <a:lnTo>
                    <a:pt x="5375" y="94707"/>
                  </a:lnTo>
                  <a:lnTo>
                    <a:pt x="6774" y="108263"/>
                  </a:lnTo>
                  <a:lnTo>
                    <a:pt x="7694" y="122469"/>
                  </a:lnTo>
                  <a:lnTo>
                    <a:pt x="7853" y="136551"/>
                  </a:lnTo>
                  <a:lnTo>
                    <a:pt x="7187" y="150066"/>
                  </a:lnTo>
                  <a:lnTo>
                    <a:pt x="6113" y="163072"/>
                  </a:lnTo>
                  <a:lnTo>
                    <a:pt x="5392" y="175946"/>
                  </a:lnTo>
                  <a:lnTo>
                    <a:pt x="5428" y="188938"/>
                  </a:lnTo>
                  <a:lnTo>
                    <a:pt x="6118" y="202139"/>
                  </a:lnTo>
                  <a:lnTo>
                    <a:pt x="7046" y="215547"/>
                  </a:lnTo>
                  <a:lnTo>
                    <a:pt x="7930" y="229112"/>
                  </a:lnTo>
                  <a:lnTo>
                    <a:pt x="8660" y="242186"/>
                  </a:lnTo>
                  <a:lnTo>
                    <a:pt x="9294" y="254828"/>
                  </a:lnTo>
                  <a:lnTo>
                    <a:pt x="9885" y="268147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59419" y="2544493"/>
              <a:ext cx="147401" cy="13933"/>
            </a:xfrm>
            <a:custGeom>
              <a:avLst/>
              <a:gdLst/>
              <a:ahLst/>
              <a:cxnLst/>
              <a:rect l="0" t="0" r="0" b="0"/>
              <a:pathLst>
                <a:path w="147401" h="13933">
                  <a:moveTo>
                    <a:pt x="147400" y="13932"/>
                  </a:moveTo>
                  <a:lnTo>
                    <a:pt x="138531" y="10998"/>
                  </a:lnTo>
                  <a:lnTo>
                    <a:pt x="129544" y="8216"/>
                  </a:lnTo>
                  <a:lnTo>
                    <a:pt x="119550" y="5325"/>
                  </a:lnTo>
                  <a:lnTo>
                    <a:pt x="108568" y="2630"/>
                  </a:lnTo>
                  <a:lnTo>
                    <a:pt x="96757" y="762"/>
                  </a:lnTo>
                  <a:lnTo>
                    <a:pt x="84303" y="0"/>
                  </a:lnTo>
                  <a:lnTo>
                    <a:pt x="71404" y="146"/>
                  </a:lnTo>
                  <a:lnTo>
                    <a:pt x="56678" y="711"/>
                  </a:lnTo>
                  <a:lnTo>
                    <a:pt x="35481" y="1750"/>
                  </a:lnTo>
                  <a:lnTo>
                    <a:pt x="0" y="34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83230" y="2357695"/>
              <a:ext cx="165745" cy="337601"/>
            </a:xfrm>
            <a:custGeom>
              <a:avLst/>
              <a:gdLst/>
              <a:ahLst/>
              <a:cxnLst/>
              <a:rect l="0" t="0" r="0" b="0"/>
              <a:pathLst>
                <a:path w="165745" h="337601">
                  <a:moveTo>
                    <a:pt x="7816" y="327071"/>
                  </a:moveTo>
                  <a:lnTo>
                    <a:pt x="4950" y="318136"/>
                  </a:lnTo>
                  <a:lnTo>
                    <a:pt x="2807" y="308509"/>
                  </a:lnTo>
                  <a:lnTo>
                    <a:pt x="1210" y="297217"/>
                  </a:lnTo>
                  <a:lnTo>
                    <a:pt x="201" y="284377"/>
                  </a:lnTo>
                  <a:lnTo>
                    <a:pt x="0" y="270249"/>
                  </a:lnTo>
                  <a:lnTo>
                    <a:pt x="652" y="255124"/>
                  </a:lnTo>
                  <a:lnTo>
                    <a:pt x="1890" y="239262"/>
                  </a:lnTo>
                  <a:lnTo>
                    <a:pt x="3254" y="222875"/>
                  </a:lnTo>
                  <a:lnTo>
                    <a:pt x="4464" y="206117"/>
                  </a:lnTo>
                  <a:lnTo>
                    <a:pt x="5426" y="189105"/>
                  </a:lnTo>
                  <a:lnTo>
                    <a:pt x="6146" y="171919"/>
                  </a:lnTo>
                  <a:lnTo>
                    <a:pt x="6665" y="154619"/>
                  </a:lnTo>
                  <a:lnTo>
                    <a:pt x="7029" y="137407"/>
                  </a:lnTo>
                  <a:lnTo>
                    <a:pt x="7283" y="120617"/>
                  </a:lnTo>
                  <a:lnTo>
                    <a:pt x="7461" y="104401"/>
                  </a:lnTo>
                  <a:lnTo>
                    <a:pt x="7752" y="88900"/>
                  </a:lnTo>
                  <a:lnTo>
                    <a:pt x="8480" y="74330"/>
                  </a:lnTo>
                  <a:lnTo>
                    <a:pt x="9791" y="60713"/>
                  </a:lnTo>
                  <a:lnTo>
                    <a:pt x="11825" y="47924"/>
                  </a:lnTo>
                  <a:lnTo>
                    <a:pt x="14794" y="35787"/>
                  </a:lnTo>
                  <a:lnTo>
                    <a:pt x="18720" y="24159"/>
                  </a:lnTo>
                  <a:lnTo>
                    <a:pt x="23474" y="13722"/>
                  </a:lnTo>
                  <a:lnTo>
                    <a:pt x="28882" y="5907"/>
                  </a:lnTo>
                  <a:lnTo>
                    <a:pt x="34777" y="1296"/>
                  </a:lnTo>
                  <a:lnTo>
                    <a:pt x="41022" y="0"/>
                  </a:lnTo>
                  <a:lnTo>
                    <a:pt x="47513" y="2088"/>
                  </a:lnTo>
                  <a:lnTo>
                    <a:pt x="54168" y="7237"/>
                  </a:lnTo>
                  <a:lnTo>
                    <a:pt x="60773" y="14878"/>
                  </a:lnTo>
                  <a:lnTo>
                    <a:pt x="66982" y="24416"/>
                  </a:lnTo>
                  <a:lnTo>
                    <a:pt x="72639" y="35338"/>
                  </a:lnTo>
                  <a:lnTo>
                    <a:pt x="77758" y="47240"/>
                  </a:lnTo>
                  <a:lnTo>
                    <a:pt x="82433" y="59827"/>
                  </a:lnTo>
                  <a:lnTo>
                    <a:pt x="86763" y="72878"/>
                  </a:lnTo>
                  <a:lnTo>
                    <a:pt x="90841" y="86082"/>
                  </a:lnTo>
                  <a:lnTo>
                    <a:pt x="94741" y="99027"/>
                  </a:lnTo>
                  <a:lnTo>
                    <a:pt x="98516" y="111514"/>
                  </a:lnTo>
                  <a:lnTo>
                    <a:pt x="102206" y="123527"/>
                  </a:lnTo>
                  <a:lnTo>
                    <a:pt x="105837" y="135135"/>
                  </a:lnTo>
                  <a:lnTo>
                    <a:pt x="109427" y="146432"/>
                  </a:lnTo>
                  <a:lnTo>
                    <a:pt x="112992" y="157666"/>
                  </a:lnTo>
                  <a:lnTo>
                    <a:pt x="116537" y="169208"/>
                  </a:lnTo>
                  <a:lnTo>
                    <a:pt x="120071" y="181243"/>
                  </a:lnTo>
                  <a:lnTo>
                    <a:pt x="123597" y="193938"/>
                  </a:lnTo>
                  <a:lnTo>
                    <a:pt x="127117" y="207525"/>
                  </a:lnTo>
                  <a:lnTo>
                    <a:pt x="130634" y="222030"/>
                  </a:lnTo>
                  <a:lnTo>
                    <a:pt x="134149" y="237008"/>
                  </a:lnTo>
                  <a:lnTo>
                    <a:pt x="137662" y="251675"/>
                  </a:lnTo>
                  <a:lnTo>
                    <a:pt x="141173" y="265606"/>
                  </a:lnTo>
                  <a:lnTo>
                    <a:pt x="144725" y="278668"/>
                  </a:lnTo>
                  <a:lnTo>
                    <a:pt x="148853" y="292338"/>
                  </a:lnTo>
                  <a:lnTo>
                    <a:pt x="155036" y="310046"/>
                  </a:lnTo>
                  <a:lnTo>
                    <a:pt x="165744" y="3376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69989" y="2568953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31585"/>
                  </a:moveTo>
                  <a:lnTo>
                    <a:pt x="149059" y="25785"/>
                  </a:lnTo>
                  <a:lnTo>
                    <a:pt x="140072" y="20861"/>
                  </a:lnTo>
                  <a:lnTo>
                    <a:pt x="130077" y="16363"/>
                  </a:lnTo>
                  <a:lnTo>
                    <a:pt x="119097" y="12314"/>
                  </a:lnTo>
                  <a:lnTo>
                    <a:pt x="107285" y="8949"/>
                  </a:lnTo>
                  <a:lnTo>
                    <a:pt x="94827" y="6341"/>
                  </a:lnTo>
                  <a:lnTo>
                    <a:pt x="81889" y="4414"/>
                  </a:lnTo>
                  <a:lnTo>
                    <a:pt x="68609" y="3035"/>
                  </a:lnTo>
                  <a:lnTo>
                    <a:pt x="55105" y="2069"/>
                  </a:lnTo>
                  <a:lnTo>
                    <a:pt x="42059" y="1401"/>
                  </a:lnTo>
                  <a:lnTo>
                    <a:pt x="29434" y="871"/>
                  </a:lnTo>
                  <a:lnTo>
                    <a:pt x="16122" y="4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05762" y="2358383"/>
              <a:ext cx="297286" cy="342163"/>
            </a:xfrm>
            <a:custGeom>
              <a:avLst/>
              <a:gdLst/>
              <a:ahLst/>
              <a:cxnLst/>
              <a:rect l="0" t="0" r="0" b="0"/>
              <a:pathLst>
                <a:path w="297286" h="342163">
                  <a:moveTo>
                    <a:pt x="27440" y="294798"/>
                  </a:moveTo>
                  <a:lnTo>
                    <a:pt x="27373" y="280196"/>
                  </a:lnTo>
                  <a:lnTo>
                    <a:pt x="26733" y="266925"/>
                  </a:lnTo>
                  <a:lnTo>
                    <a:pt x="25436" y="253719"/>
                  </a:lnTo>
                  <a:lnTo>
                    <a:pt x="23577" y="240205"/>
                  </a:lnTo>
                  <a:lnTo>
                    <a:pt x="21261" y="226048"/>
                  </a:lnTo>
                  <a:lnTo>
                    <a:pt x="18594" y="211146"/>
                  </a:lnTo>
                  <a:lnTo>
                    <a:pt x="15670" y="195726"/>
                  </a:lnTo>
                  <a:lnTo>
                    <a:pt x="12563" y="180229"/>
                  </a:lnTo>
                  <a:lnTo>
                    <a:pt x="9332" y="164918"/>
                  </a:lnTo>
                  <a:lnTo>
                    <a:pt x="6181" y="149875"/>
                  </a:lnTo>
                  <a:lnTo>
                    <a:pt x="3445" y="135089"/>
                  </a:lnTo>
                  <a:lnTo>
                    <a:pt x="1282" y="120522"/>
                  </a:lnTo>
                  <a:lnTo>
                    <a:pt x="0" y="106452"/>
                  </a:lnTo>
                  <a:lnTo>
                    <a:pt x="122" y="93449"/>
                  </a:lnTo>
                  <a:lnTo>
                    <a:pt x="1810" y="81768"/>
                  </a:lnTo>
                  <a:lnTo>
                    <a:pt x="5294" y="72412"/>
                  </a:lnTo>
                  <a:lnTo>
                    <a:pt x="10595" y="68041"/>
                  </a:lnTo>
                  <a:lnTo>
                    <a:pt x="16454" y="69398"/>
                  </a:lnTo>
                  <a:lnTo>
                    <a:pt x="21669" y="74218"/>
                  </a:lnTo>
                  <a:lnTo>
                    <a:pt x="26359" y="81212"/>
                  </a:lnTo>
                  <a:lnTo>
                    <a:pt x="31075" y="89939"/>
                  </a:lnTo>
                  <a:lnTo>
                    <a:pt x="36142" y="100092"/>
                  </a:lnTo>
                  <a:lnTo>
                    <a:pt x="41645" y="111361"/>
                  </a:lnTo>
                  <a:lnTo>
                    <a:pt x="47545" y="123462"/>
                  </a:lnTo>
                  <a:lnTo>
                    <a:pt x="53759" y="136160"/>
                  </a:lnTo>
                  <a:lnTo>
                    <a:pt x="60045" y="149112"/>
                  </a:lnTo>
                  <a:lnTo>
                    <a:pt x="66030" y="161882"/>
                  </a:lnTo>
                  <a:lnTo>
                    <a:pt x="71536" y="174253"/>
                  </a:lnTo>
                  <a:lnTo>
                    <a:pt x="76723" y="186357"/>
                  </a:lnTo>
                  <a:lnTo>
                    <a:pt x="81972" y="198558"/>
                  </a:lnTo>
                  <a:lnTo>
                    <a:pt x="87512" y="211061"/>
                  </a:lnTo>
                  <a:lnTo>
                    <a:pt x="93557" y="223749"/>
                  </a:lnTo>
                  <a:lnTo>
                    <a:pt x="100380" y="236274"/>
                  </a:lnTo>
                  <a:lnTo>
                    <a:pt x="108045" y="248439"/>
                  </a:lnTo>
                  <a:lnTo>
                    <a:pt x="116295" y="260048"/>
                  </a:lnTo>
                  <a:lnTo>
                    <a:pt x="124672" y="270845"/>
                  </a:lnTo>
                  <a:lnTo>
                    <a:pt x="132895" y="280771"/>
                  </a:lnTo>
                  <a:lnTo>
                    <a:pt x="140873" y="289928"/>
                  </a:lnTo>
                  <a:lnTo>
                    <a:pt x="148609" y="298472"/>
                  </a:lnTo>
                  <a:lnTo>
                    <a:pt x="156148" y="306553"/>
                  </a:lnTo>
                  <a:lnTo>
                    <a:pt x="163704" y="314135"/>
                  </a:lnTo>
                  <a:lnTo>
                    <a:pt x="171623" y="321008"/>
                  </a:lnTo>
                  <a:lnTo>
                    <a:pt x="180073" y="327110"/>
                  </a:lnTo>
                  <a:lnTo>
                    <a:pt x="189208" y="332361"/>
                  </a:lnTo>
                  <a:lnTo>
                    <a:pt x="199251" y="336590"/>
                  </a:lnTo>
                  <a:lnTo>
                    <a:pt x="210223" y="339795"/>
                  </a:lnTo>
                  <a:lnTo>
                    <a:pt x="221676" y="341794"/>
                  </a:lnTo>
                  <a:lnTo>
                    <a:pt x="232824" y="342162"/>
                  </a:lnTo>
                  <a:lnTo>
                    <a:pt x="243238" y="340811"/>
                  </a:lnTo>
                  <a:lnTo>
                    <a:pt x="252686" y="337785"/>
                  </a:lnTo>
                  <a:lnTo>
                    <a:pt x="260959" y="333088"/>
                  </a:lnTo>
                  <a:lnTo>
                    <a:pt x="268076" y="326887"/>
                  </a:lnTo>
                  <a:lnTo>
                    <a:pt x="274213" y="319301"/>
                  </a:lnTo>
                  <a:lnTo>
                    <a:pt x="279584" y="310315"/>
                  </a:lnTo>
                  <a:lnTo>
                    <a:pt x="284386" y="300045"/>
                  </a:lnTo>
                  <a:lnTo>
                    <a:pt x="288614" y="288557"/>
                  </a:lnTo>
                  <a:lnTo>
                    <a:pt x="292082" y="275790"/>
                  </a:lnTo>
                  <a:lnTo>
                    <a:pt x="294745" y="261830"/>
                  </a:lnTo>
                  <a:lnTo>
                    <a:pt x="296534" y="246880"/>
                  </a:lnTo>
                  <a:lnTo>
                    <a:pt x="297285" y="231166"/>
                  </a:lnTo>
                  <a:lnTo>
                    <a:pt x="297006" y="214893"/>
                  </a:lnTo>
                  <a:lnTo>
                    <a:pt x="295683" y="198219"/>
                  </a:lnTo>
                  <a:lnTo>
                    <a:pt x="293200" y="181267"/>
                  </a:lnTo>
                  <a:lnTo>
                    <a:pt x="289607" y="164127"/>
                  </a:lnTo>
                  <a:lnTo>
                    <a:pt x="285248" y="147024"/>
                  </a:lnTo>
                  <a:lnTo>
                    <a:pt x="280637" y="130308"/>
                  </a:lnTo>
                  <a:lnTo>
                    <a:pt x="276091" y="114141"/>
                  </a:lnTo>
                  <a:lnTo>
                    <a:pt x="271568" y="98674"/>
                  </a:lnTo>
                  <a:lnTo>
                    <a:pt x="266770" y="84126"/>
                  </a:lnTo>
                  <a:lnTo>
                    <a:pt x="261546" y="70529"/>
                  </a:lnTo>
                  <a:lnTo>
                    <a:pt x="256004" y="57823"/>
                  </a:lnTo>
                  <a:lnTo>
                    <a:pt x="249786" y="44496"/>
                  </a:lnTo>
                  <a:lnTo>
                    <a:pt x="241225" y="27140"/>
                  </a:lnTo>
                  <a:lnTo>
                    <a:pt x="22748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68704" y="2400497"/>
              <a:ext cx="229115" cy="275958"/>
            </a:xfrm>
            <a:custGeom>
              <a:avLst/>
              <a:gdLst/>
              <a:ahLst/>
              <a:cxnLst/>
              <a:rect l="0" t="0" r="0" b="0"/>
              <a:pathLst>
                <a:path w="229115" h="275958">
                  <a:moveTo>
                    <a:pt x="133078" y="0"/>
                  </a:moveTo>
                  <a:lnTo>
                    <a:pt x="121410" y="134"/>
                  </a:lnTo>
                  <a:lnTo>
                    <a:pt x="110921" y="1414"/>
                  </a:lnTo>
                  <a:lnTo>
                    <a:pt x="100624" y="4008"/>
                  </a:lnTo>
                  <a:lnTo>
                    <a:pt x="90495" y="7727"/>
                  </a:lnTo>
                  <a:lnTo>
                    <a:pt x="80800" y="12360"/>
                  </a:lnTo>
                  <a:lnTo>
                    <a:pt x="71663" y="17693"/>
                  </a:lnTo>
                  <a:lnTo>
                    <a:pt x="63060" y="23540"/>
                  </a:lnTo>
                  <a:lnTo>
                    <a:pt x="54899" y="29755"/>
                  </a:lnTo>
                  <a:lnTo>
                    <a:pt x="47080" y="36230"/>
                  </a:lnTo>
                  <a:lnTo>
                    <a:pt x="39677" y="43050"/>
                  </a:lnTo>
                  <a:lnTo>
                    <a:pt x="32925" y="50467"/>
                  </a:lnTo>
                  <a:lnTo>
                    <a:pt x="26898" y="58576"/>
                  </a:lnTo>
                  <a:lnTo>
                    <a:pt x="21528" y="67480"/>
                  </a:lnTo>
                  <a:lnTo>
                    <a:pt x="16688" y="77369"/>
                  </a:lnTo>
                  <a:lnTo>
                    <a:pt x="12250" y="88247"/>
                  </a:lnTo>
                  <a:lnTo>
                    <a:pt x="8268" y="99976"/>
                  </a:lnTo>
                  <a:lnTo>
                    <a:pt x="4966" y="112373"/>
                  </a:lnTo>
                  <a:lnTo>
                    <a:pt x="2415" y="125262"/>
                  </a:lnTo>
                  <a:lnTo>
                    <a:pt x="702" y="138340"/>
                  </a:lnTo>
                  <a:lnTo>
                    <a:pt x="0" y="151192"/>
                  </a:lnTo>
                  <a:lnTo>
                    <a:pt x="313" y="163613"/>
                  </a:lnTo>
                  <a:lnTo>
                    <a:pt x="1660" y="175580"/>
                  </a:lnTo>
                  <a:lnTo>
                    <a:pt x="4158" y="187156"/>
                  </a:lnTo>
                  <a:lnTo>
                    <a:pt x="7765" y="198423"/>
                  </a:lnTo>
                  <a:lnTo>
                    <a:pt x="12304" y="209295"/>
                  </a:lnTo>
                  <a:lnTo>
                    <a:pt x="17568" y="219531"/>
                  </a:lnTo>
                  <a:lnTo>
                    <a:pt x="23370" y="229043"/>
                  </a:lnTo>
                  <a:lnTo>
                    <a:pt x="29723" y="237738"/>
                  </a:lnTo>
                  <a:lnTo>
                    <a:pt x="36818" y="245432"/>
                  </a:lnTo>
                  <a:lnTo>
                    <a:pt x="44703" y="252126"/>
                  </a:lnTo>
                  <a:lnTo>
                    <a:pt x="53287" y="257960"/>
                  </a:lnTo>
                  <a:lnTo>
                    <a:pt x="62426" y="263121"/>
                  </a:lnTo>
                  <a:lnTo>
                    <a:pt x="71983" y="267773"/>
                  </a:lnTo>
                  <a:lnTo>
                    <a:pt x="81842" y="271729"/>
                  </a:lnTo>
                  <a:lnTo>
                    <a:pt x="91913" y="274482"/>
                  </a:lnTo>
                  <a:lnTo>
                    <a:pt x="102134" y="275852"/>
                  </a:lnTo>
                  <a:lnTo>
                    <a:pt x="112626" y="275957"/>
                  </a:lnTo>
                  <a:lnTo>
                    <a:pt x="123662" y="275040"/>
                  </a:lnTo>
                  <a:lnTo>
                    <a:pt x="135340" y="273340"/>
                  </a:lnTo>
                  <a:lnTo>
                    <a:pt x="147284" y="270742"/>
                  </a:lnTo>
                  <a:lnTo>
                    <a:pt x="158770" y="266796"/>
                  </a:lnTo>
                  <a:lnTo>
                    <a:pt x="169419" y="261360"/>
                  </a:lnTo>
                  <a:lnTo>
                    <a:pt x="179196" y="254421"/>
                  </a:lnTo>
                  <a:lnTo>
                    <a:pt x="188224" y="245936"/>
                  </a:lnTo>
                  <a:lnTo>
                    <a:pt x="196661" y="236040"/>
                  </a:lnTo>
                  <a:lnTo>
                    <a:pt x="204498" y="224987"/>
                  </a:lnTo>
                  <a:lnTo>
                    <a:pt x="211549" y="213053"/>
                  </a:lnTo>
                  <a:lnTo>
                    <a:pt x="217771" y="200477"/>
                  </a:lnTo>
                  <a:lnTo>
                    <a:pt x="222932" y="187612"/>
                  </a:lnTo>
                  <a:lnTo>
                    <a:pt x="226570" y="174902"/>
                  </a:lnTo>
                  <a:lnTo>
                    <a:pt x="228569" y="162572"/>
                  </a:lnTo>
                  <a:lnTo>
                    <a:pt x="229114" y="150497"/>
                  </a:lnTo>
                  <a:lnTo>
                    <a:pt x="228500" y="138315"/>
                  </a:lnTo>
                  <a:lnTo>
                    <a:pt x="227010" y="125829"/>
                  </a:lnTo>
                  <a:lnTo>
                    <a:pt x="224725" y="113323"/>
                  </a:lnTo>
                  <a:lnTo>
                    <a:pt x="221522" y="101452"/>
                  </a:lnTo>
                  <a:lnTo>
                    <a:pt x="217407" y="90540"/>
                  </a:lnTo>
                  <a:lnTo>
                    <a:pt x="212510" y="80586"/>
                  </a:lnTo>
                  <a:lnTo>
                    <a:pt x="207000" y="71439"/>
                  </a:lnTo>
                  <a:lnTo>
                    <a:pt x="201028" y="62921"/>
                  </a:lnTo>
                  <a:lnTo>
                    <a:pt x="194558" y="55031"/>
                  </a:lnTo>
                  <a:lnTo>
                    <a:pt x="187384" y="47943"/>
                  </a:lnTo>
                  <a:lnTo>
                    <a:pt x="179461" y="41694"/>
                  </a:lnTo>
                  <a:lnTo>
                    <a:pt x="171329" y="36326"/>
                  </a:lnTo>
                  <a:lnTo>
                    <a:pt x="163228" y="31444"/>
                  </a:lnTo>
                  <a:lnTo>
                    <a:pt x="154450" y="26618"/>
                  </a:lnTo>
                  <a:lnTo>
                    <a:pt x="143607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776062" y="2341385"/>
              <a:ext cx="267918" cy="427610"/>
            </a:xfrm>
            <a:custGeom>
              <a:avLst/>
              <a:gdLst/>
              <a:ahLst/>
              <a:cxnLst/>
              <a:rect l="0" t="0" r="0" b="0"/>
              <a:pathLst>
                <a:path w="267918" h="427610">
                  <a:moveTo>
                    <a:pt x="4705" y="364438"/>
                  </a:moveTo>
                  <a:lnTo>
                    <a:pt x="4705" y="352703"/>
                  </a:lnTo>
                  <a:lnTo>
                    <a:pt x="4705" y="341574"/>
                  </a:lnTo>
                  <a:lnTo>
                    <a:pt x="4705" y="329971"/>
                  </a:lnTo>
                  <a:lnTo>
                    <a:pt x="4705" y="317638"/>
                  </a:lnTo>
                  <a:lnTo>
                    <a:pt x="4705" y="304329"/>
                  </a:lnTo>
                  <a:lnTo>
                    <a:pt x="4705" y="290025"/>
                  </a:lnTo>
                  <a:lnTo>
                    <a:pt x="4705" y="275020"/>
                  </a:lnTo>
                  <a:lnTo>
                    <a:pt x="4705" y="259806"/>
                  </a:lnTo>
                  <a:lnTo>
                    <a:pt x="4700" y="244684"/>
                  </a:lnTo>
                  <a:lnTo>
                    <a:pt x="4527" y="229599"/>
                  </a:lnTo>
                  <a:lnTo>
                    <a:pt x="3879" y="214253"/>
                  </a:lnTo>
                  <a:lnTo>
                    <a:pt x="2634" y="198488"/>
                  </a:lnTo>
                  <a:lnTo>
                    <a:pt x="1154" y="182459"/>
                  </a:lnTo>
                  <a:lnTo>
                    <a:pt x="155" y="166538"/>
                  </a:lnTo>
                  <a:lnTo>
                    <a:pt x="0" y="150936"/>
                  </a:lnTo>
                  <a:lnTo>
                    <a:pt x="561" y="135695"/>
                  </a:lnTo>
                  <a:lnTo>
                    <a:pt x="1400" y="120775"/>
                  </a:lnTo>
                  <a:lnTo>
                    <a:pt x="2226" y="106109"/>
                  </a:lnTo>
                  <a:lnTo>
                    <a:pt x="2914" y="91632"/>
                  </a:lnTo>
                  <a:lnTo>
                    <a:pt x="3443" y="77292"/>
                  </a:lnTo>
                  <a:lnTo>
                    <a:pt x="3838" y="63057"/>
                  </a:lnTo>
                  <a:lnTo>
                    <a:pt x="4459" y="49225"/>
                  </a:lnTo>
                  <a:lnTo>
                    <a:pt x="5947" y="36389"/>
                  </a:lnTo>
                  <a:lnTo>
                    <a:pt x="8596" y="24808"/>
                  </a:lnTo>
                  <a:lnTo>
                    <a:pt x="12682" y="14897"/>
                  </a:lnTo>
                  <a:lnTo>
                    <a:pt x="18632" y="7368"/>
                  </a:lnTo>
                  <a:lnTo>
                    <a:pt x="26483" y="2392"/>
                  </a:lnTo>
                  <a:lnTo>
                    <a:pt x="35653" y="0"/>
                  </a:lnTo>
                  <a:lnTo>
                    <a:pt x="45177" y="349"/>
                  </a:lnTo>
                  <a:lnTo>
                    <a:pt x="54464" y="3252"/>
                  </a:lnTo>
                  <a:lnTo>
                    <a:pt x="63304" y="8436"/>
                  </a:lnTo>
                  <a:lnTo>
                    <a:pt x="71694" y="15718"/>
                  </a:lnTo>
                  <a:lnTo>
                    <a:pt x="79699" y="24792"/>
                  </a:lnTo>
                  <a:lnTo>
                    <a:pt x="87245" y="35118"/>
                  </a:lnTo>
                  <a:lnTo>
                    <a:pt x="94101" y="46032"/>
                  </a:lnTo>
                  <a:lnTo>
                    <a:pt x="100200" y="57109"/>
                  </a:lnTo>
                  <a:lnTo>
                    <a:pt x="105619" y="68153"/>
                  </a:lnTo>
                  <a:lnTo>
                    <a:pt x="110495" y="79103"/>
                  </a:lnTo>
                  <a:lnTo>
                    <a:pt x="114952" y="89950"/>
                  </a:lnTo>
                  <a:lnTo>
                    <a:pt x="118776" y="100709"/>
                  </a:lnTo>
                  <a:lnTo>
                    <a:pt x="121441" y="111401"/>
                  </a:lnTo>
                  <a:lnTo>
                    <a:pt x="122746" y="122043"/>
                  </a:lnTo>
                  <a:lnTo>
                    <a:pt x="122640" y="132649"/>
                  </a:lnTo>
                  <a:lnTo>
                    <a:pt x="121047" y="143231"/>
                  </a:lnTo>
                  <a:lnTo>
                    <a:pt x="118080" y="153786"/>
                  </a:lnTo>
                  <a:lnTo>
                    <a:pt x="113817" y="163993"/>
                  </a:lnTo>
                  <a:lnTo>
                    <a:pt x="108214" y="173241"/>
                  </a:lnTo>
                  <a:lnTo>
                    <a:pt x="101375" y="181260"/>
                  </a:lnTo>
                  <a:lnTo>
                    <a:pt x="93512" y="187626"/>
                  </a:lnTo>
                  <a:lnTo>
                    <a:pt x="84865" y="191622"/>
                  </a:lnTo>
                  <a:lnTo>
                    <a:pt x="75663" y="193122"/>
                  </a:lnTo>
                  <a:lnTo>
                    <a:pt x="66823" y="193832"/>
                  </a:lnTo>
                  <a:lnTo>
                    <a:pt x="60326" y="196163"/>
                  </a:lnTo>
                  <a:lnTo>
                    <a:pt x="57191" y="200434"/>
                  </a:lnTo>
                  <a:lnTo>
                    <a:pt x="56646" y="206382"/>
                  </a:lnTo>
                  <a:lnTo>
                    <a:pt x="57732" y="213644"/>
                  </a:lnTo>
                  <a:lnTo>
                    <a:pt x="59954" y="221722"/>
                  </a:lnTo>
                  <a:lnTo>
                    <a:pt x="63220" y="230032"/>
                  </a:lnTo>
                  <a:lnTo>
                    <a:pt x="67429" y="238239"/>
                  </a:lnTo>
                  <a:lnTo>
                    <a:pt x="72416" y="246388"/>
                  </a:lnTo>
                  <a:lnTo>
                    <a:pt x="78000" y="254778"/>
                  </a:lnTo>
                  <a:lnTo>
                    <a:pt x="84022" y="263574"/>
                  </a:lnTo>
                  <a:lnTo>
                    <a:pt x="90358" y="272787"/>
                  </a:lnTo>
                  <a:lnTo>
                    <a:pt x="96912" y="282359"/>
                  </a:lnTo>
                  <a:lnTo>
                    <a:pt x="103620" y="292210"/>
                  </a:lnTo>
                  <a:lnTo>
                    <a:pt x="110598" y="302267"/>
                  </a:lnTo>
                  <a:lnTo>
                    <a:pt x="118123" y="312472"/>
                  </a:lnTo>
                  <a:lnTo>
                    <a:pt x="126296" y="322775"/>
                  </a:lnTo>
                  <a:lnTo>
                    <a:pt x="134903" y="332981"/>
                  </a:lnTo>
                  <a:lnTo>
                    <a:pt x="143527" y="342761"/>
                  </a:lnTo>
                  <a:lnTo>
                    <a:pt x="151920" y="351968"/>
                  </a:lnTo>
                  <a:lnTo>
                    <a:pt x="160012" y="360626"/>
                  </a:lnTo>
                  <a:lnTo>
                    <a:pt x="167826" y="368827"/>
                  </a:lnTo>
                  <a:lnTo>
                    <a:pt x="175421" y="376675"/>
                  </a:lnTo>
                  <a:lnTo>
                    <a:pt x="183010" y="384098"/>
                  </a:lnTo>
                  <a:lnTo>
                    <a:pt x="190955" y="390865"/>
                  </a:lnTo>
                  <a:lnTo>
                    <a:pt x="199414" y="396900"/>
                  </a:lnTo>
                  <a:lnTo>
                    <a:pt x="208388" y="402276"/>
                  </a:lnTo>
                  <a:lnTo>
                    <a:pt x="217790" y="407121"/>
                  </a:lnTo>
                  <a:lnTo>
                    <a:pt x="227510" y="411562"/>
                  </a:lnTo>
                  <a:lnTo>
                    <a:pt x="237003" y="415558"/>
                  </a:lnTo>
                  <a:lnTo>
                    <a:pt x="246237" y="419296"/>
                  </a:lnTo>
                  <a:lnTo>
                    <a:pt x="256024" y="423108"/>
                  </a:lnTo>
                  <a:lnTo>
                    <a:pt x="267917" y="4276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601384" y="3036179"/>
            <a:ext cx="4822836" cy="525041"/>
            <a:chOff x="1601384" y="3036179"/>
            <a:chExt cx="4822836" cy="525041"/>
          </a:xfrm>
        </p:grpSpPr>
        <p:sp>
          <p:nvSpPr>
            <p:cNvPr id="103" name="Freeform 102"/>
            <p:cNvSpPr/>
            <p:nvPr/>
          </p:nvSpPr>
          <p:spPr>
            <a:xfrm>
              <a:off x="1601384" y="3116435"/>
              <a:ext cx="241104" cy="365689"/>
            </a:xfrm>
            <a:custGeom>
              <a:avLst/>
              <a:gdLst/>
              <a:ahLst/>
              <a:cxnLst/>
              <a:rect l="0" t="0" r="0" b="0"/>
              <a:pathLst>
                <a:path w="241104" h="365689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3" y="39008"/>
                  </a:lnTo>
                  <a:lnTo>
                    <a:pt x="835" y="51468"/>
                  </a:lnTo>
                  <a:lnTo>
                    <a:pt x="242" y="65175"/>
                  </a:lnTo>
                  <a:lnTo>
                    <a:pt x="0" y="79766"/>
                  </a:lnTo>
                  <a:lnTo>
                    <a:pt x="364" y="94695"/>
                  </a:lnTo>
                  <a:lnTo>
                    <a:pt x="1420" y="109624"/>
                  </a:lnTo>
                  <a:lnTo>
                    <a:pt x="2942" y="124578"/>
                  </a:lnTo>
                  <a:lnTo>
                    <a:pt x="4502" y="139836"/>
                  </a:lnTo>
                  <a:lnTo>
                    <a:pt x="5845" y="155547"/>
                  </a:lnTo>
                  <a:lnTo>
                    <a:pt x="6898" y="171708"/>
                  </a:lnTo>
                  <a:lnTo>
                    <a:pt x="7680" y="188252"/>
                  </a:lnTo>
                  <a:lnTo>
                    <a:pt x="8240" y="205085"/>
                  </a:lnTo>
                  <a:lnTo>
                    <a:pt x="8633" y="221966"/>
                  </a:lnTo>
                  <a:lnTo>
                    <a:pt x="8904" y="238526"/>
                  </a:lnTo>
                  <a:lnTo>
                    <a:pt x="9090" y="254590"/>
                  </a:lnTo>
                  <a:lnTo>
                    <a:pt x="9217" y="270156"/>
                  </a:lnTo>
                  <a:lnTo>
                    <a:pt x="9302" y="285301"/>
                  </a:lnTo>
                  <a:lnTo>
                    <a:pt x="9368" y="300113"/>
                  </a:lnTo>
                  <a:lnTo>
                    <a:pt x="9753" y="314349"/>
                  </a:lnTo>
                  <a:lnTo>
                    <a:pt x="11075" y="327464"/>
                  </a:lnTo>
                  <a:lnTo>
                    <a:pt x="13603" y="339236"/>
                  </a:lnTo>
                  <a:lnTo>
                    <a:pt x="17439" y="349276"/>
                  </a:lnTo>
                  <a:lnTo>
                    <a:pt x="22688" y="356892"/>
                  </a:lnTo>
                  <a:lnTo>
                    <a:pt x="29263" y="361937"/>
                  </a:lnTo>
                  <a:lnTo>
                    <a:pt x="37102" y="364713"/>
                  </a:lnTo>
                  <a:lnTo>
                    <a:pt x="46258" y="365688"/>
                  </a:lnTo>
                  <a:lnTo>
                    <a:pt x="56632" y="365313"/>
                  </a:lnTo>
                  <a:lnTo>
                    <a:pt x="67850" y="363965"/>
                  </a:lnTo>
                  <a:lnTo>
                    <a:pt x="79372" y="361932"/>
                  </a:lnTo>
                  <a:lnTo>
                    <a:pt x="90864" y="359429"/>
                  </a:lnTo>
                  <a:lnTo>
                    <a:pt x="102359" y="356769"/>
                  </a:lnTo>
                  <a:lnTo>
                    <a:pt x="114143" y="354363"/>
                  </a:lnTo>
                  <a:lnTo>
                    <a:pt x="126364" y="352407"/>
                  </a:lnTo>
                  <a:lnTo>
                    <a:pt x="138859" y="350755"/>
                  </a:lnTo>
                  <a:lnTo>
                    <a:pt x="151256" y="349031"/>
                  </a:lnTo>
                  <a:lnTo>
                    <a:pt x="163338" y="347020"/>
                  </a:lnTo>
                  <a:lnTo>
                    <a:pt x="175188" y="344828"/>
                  </a:lnTo>
                  <a:lnTo>
                    <a:pt x="188576" y="342579"/>
                  </a:lnTo>
                  <a:lnTo>
                    <a:pt x="208029" y="340071"/>
                  </a:lnTo>
                  <a:lnTo>
                    <a:pt x="241103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21388" y="326383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8531" y="2867"/>
                  </a:lnTo>
                  <a:lnTo>
                    <a:pt x="129544" y="5009"/>
                  </a:lnTo>
                  <a:lnTo>
                    <a:pt x="119549" y="6616"/>
                  </a:lnTo>
                  <a:lnTo>
                    <a:pt x="108568" y="7970"/>
                  </a:lnTo>
                  <a:lnTo>
                    <a:pt x="96756" y="9466"/>
                  </a:lnTo>
                  <a:lnTo>
                    <a:pt x="84303" y="11317"/>
                  </a:lnTo>
                  <a:lnTo>
                    <a:pt x="71538" y="13557"/>
                  </a:lnTo>
                  <a:lnTo>
                    <a:pt x="58905" y="16138"/>
                  </a:lnTo>
                  <a:lnTo>
                    <a:pt x="46650" y="18983"/>
                  </a:lnTo>
                  <a:lnTo>
                    <a:pt x="35266" y="21870"/>
                  </a:lnTo>
                  <a:lnTo>
                    <a:pt x="24468" y="24728"/>
                  </a:lnTo>
                  <a:lnTo>
                    <a:pt x="13310" y="278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10860" y="3063792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91240" y="5801"/>
                  </a:lnTo>
                  <a:lnTo>
                    <a:pt x="182893" y="10725"/>
                  </a:lnTo>
                  <a:lnTo>
                    <a:pt x="174190" y="15228"/>
                  </a:lnTo>
                  <a:lnTo>
                    <a:pt x="164896" y="19449"/>
                  </a:lnTo>
                  <a:lnTo>
                    <a:pt x="154753" y="23462"/>
                  </a:lnTo>
                  <a:lnTo>
                    <a:pt x="143708" y="27319"/>
                  </a:lnTo>
                  <a:lnTo>
                    <a:pt x="131868" y="30899"/>
                  </a:lnTo>
                  <a:lnTo>
                    <a:pt x="119398" y="33926"/>
                  </a:lnTo>
                  <a:lnTo>
                    <a:pt x="106460" y="36299"/>
                  </a:lnTo>
                  <a:lnTo>
                    <a:pt x="93350" y="38232"/>
                  </a:lnTo>
                  <a:lnTo>
                    <a:pt x="80476" y="40145"/>
                  </a:lnTo>
                  <a:lnTo>
                    <a:pt x="68046" y="42281"/>
                  </a:lnTo>
                  <a:lnTo>
                    <a:pt x="56145" y="44558"/>
                  </a:lnTo>
                  <a:lnTo>
                    <a:pt x="43454" y="46873"/>
                  </a:lnTo>
                  <a:lnTo>
                    <a:pt x="26626" y="4943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835552" y="3105906"/>
              <a:ext cx="255840" cy="359266"/>
            </a:xfrm>
            <a:custGeom>
              <a:avLst/>
              <a:gdLst/>
              <a:ahLst/>
              <a:cxnLst/>
              <a:rect l="0" t="0" r="0" b="0"/>
              <a:pathLst>
                <a:path w="255840" h="359266">
                  <a:moveTo>
                    <a:pt x="101691" y="0"/>
                  </a:moveTo>
                  <a:lnTo>
                    <a:pt x="92957" y="5868"/>
                  </a:lnTo>
                  <a:lnTo>
                    <a:pt x="85250" y="11432"/>
                  </a:lnTo>
                  <a:lnTo>
                    <a:pt x="77848" y="17236"/>
                  </a:lnTo>
                  <a:lnTo>
                    <a:pt x="70587" y="23489"/>
                  </a:lnTo>
                  <a:lnTo>
                    <a:pt x="63409" y="30468"/>
                  </a:lnTo>
                  <a:lnTo>
                    <a:pt x="56287" y="38249"/>
                  </a:lnTo>
                  <a:lnTo>
                    <a:pt x="49370" y="46751"/>
                  </a:lnTo>
                  <a:lnTo>
                    <a:pt x="42951" y="55830"/>
                  </a:lnTo>
                  <a:lnTo>
                    <a:pt x="37154" y="65343"/>
                  </a:lnTo>
                  <a:lnTo>
                    <a:pt x="31939" y="75171"/>
                  </a:lnTo>
                  <a:lnTo>
                    <a:pt x="27202" y="85221"/>
                  </a:lnTo>
                  <a:lnTo>
                    <a:pt x="22830" y="95429"/>
                  </a:lnTo>
                  <a:lnTo>
                    <a:pt x="18722" y="105910"/>
                  </a:lnTo>
                  <a:lnTo>
                    <a:pt x="14804" y="116939"/>
                  </a:lnTo>
                  <a:lnTo>
                    <a:pt x="11021" y="128627"/>
                  </a:lnTo>
                  <a:lnTo>
                    <a:pt x="7496" y="141087"/>
                  </a:lnTo>
                  <a:lnTo>
                    <a:pt x="4508" y="154516"/>
                  </a:lnTo>
                  <a:lnTo>
                    <a:pt x="2171" y="168924"/>
                  </a:lnTo>
                  <a:lnTo>
                    <a:pt x="603" y="184176"/>
                  </a:lnTo>
                  <a:lnTo>
                    <a:pt x="0" y="200092"/>
                  </a:lnTo>
                  <a:lnTo>
                    <a:pt x="379" y="216493"/>
                  </a:lnTo>
                  <a:lnTo>
                    <a:pt x="1769" y="232911"/>
                  </a:lnTo>
                  <a:lnTo>
                    <a:pt x="4297" y="248628"/>
                  </a:lnTo>
                  <a:lnTo>
                    <a:pt x="7924" y="263302"/>
                  </a:lnTo>
                  <a:lnTo>
                    <a:pt x="12476" y="276781"/>
                  </a:lnTo>
                  <a:lnTo>
                    <a:pt x="17748" y="288923"/>
                  </a:lnTo>
                  <a:lnTo>
                    <a:pt x="23552" y="299795"/>
                  </a:lnTo>
                  <a:lnTo>
                    <a:pt x="29736" y="309606"/>
                  </a:lnTo>
                  <a:lnTo>
                    <a:pt x="36185" y="318598"/>
                  </a:lnTo>
                  <a:lnTo>
                    <a:pt x="42823" y="326984"/>
                  </a:lnTo>
                  <a:lnTo>
                    <a:pt x="49755" y="334772"/>
                  </a:lnTo>
                  <a:lnTo>
                    <a:pt x="57247" y="341784"/>
                  </a:lnTo>
                  <a:lnTo>
                    <a:pt x="65407" y="347975"/>
                  </a:lnTo>
                  <a:lnTo>
                    <a:pt x="74345" y="353115"/>
                  </a:lnTo>
                  <a:lnTo>
                    <a:pt x="84257" y="356738"/>
                  </a:lnTo>
                  <a:lnTo>
                    <a:pt x="95146" y="358726"/>
                  </a:lnTo>
                  <a:lnTo>
                    <a:pt x="106712" y="359265"/>
                  </a:lnTo>
                  <a:lnTo>
                    <a:pt x="118468" y="358645"/>
                  </a:lnTo>
                  <a:lnTo>
                    <a:pt x="130109" y="357153"/>
                  </a:lnTo>
                  <a:lnTo>
                    <a:pt x="141364" y="354865"/>
                  </a:lnTo>
                  <a:lnTo>
                    <a:pt x="151922" y="351660"/>
                  </a:lnTo>
                  <a:lnTo>
                    <a:pt x="161688" y="347545"/>
                  </a:lnTo>
                  <a:lnTo>
                    <a:pt x="170737" y="342647"/>
                  </a:lnTo>
                  <a:lnTo>
                    <a:pt x="179210" y="337134"/>
                  </a:lnTo>
                  <a:lnTo>
                    <a:pt x="187247" y="331162"/>
                  </a:lnTo>
                  <a:lnTo>
                    <a:pt x="194970" y="324693"/>
                  </a:lnTo>
                  <a:lnTo>
                    <a:pt x="202470" y="317519"/>
                  </a:lnTo>
                  <a:lnTo>
                    <a:pt x="209811" y="309582"/>
                  </a:lnTo>
                  <a:lnTo>
                    <a:pt x="216877" y="300963"/>
                  </a:lnTo>
                  <a:lnTo>
                    <a:pt x="223396" y="291799"/>
                  </a:lnTo>
                  <a:lnTo>
                    <a:pt x="229262" y="282222"/>
                  </a:lnTo>
                  <a:lnTo>
                    <a:pt x="234522" y="272180"/>
                  </a:lnTo>
                  <a:lnTo>
                    <a:pt x="239289" y="261454"/>
                  </a:lnTo>
                  <a:lnTo>
                    <a:pt x="243678" y="249974"/>
                  </a:lnTo>
                  <a:lnTo>
                    <a:pt x="247626" y="237653"/>
                  </a:lnTo>
                  <a:lnTo>
                    <a:pt x="250905" y="224319"/>
                  </a:lnTo>
                  <a:lnTo>
                    <a:pt x="253441" y="209983"/>
                  </a:lnTo>
                  <a:lnTo>
                    <a:pt x="255145" y="195119"/>
                  </a:lnTo>
                  <a:lnTo>
                    <a:pt x="255839" y="180528"/>
                  </a:lnTo>
                  <a:lnTo>
                    <a:pt x="255521" y="166640"/>
                  </a:lnTo>
                  <a:lnTo>
                    <a:pt x="254172" y="153366"/>
                  </a:lnTo>
                  <a:lnTo>
                    <a:pt x="251671" y="140306"/>
                  </a:lnTo>
                  <a:lnTo>
                    <a:pt x="248059" y="127190"/>
                  </a:lnTo>
                  <a:lnTo>
                    <a:pt x="243346" y="114075"/>
                  </a:lnTo>
                  <a:lnTo>
                    <a:pt x="237434" y="101255"/>
                  </a:lnTo>
                  <a:lnTo>
                    <a:pt x="230383" y="88890"/>
                  </a:lnTo>
                  <a:lnTo>
                    <a:pt x="222377" y="77144"/>
                  </a:lnTo>
                  <a:lnTo>
                    <a:pt x="213633" y="66255"/>
                  </a:lnTo>
                  <a:lnTo>
                    <a:pt x="204341" y="56267"/>
                  </a:lnTo>
                  <a:lnTo>
                    <a:pt x="194492" y="47068"/>
                  </a:lnTo>
                  <a:lnTo>
                    <a:pt x="183896" y="38496"/>
                  </a:lnTo>
                  <a:lnTo>
                    <a:pt x="172507" y="30401"/>
                  </a:lnTo>
                  <a:lnTo>
                    <a:pt x="160418" y="22979"/>
                  </a:lnTo>
                  <a:lnTo>
                    <a:pt x="147772" y="16747"/>
                  </a:lnTo>
                  <a:lnTo>
                    <a:pt x="134712" y="11896"/>
                  </a:lnTo>
                  <a:lnTo>
                    <a:pt x="121518" y="8640"/>
                  </a:lnTo>
                  <a:lnTo>
                    <a:pt x="108586" y="7354"/>
                  </a:lnTo>
                  <a:lnTo>
                    <a:pt x="96127" y="8038"/>
                  </a:lnTo>
                  <a:lnTo>
                    <a:pt x="84603" y="10106"/>
                  </a:lnTo>
                  <a:lnTo>
                    <a:pt x="73695" y="12764"/>
                  </a:lnTo>
                  <a:lnTo>
                    <a:pt x="62446" y="16244"/>
                  </a:lnTo>
                  <a:lnTo>
                    <a:pt x="49049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032000" y="3358590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134" y="11669"/>
                  </a:lnTo>
                  <a:lnTo>
                    <a:pt x="1414" y="22157"/>
                  </a:lnTo>
                  <a:lnTo>
                    <a:pt x="4002" y="32459"/>
                  </a:lnTo>
                  <a:lnTo>
                    <a:pt x="7549" y="42760"/>
                  </a:lnTo>
                  <a:lnTo>
                    <a:pt x="11533" y="53104"/>
                  </a:lnTo>
                  <a:lnTo>
                    <a:pt x="15613" y="63489"/>
                  </a:lnTo>
                  <a:lnTo>
                    <a:pt x="19678" y="73838"/>
                  </a:lnTo>
                  <a:lnTo>
                    <a:pt x="24269" y="85235"/>
                  </a:lnTo>
                  <a:lnTo>
                    <a:pt x="30902" y="100915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71229" y="3179606"/>
              <a:ext cx="218741" cy="282465"/>
            </a:xfrm>
            <a:custGeom>
              <a:avLst/>
              <a:gdLst/>
              <a:ahLst/>
              <a:cxnLst/>
              <a:rect l="0" t="0" r="0" b="0"/>
              <a:pathLst>
                <a:path w="218741" h="282465">
                  <a:moveTo>
                    <a:pt x="39755" y="21057"/>
                  </a:moveTo>
                  <a:lnTo>
                    <a:pt x="33887" y="27058"/>
                  </a:lnTo>
                  <a:lnTo>
                    <a:pt x="28323" y="33903"/>
                  </a:lnTo>
                  <a:lnTo>
                    <a:pt x="22533" y="42300"/>
                  </a:lnTo>
                  <a:lnTo>
                    <a:pt x="16798" y="52273"/>
                  </a:lnTo>
                  <a:lnTo>
                    <a:pt x="11765" y="63884"/>
                  </a:lnTo>
                  <a:lnTo>
                    <a:pt x="7743" y="76999"/>
                  </a:lnTo>
                  <a:lnTo>
                    <a:pt x="4718" y="91347"/>
                  </a:lnTo>
                  <a:lnTo>
                    <a:pt x="2529" y="106641"/>
                  </a:lnTo>
                  <a:lnTo>
                    <a:pt x="988" y="122616"/>
                  </a:lnTo>
                  <a:lnTo>
                    <a:pt x="88" y="138746"/>
                  </a:lnTo>
                  <a:lnTo>
                    <a:pt x="0" y="154268"/>
                  </a:lnTo>
                  <a:lnTo>
                    <a:pt x="752" y="168815"/>
                  </a:lnTo>
                  <a:lnTo>
                    <a:pt x="2239" y="182379"/>
                  </a:lnTo>
                  <a:lnTo>
                    <a:pt x="4307" y="195110"/>
                  </a:lnTo>
                  <a:lnTo>
                    <a:pt x="6814" y="207191"/>
                  </a:lnTo>
                  <a:lnTo>
                    <a:pt x="9802" y="218629"/>
                  </a:lnTo>
                  <a:lnTo>
                    <a:pt x="13485" y="229252"/>
                  </a:lnTo>
                  <a:lnTo>
                    <a:pt x="17931" y="239033"/>
                  </a:lnTo>
                  <a:lnTo>
                    <a:pt x="23222" y="248079"/>
                  </a:lnTo>
                  <a:lnTo>
                    <a:pt x="29530" y="256542"/>
                  </a:lnTo>
                  <a:lnTo>
                    <a:pt x="36856" y="264556"/>
                  </a:lnTo>
                  <a:lnTo>
                    <a:pt x="45216" y="271752"/>
                  </a:lnTo>
                  <a:lnTo>
                    <a:pt x="54731" y="277300"/>
                  </a:lnTo>
                  <a:lnTo>
                    <a:pt x="65350" y="280877"/>
                  </a:lnTo>
                  <a:lnTo>
                    <a:pt x="76734" y="282464"/>
                  </a:lnTo>
                  <a:lnTo>
                    <a:pt x="88367" y="282092"/>
                  </a:lnTo>
                  <a:lnTo>
                    <a:pt x="99925" y="279987"/>
                  </a:lnTo>
                  <a:lnTo>
                    <a:pt x="111125" y="276491"/>
                  </a:lnTo>
                  <a:lnTo>
                    <a:pt x="121646" y="271945"/>
                  </a:lnTo>
                  <a:lnTo>
                    <a:pt x="131387" y="266630"/>
                  </a:lnTo>
                  <a:lnTo>
                    <a:pt x="140420" y="260608"/>
                  </a:lnTo>
                  <a:lnTo>
                    <a:pt x="148882" y="253735"/>
                  </a:lnTo>
                  <a:lnTo>
                    <a:pt x="156907" y="245996"/>
                  </a:lnTo>
                  <a:lnTo>
                    <a:pt x="164452" y="237340"/>
                  </a:lnTo>
                  <a:lnTo>
                    <a:pt x="171300" y="227619"/>
                  </a:lnTo>
                  <a:lnTo>
                    <a:pt x="177390" y="216854"/>
                  </a:lnTo>
                  <a:lnTo>
                    <a:pt x="182803" y="205200"/>
                  </a:lnTo>
                  <a:lnTo>
                    <a:pt x="187673" y="192852"/>
                  </a:lnTo>
                  <a:lnTo>
                    <a:pt x="192135" y="179992"/>
                  </a:lnTo>
                  <a:lnTo>
                    <a:pt x="196302" y="166763"/>
                  </a:lnTo>
                  <a:lnTo>
                    <a:pt x="200261" y="153278"/>
                  </a:lnTo>
                  <a:lnTo>
                    <a:pt x="204071" y="139614"/>
                  </a:lnTo>
                  <a:lnTo>
                    <a:pt x="207614" y="125828"/>
                  </a:lnTo>
                  <a:lnTo>
                    <a:pt x="210614" y="111960"/>
                  </a:lnTo>
                  <a:lnTo>
                    <a:pt x="212963" y="98036"/>
                  </a:lnTo>
                  <a:lnTo>
                    <a:pt x="214709" y="84074"/>
                  </a:lnTo>
                  <a:lnTo>
                    <a:pt x="215964" y="70087"/>
                  </a:lnTo>
                  <a:lnTo>
                    <a:pt x="216845" y="56101"/>
                  </a:lnTo>
                  <a:lnTo>
                    <a:pt x="217456" y="42729"/>
                  </a:lnTo>
                  <a:lnTo>
                    <a:pt x="217941" y="29847"/>
                  </a:lnTo>
                  <a:lnTo>
                    <a:pt x="218344" y="16324"/>
                  </a:lnTo>
                  <a:lnTo>
                    <a:pt x="21874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74197" y="3091825"/>
              <a:ext cx="178985" cy="350994"/>
            </a:xfrm>
            <a:custGeom>
              <a:avLst/>
              <a:gdLst/>
              <a:ahLst/>
              <a:cxnLst/>
              <a:rect l="0" t="0" r="0" b="0"/>
              <a:pathLst>
                <a:path w="178985" h="350994">
                  <a:moveTo>
                    <a:pt x="0" y="350993"/>
                  </a:moveTo>
                  <a:lnTo>
                    <a:pt x="0" y="339124"/>
                  </a:lnTo>
                  <a:lnTo>
                    <a:pt x="0" y="326715"/>
                  </a:lnTo>
                  <a:lnTo>
                    <a:pt x="0" y="312532"/>
                  </a:lnTo>
                  <a:lnTo>
                    <a:pt x="0" y="296997"/>
                  </a:lnTo>
                  <a:lnTo>
                    <a:pt x="0" y="281001"/>
                  </a:lnTo>
                  <a:lnTo>
                    <a:pt x="0" y="265114"/>
                  </a:lnTo>
                  <a:lnTo>
                    <a:pt x="0" y="249393"/>
                  </a:lnTo>
                  <a:lnTo>
                    <a:pt x="0" y="233558"/>
                  </a:lnTo>
                  <a:lnTo>
                    <a:pt x="0" y="217431"/>
                  </a:lnTo>
                  <a:lnTo>
                    <a:pt x="0" y="200975"/>
                  </a:lnTo>
                  <a:lnTo>
                    <a:pt x="0" y="184229"/>
                  </a:lnTo>
                  <a:lnTo>
                    <a:pt x="0" y="167257"/>
                  </a:lnTo>
                  <a:lnTo>
                    <a:pt x="0" y="150280"/>
                  </a:lnTo>
                  <a:lnTo>
                    <a:pt x="0" y="133656"/>
                  </a:lnTo>
                  <a:lnTo>
                    <a:pt x="0" y="117548"/>
                  </a:lnTo>
                  <a:lnTo>
                    <a:pt x="0" y="101954"/>
                  </a:lnTo>
                  <a:lnTo>
                    <a:pt x="0" y="86788"/>
                  </a:lnTo>
                  <a:lnTo>
                    <a:pt x="4" y="71959"/>
                  </a:lnTo>
                  <a:lnTo>
                    <a:pt x="177" y="57541"/>
                  </a:lnTo>
                  <a:lnTo>
                    <a:pt x="825" y="43772"/>
                  </a:lnTo>
                  <a:lnTo>
                    <a:pt x="2087" y="30748"/>
                  </a:lnTo>
                  <a:lnTo>
                    <a:pt x="4259" y="19052"/>
                  </a:lnTo>
                  <a:lnTo>
                    <a:pt x="7852" y="9786"/>
                  </a:lnTo>
                  <a:lnTo>
                    <a:pt x="13010" y="3352"/>
                  </a:lnTo>
                  <a:lnTo>
                    <a:pt x="19406" y="0"/>
                  </a:lnTo>
                  <a:lnTo>
                    <a:pt x="26455" y="162"/>
                  </a:lnTo>
                  <a:lnTo>
                    <a:pt x="33744" y="3718"/>
                  </a:lnTo>
                  <a:lnTo>
                    <a:pt x="40905" y="10137"/>
                  </a:lnTo>
                  <a:lnTo>
                    <a:pt x="47553" y="18780"/>
                  </a:lnTo>
                  <a:lnTo>
                    <a:pt x="53542" y="29069"/>
                  </a:lnTo>
                  <a:lnTo>
                    <a:pt x="59071" y="40700"/>
                  </a:lnTo>
                  <a:lnTo>
                    <a:pt x="64558" y="53629"/>
                  </a:lnTo>
                  <a:lnTo>
                    <a:pt x="70256" y="67729"/>
                  </a:lnTo>
                  <a:lnTo>
                    <a:pt x="76238" y="82790"/>
                  </a:lnTo>
                  <a:lnTo>
                    <a:pt x="82488" y="98584"/>
                  </a:lnTo>
                  <a:lnTo>
                    <a:pt x="88950" y="114907"/>
                  </a:lnTo>
                  <a:lnTo>
                    <a:pt x="95409" y="131275"/>
                  </a:lnTo>
                  <a:lnTo>
                    <a:pt x="101512" y="146959"/>
                  </a:lnTo>
                  <a:lnTo>
                    <a:pt x="107095" y="161620"/>
                  </a:lnTo>
                  <a:lnTo>
                    <a:pt x="112164" y="175430"/>
                  </a:lnTo>
                  <a:lnTo>
                    <a:pt x="116802" y="188860"/>
                  </a:lnTo>
                  <a:lnTo>
                    <a:pt x="121113" y="202232"/>
                  </a:lnTo>
                  <a:lnTo>
                    <a:pt x="125349" y="215690"/>
                  </a:lnTo>
                  <a:lnTo>
                    <a:pt x="129886" y="229273"/>
                  </a:lnTo>
                  <a:lnTo>
                    <a:pt x="134903" y="242969"/>
                  </a:lnTo>
                  <a:lnTo>
                    <a:pt x="140240" y="256592"/>
                  </a:lnTo>
                  <a:lnTo>
                    <a:pt x="145515" y="269813"/>
                  </a:lnTo>
                  <a:lnTo>
                    <a:pt x="150507" y="282471"/>
                  </a:lnTo>
                  <a:lnTo>
                    <a:pt x="155206" y="294327"/>
                  </a:lnTo>
                  <a:lnTo>
                    <a:pt x="160302" y="306238"/>
                  </a:lnTo>
                  <a:lnTo>
                    <a:pt x="167357" y="320367"/>
                  </a:lnTo>
                  <a:lnTo>
                    <a:pt x="178984" y="3404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84725" y="329541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2560" y="67"/>
                  </a:lnTo>
                  <a:lnTo>
                    <a:pt x="62071" y="708"/>
                  </a:lnTo>
                  <a:lnTo>
                    <a:pt x="51779" y="2000"/>
                  </a:lnTo>
                  <a:lnTo>
                    <a:pt x="41758" y="3695"/>
                  </a:lnTo>
                  <a:lnTo>
                    <a:pt x="31392" y="5546"/>
                  </a:lnTo>
                  <a:lnTo>
                    <a:pt x="18646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23477" y="3116435"/>
              <a:ext cx="182389" cy="299841"/>
            </a:xfrm>
            <a:custGeom>
              <a:avLst/>
              <a:gdLst/>
              <a:ahLst/>
              <a:cxnLst/>
              <a:rect l="0" t="0" r="0" b="0"/>
              <a:pathLst>
                <a:path w="182389" h="299841">
                  <a:moveTo>
                    <a:pt x="13932" y="0"/>
                  </a:moveTo>
                  <a:lnTo>
                    <a:pt x="10998" y="11802"/>
                  </a:lnTo>
                  <a:lnTo>
                    <a:pt x="8216" y="23571"/>
                  </a:lnTo>
                  <a:lnTo>
                    <a:pt x="5325" y="36466"/>
                  </a:lnTo>
                  <a:lnTo>
                    <a:pt x="2631" y="50487"/>
                  </a:lnTo>
                  <a:lnTo>
                    <a:pt x="763" y="65463"/>
                  </a:lnTo>
                  <a:lnTo>
                    <a:pt x="0" y="81186"/>
                  </a:lnTo>
                  <a:lnTo>
                    <a:pt x="141" y="97462"/>
                  </a:lnTo>
                  <a:lnTo>
                    <a:pt x="694" y="114134"/>
                  </a:lnTo>
                  <a:lnTo>
                    <a:pt x="1329" y="131080"/>
                  </a:lnTo>
                  <a:lnTo>
                    <a:pt x="2058" y="148050"/>
                  </a:lnTo>
                  <a:lnTo>
                    <a:pt x="3146" y="164676"/>
                  </a:lnTo>
                  <a:lnTo>
                    <a:pt x="4722" y="180787"/>
                  </a:lnTo>
                  <a:lnTo>
                    <a:pt x="6611" y="196386"/>
                  </a:lnTo>
                  <a:lnTo>
                    <a:pt x="8424" y="211554"/>
                  </a:lnTo>
                  <a:lnTo>
                    <a:pt x="9945" y="226386"/>
                  </a:lnTo>
                  <a:lnTo>
                    <a:pt x="11289" y="240805"/>
                  </a:lnTo>
                  <a:lnTo>
                    <a:pt x="12799" y="254575"/>
                  </a:lnTo>
                  <a:lnTo>
                    <a:pt x="14675" y="267600"/>
                  </a:lnTo>
                  <a:lnTo>
                    <a:pt x="17276" y="279297"/>
                  </a:lnTo>
                  <a:lnTo>
                    <a:pt x="21164" y="288563"/>
                  </a:lnTo>
                  <a:lnTo>
                    <a:pt x="26524" y="295007"/>
                  </a:lnTo>
                  <a:lnTo>
                    <a:pt x="33058" y="298705"/>
                  </a:lnTo>
                  <a:lnTo>
                    <a:pt x="40200" y="299840"/>
                  </a:lnTo>
                  <a:lnTo>
                    <a:pt x="47559" y="298795"/>
                  </a:lnTo>
                  <a:lnTo>
                    <a:pt x="55108" y="296200"/>
                  </a:lnTo>
                  <a:lnTo>
                    <a:pt x="63081" y="292798"/>
                  </a:lnTo>
                  <a:lnTo>
                    <a:pt x="71590" y="289079"/>
                  </a:lnTo>
                  <a:lnTo>
                    <a:pt x="80610" y="285283"/>
                  </a:lnTo>
                  <a:lnTo>
                    <a:pt x="90050" y="281508"/>
                  </a:lnTo>
                  <a:lnTo>
                    <a:pt x="99812" y="277785"/>
                  </a:lnTo>
                  <a:lnTo>
                    <a:pt x="109809" y="274115"/>
                  </a:lnTo>
                  <a:lnTo>
                    <a:pt x="119974" y="270490"/>
                  </a:lnTo>
                  <a:lnTo>
                    <a:pt x="130246" y="266903"/>
                  </a:lnTo>
                  <a:lnTo>
                    <a:pt x="140326" y="263497"/>
                  </a:lnTo>
                  <a:lnTo>
                    <a:pt x="150771" y="260227"/>
                  </a:lnTo>
                  <a:lnTo>
                    <a:pt x="163615" y="256805"/>
                  </a:lnTo>
                  <a:lnTo>
                    <a:pt x="182388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27005" y="3116435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5" y="8669"/>
                  </a:lnTo>
                  <a:lnTo>
                    <a:pt x="177" y="20844"/>
                  </a:lnTo>
                  <a:lnTo>
                    <a:pt x="825" y="34374"/>
                  </a:lnTo>
                  <a:lnTo>
                    <a:pt x="2074" y="48388"/>
                  </a:lnTo>
                  <a:lnTo>
                    <a:pt x="3727" y="62721"/>
                  </a:lnTo>
                  <a:lnTo>
                    <a:pt x="5375" y="77554"/>
                  </a:lnTo>
                  <a:lnTo>
                    <a:pt x="6782" y="92971"/>
                  </a:lnTo>
                  <a:lnTo>
                    <a:pt x="8048" y="108763"/>
                  </a:lnTo>
                  <a:lnTo>
                    <a:pt x="9504" y="124525"/>
                  </a:lnTo>
                  <a:lnTo>
                    <a:pt x="11336" y="140015"/>
                  </a:lnTo>
                  <a:lnTo>
                    <a:pt x="13566" y="155011"/>
                  </a:lnTo>
                  <a:lnTo>
                    <a:pt x="16142" y="169235"/>
                  </a:lnTo>
                  <a:lnTo>
                    <a:pt x="18989" y="182620"/>
                  </a:lnTo>
                  <a:lnTo>
                    <a:pt x="22038" y="195422"/>
                  </a:lnTo>
                  <a:lnTo>
                    <a:pt x="25229" y="208100"/>
                  </a:lnTo>
                  <a:lnTo>
                    <a:pt x="28518" y="220914"/>
                  </a:lnTo>
                  <a:lnTo>
                    <a:pt x="31720" y="233348"/>
                  </a:lnTo>
                  <a:lnTo>
                    <a:pt x="34830" y="245424"/>
                  </a:lnTo>
                  <a:lnTo>
                    <a:pt x="38120" y="258209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58549" y="3055977"/>
              <a:ext cx="347441" cy="49930"/>
            </a:xfrm>
            <a:custGeom>
              <a:avLst/>
              <a:gdLst/>
              <a:ahLst/>
              <a:cxnLst/>
              <a:rect l="0" t="0" r="0" b="0"/>
              <a:pathLst>
                <a:path w="347441" h="49930">
                  <a:moveTo>
                    <a:pt x="347440" y="7815"/>
                  </a:moveTo>
                  <a:lnTo>
                    <a:pt x="338572" y="4949"/>
                  </a:lnTo>
                  <a:lnTo>
                    <a:pt x="329586" y="2807"/>
                  </a:lnTo>
                  <a:lnTo>
                    <a:pt x="319594" y="1208"/>
                  </a:lnTo>
                  <a:lnTo>
                    <a:pt x="308787" y="200"/>
                  </a:lnTo>
                  <a:lnTo>
                    <a:pt x="297623" y="0"/>
                  </a:lnTo>
                  <a:lnTo>
                    <a:pt x="286409" y="656"/>
                  </a:lnTo>
                  <a:lnTo>
                    <a:pt x="274951" y="2067"/>
                  </a:lnTo>
                  <a:lnTo>
                    <a:pt x="262670" y="4080"/>
                  </a:lnTo>
                  <a:lnTo>
                    <a:pt x="249298" y="6542"/>
                  </a:lnTo>
                  <a:lnTo>
                    <a:pt x="234877" y="9329"/>
                  </a:lnTo>
                  <a:lnTo>
                    <a:pt x="219587" y="12346"/>
                  </a:lnTo>
                  <a:lnTo>
                    <a:pt x="203629" y="15520"/>
                  </a:lnTo>
                  <a:lnTo>
                    <a:pt x="187184" y="18804"/>
                  </a:lnTo>
                  <a:lnTo>
                    <a:pt x="170393" y="22162"/>
                  </a:lnTo>
                  <a:lnTo>
                    <a:pt x="153360" y="25564"/>
                  </a:lnTo>
                  <a:lnTo>
                    <a:pt x="136160" y="28832"/>
                  </a:lnTo>
                  <a:lnTo>
                    <a:pt x="118847" y="31648"/>
                  </a:lnTo>
                  <a:lnTo>
                    <a:pt x="101466" y="33878"/>
                  </a:lnTo>
                  <a:lnTo>
                    <a:pt x="84370" y="35715"/>
                  </a:lnTo>
                  <a:lnTo>
                    <a:pt x="68190" y="37562"/>
                  </a:lnTo>
                  <a:lnTo>
                    <a:pt x="53210" y="39656"/>
                  </a:lnTo>
                  <a:lnTo>
                    <a:pt x="39820" y="41903"/>
                  </a:lnTo>
                  <a:lnTo>
                    <a:pt x="27373" y="44195"/>
                  </a:lnTo>
                  <a:lnTo>
                    <a:pt x="14780" y="46737"/>
                  </a:lnTo>
                  <a:lnTo>
                    <a:pt x="0" y="499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72310" y="3110589"/>
              <a:ext cx="284264" cy="271310"/>
            </a:xfrm>
            <a:custGeom>
              <a:avLst/>
              <a:gdLst/>
              <a:ahLst/>
              <a:cxnLst/>
              <a:rect l="0" t="0" r="0" b="0"/>
              <a:pathLst>
                <a:path w="284264" h="271310">
                  <a:moveTo>
                    <a:pt x="117907" y="26903"/>
                  </a:moveTo>
                  <a:lnTo>
                    <a:pt x="103372" y="29904"/>
                  </a:lnTo>
                  <a:lnTo>
                    <a:pt x="90742" y="33326"/>
                  </a:lnTo>
                  <a:lnTo>
                    <a:pt x="78842" y="37527"/>
                  </a:lnTo>
                  <a:lnTo>
                    <a:pt x="67532" y="42600"/>
                  </a:lnTo>
                  <a:lnTo>
                    <a:pt x="56988" y="48730"/>
                  </a:lnTo>
                  <a:lnTo>
                    <a:pt x="47259" y="55913"/>
                  </a:lnTo>
                  <a:lnTo>
                    <a:pt x="38415" y="64000"/>
                  </a:lnTo>
                  <a:lnTo>
                    <a:pt x="30618" y="72795"/>
                  </a:lnTo>
                  <a:lnTo>
                    <a:pt x="23854" y="82120"/>
                  </a:lnTo>
                  <a:lnTo>
                    <a:pt x="17971" y="91990"/>
                  </a:lnTo>
                  <a:lnTo>
                    <a:pt x="12778" y="102600"/>
                  </a:lnTo>
                  <a:lnTo>
                    <a:pt x="8105" y="114002"/>
                  </a:lnTo>
                  <a:lnTo>
                    <a:pt x="4135" y="126269"/>
                  </a:lnTo>
                  <a:lnTo>
                    <a:pt x="1371" y="139568"/>
                  </a:lnTo>
                  <a:lnTo>
                    <a:pt x="0" y="153875"/>
                  </a:lnTo>
                  <a:lnTo>
                    <a:pt x="64" y="168550"/>
                  </a:lnTo>
                  <a:lnTo>
                    <a:pt x="1626" y="182482"/>
                  </a:lnTo>
                  <a:lnTo>
                    <a:pt x="4568" y="195106"/>
                  </a:lnTo>
                  <a:lnTo>
                    <a:pt x="8645" y="206376"/>
                  </a:lnTo>
                  <a:lnTo>
                    <a:pt x="13590" y="216488"/>
                  </a:lnTo>
                  <a:lnTo>
                    <a:pt x="19176" y="225693"/>
                  </a:lnTo>
                  <a:lnTo>
                    <a:pt x="25381" y="234063"/>
                  </a:lnTo>
                  <a:lnTo>
                    <a:pt x="32377" y="241481"/>
                  </a:lnTo>
                  <a:lnTo>
                    <a:pt x="40195" y="247960"/>
                  </a:lnTo>
                  <a:lnTo>
                    <a:pt x="48733" y="253637"/>
                  </a:lnTo>
                  <a:lnTo>
                    <a:pt x="57844" y="258685"/>
                  </a:lnTo>
                  <a:lnTo>
                    <a:pt x="67390" y="263258"/>
                  </a:lnTo>
                  <a:lnTo>
                    <a:pt x="77581" y="267160"/>
                  </a:lnTo>
                  <a:lnTo>
                    <a:pt x="88939" y="269876"/>
                  </a:lnTo>
                  <a:lnTo>
                    <a:pt x="101648" y="271221"/>
                  </a:lnTo>
                  <a:lnTo>
                    <a:pt x="115268" y="271309"/>
                  </a:lnTo>
                  <a:lnTo>
                    <a:pt x="128950" y="270380"/>
                  </a:lnTo>
                  <a:lnTo>
                    <a:pt x="142187" y="268673"/>
                  </a:lnTo>
                  <a:lnTo>
                    <a:pt x="154836" y="266070"/>
                  </a:lnTo>
                  <a:lnTo>
                    <a:pt x="166937" y="262120"/>
                  </a:lnTo>
                  <a:lnTo>
                    <a:pt x="178593" y="256691"/>
                  </a:lnTo>
                  <a:lnTo>
                    <a:pt x="189912" y="250096"/>
                  </a:lnTo>
                  <a:lnTo>
                    <a:pt x="200987" y="242907"/>
                  </a:lnTo>
                  <a:lnTo>
                    <a:pt x="211884" y="235512"/>
                  </a:lnTo>
                  <a:lnTo>
                    <a:pt x="222494" y="227938"/>
                  </a:lnTo>
                  <a:lnTo>
                    <a:pt x="232545" y="219947"/>
                  </a:lnTo>
                  <a:lnTo>
                    <a:pt x="241932" y="211425"/>
                  </a:lnTo>
                  <a:lnTo>
                    <a:pt x="250539" y="202397"/>
                  </a:lnTo>
                  <a:lnTo>
                    <a:pt x="258175" y="192952"/>
                  </a:lnTo>
                  <a:lnTo>
                    <a:pt x="264824" y="183182"/>
                  </a:lnTo>
                  <a:lnTo>
                    <a:pt x="270459" y="173009"/>
                  </a:lnTo>
                  <a:lnTo>
                    <a:pt x="274954" y="162194"/>
                  </a:lnTo>
                  <a:lnTo>
                    <a:pt x="278349" y="150659"/>
                  </a:lnTo>
                  <a:lnTo>
                    <a:pt x="280818" y="138471"/>
                  </a:lnTo>
                  <a:lnTo>
                    <a:pt x="282566" y="125758"/>
                  </a:lnTo>
                  <a:lnTo>
                    <a:pt x="283773" y="112654"/>
                  </a:lnTo>
                  <a:lnTo>
                    <a:pt x="284263" y="99431"/>
                  </a:lnTo>
                  <a:lnTo>
                    <a:pt x="283536" y="86480"/>
                  </a:lnTo>
                  <a:lnTo>
                    <a:pt x="281416" y="73998"/>
                  </a:lnTo>
                  <a:lnTo>
                    <a:pt x="278025" y="62160"/>
                  </a:lnTo>
                  <a:lnTo>
                    <a:pt x="273607" y="51202"/>
                  </a:lnTo>
                  <a:lnTo>
                    <a:pt x="268404" y="41169"/>
                  </a:lnTo>
                  <a:lnTo>
                    <a:pt x="262300" y="32109"/>
                  </a:lnTo>
                  <a:lnTo>
                    <a:pt x="254846" y="24161"/>
                  </a:lnTo>
                  <a:lnTo>
                    <a:pt x="245902" y="17298"/>
                  </a:lnTo>
                  <a:lnTo>
                    <a:pt x="235455" y="11518"/>
                  </a:lnTo>
                  <a:lnTo>
                    <a:pt x="223462" y="6926"/>
                  </a:lnTo>
                  <a:lnTo>
                    <a:pt x="210066" y="3469"/>
                  </a:lnTo>
                  <a:lnTo>
                    <a:pt x="195850" y="1129"/>
                  </a:lnTo>
                  <a:lnTo>
                    <a:pt x="181703" y="0"/>
                  </a:lnTo>
                  <a:lnTo>
                    <a:pt x="168120" y="22"/>
                  </a:lnTo>
                  <a:lnTo>
                    <a:pt x="155223" y="1171"/>
                  </a:lnTo>
                  <a:lnTo>
                    <a:pt x="142948" y="3537"/>
                  </a:lnTo>
                  <a:lnTo>
                    <a:pt x="131186" y="7045"/>
                  </a:lnTo>
                  <a:lnTo>
                    <a:pt x="120265" y="11199"/>
                  </a:lnTo>
                  <a:lnTo>
                    <a:pt x="109893" y="15574"/>
                  </a:lnTo>
                  <a:lnTo>
                    <a:pt x="99154" y="20552"/>
                  </a:lnTo>
                  <a:lnTo>
                    <a:pt x="86322" y="269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69285" y="3053264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67" y="11668"/>
                  </a:lnTo>
                  <a:lnTo>
                    <a:pt x="706" y="22157"/>
                  </a:lnTo>
                  <a:lnTo>
                    <a:pt x="1999" y="32467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72" y="67646"/>
                  </a:lnTo>
                  <a:lnTo>
                    <a:pt x="8043" y="81553"/>
                  </a:lnTo>
                  <a:lnTo>
                    <a:pt x="9502" y="95955"/>
                  </a:lnTo>
                  <a:lnTo>
                    <a:pt x="11335" y="110494"/>
                  </a:lnTo>
                  <a:lnTo>
                    <a:pt x="13566" y="125000"/>
                  </a:lnTo>
                  <a:lnTo>
                    <a:pt x="16142" y="139419"/>
                  </a:lnTo>
                  <a:lnTo>
                    <a:pt x="18989" y="153749"/>
                  </a:lnTo>
                  <a:lnTo>
                    <a:pt x="22037" y="168168"/>
                  </a:lnTo>
                  <a:lnTo>
                    <a:pt x="25229" y="183001"/>
                  </a:lnTo>
                  <a:lnTo>
                    <a:pt x="28518" y="198390"/>
                  </a:lnTo>
                  <a:lnTo>
                    <a:pt x="31708" y="214151"/>
                  </a:lnTo>
                  <a:lnTo>
                    <a:pt x="34470" y="229885"/>
                  </a:lnTo>
                  <a:lnTo>
                    <a:pt x="36665" y="245354"/>
                  </a:lnTo>
                  <a:lnTo>
                    <a:pt x="38477" y="260333"/>
                  </a:lnTo>
                  <a:lnTo>
                    <a:pt x="40308" y="274545"/>
                  </a:lnTo>
                  <a:lnTo>
                    <a:pt x="42373" y="287844"/>
                  </a:lnTo>
                  <a:lnTo>
                    <a:pt x="43940" y="297728"/>
                  </a:lnTo>
                  <a:lnTo>
                    <a:pt x="44262" y="300904"/>
                  </a:lnTo>
                  <a:lnTo>
                    <a:pt x="44000" y="298251"/>
                  </a:lnTo>
                  <a:lnTo>
                    <a:pt x="43762" y="291576"/>
                  </a:lnTo>
                  <a:lnTo>
                    <a:pt x="44026" y="282294"/>
                  </a:lnTo>
                  <a:lnTo>
                    <a:pt x="44969" y="271347"/>
                  </a:lnTo>
                  <a:lnTo>
                    <a:pt x="46561" y="259495"/>
                  </a:lnTo>
                  <a:lnTo>
                    <a:pt x="48689" y="247425"/>
                  </a:lnTo>
                  <a:lnTo>
                    <a:pt x="51231" y="235509"/>
                  </a:lnTo>
                  <a:lnTo>
                    <a:pt x="54240" y="223871"/>
                  </a:lnTo>
                  <a:lnTo>
                    <a:pt x="57936" y="212509"/>
                  </a:lnTo>
                  <a:lnTo>
                    <a:pt x="62394" y="201393"/>
                  </a:lnTo>
                  <a:lnTo>
                    <a:pt x="67862" y="190959"/>
                  </a:lnTo>
                  <a:lnTo>
                    <a:pt x="74822" y="182082"/>
                  </a:lnTo>
                  <a:lnTo>
                    <a:pt x="83389" y="175125"/>
                  </a:lnTo>
                  <a:lnTo>
                    <a:pt x="93058" y="170455"/>
                  </a:lnTo>
                  <a:lnTo>
                    <a:pt x="102926" y="168668"/>
                  </a:lnTo>
                  <a:lnTo>
                    <a:pt x="112441" y="169810"/>
                  </a:lnTo>
                  <a:lnTo>
                    <a:pt x="121268" y="173643"/>
                  </a:lnTo>
                  <a:lnTo>
                    <a:pt x="129116" y="179938"/>
                  </a:lnTo>
                  <a:lnTo>
                    <a:pt x="135945" y="188310"/>
                  </a:lnTo>
                  <a:lnTo>
                    <a:pt x="141886" y="198146"/>
                  </a:lnTo>
                  <a:lnTo>
                    <a:pt x="147126" y="208723"/>
                  </a:lnTo>
                  <a:lnTo>
                    <a:pt x="151839" y="219574"/>
                  </a:lnTo>
                  <a:lnTo>
                    <a:pt x="156008" y="230637"/>
                  </a:lnTo>
                  <a:lnTo>
                    <a:pt x="159437" y="242129"/>
                  </a:lnTo>
                  <a:lnTo>
                    <a:pt x="162078" y="254154"/>
                  </a:lnTo>
                  <a:lnTo>
                    <a:pt x="164026" y="266651"/>
                  </a:lnTo>
                  <a:lnTo>
                    <a:pt x="165627" y="281008"/>
                  </a:lnTo>
                  <a:lnTo>
                    <a:pt x="167024" y="301843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367115" y="3236595"/>
              <a:ext cx="181197" cy="144313"/>
            </a:xfrm>
            <a:custGeom>
              <a:avLst/>
              <a:gdLst/>
              <a:ahLst/>
              <a:cxnLst/>
              <a:rect l="0" t="0" r="0" b="0"/>
              <a:pathLst>
                <a:path w="181197" h="144313">
                  <a:moveTo>
                    <a:pt x="75911" y="48296"/>
                  </a:moveTo>
                  <a:lnTo>
                    <a:pt x="78643" y="39494"/>
                  </a:lnTo>
                  <a:lnTo>
                    <a:pt x="79505" y="31147"/>
                  </a:lnTo>
                  <a:lnTo>
                    <a:pt x="78511" y="22467"/>
                  </a:lnTo>
                  <a:lnTo>
                    <a:pt x="75799" y="14038"/>
                  </a:lnTo>
                  <a:lnTo>
                    <a:pt x="71366" y="7136"/>
                  </a:lnTo>
                  <a:lnTo>
                    <a:pt x="65381" y="2366"/>
                  </a:lnTo>
                  <a:lnTo>
                    <a:pt x="58296" y="0"/>
                  </a:lnTo>
                  <a:lnTo>
                    <a:pt x="50718" y="308"/>
                  </a:lnTo>
                  <a:lnTo>
                    <a:pt x="43042" y="3153"/>
                  </a:lnTo>
                  <a:lnTo>
                    <a:pt x="35606" y="8113"/>
                  </a:lnTo>
                  <a:lnTo>
                    <a:pt x="28765" y="14706"/>
                  </a:lnTo>
                  <a:lnTo>
                    <a:pt x="22649" y="22501"/>
                  </a:lnTo>
                  <a:lnTo>
                    <a:pt x="17203" y="31152"/>
                  </a:lnTo>
                  <a:lnTo>
                    <a:pt x="12303" y="40403"/>
                  </a:lnTo>
                  <a:lnTo>
                    <a:pt x="7827" y="50070"/>
                  </a:lnTo>
                  <a:lnTo>
                    <a:pt x="3987" y="60188"/>
                  </a:lnTo>
                  <a:lnTo>
                    <a:pt x="1313" y="70972"/>
                  </a:lnTo>
                  <a:lnTo>
                    <a:pt x="0" y="82482"/>
                  </a:lnTo>
                  <a:lnTo>
                    <a:pt x="102" y="94314"/>
                  </a:lnTo>
                  <a:lnTo>
                    <a:pt x="1691" y="105725"/>
                  </a:lnTo>
                  <a:lnTo>
                    <a:pt x="4660" y="116315"/>
                  </a:lnTo>
                  <a:lnTo>
                    <a:pt x="9094" y="125712"/>
                  </a:lnTo>
                  <a:lnTo>
                    <a:pt x="15343" y="133421"/>
                  </a:lnTo>
                  <a:lnTo>
                    <a:pt x="23427" y="139328"/>
                  </a:lnTo>
                  <a:lnTo>
                    <a:pt x="32768" y="143158"/>
                  </a:lnTo>
                  <a:lnTo>
                    <a:pt x="42415" y="144312"/>
                  </a:lnTo>
                  <a:lnTo>
                    <a:pt x="51782" y="142719"/>
                  </a:lnTo>
                  <a:lnTo>
                    <a:pt x="60509" y="138737"/>
                  </a:lnTo>
                  <a:lnTo>
                    <a:pt x="68291" y="132867"/>
                  </a:lnTo>
                  <a:lnTo>
                    <a:pt x="75071" y="125586"/>
                  </a:lnTo>
                  <a:lnTo>
                    <a:pt x="80809" y="117126"/>
                  </a:lnTo>
                  <a:lnTo>
                    <a:pt x="85381" y="107479"/>
                  </a:lnTo>
                  <a:lnTo>
                    <a:pt x="88858" y="96767"/>
                  </a:lnTo>
                  <a:lnTo>
                    <a:pt x="92357" y="86368"/>
                  </a:lnTo>
                  <a:lnTo>
                    <a:pt x="96960" y="79111"/>
                  </a:lnTo>
                  <a:lnTo>
                    <a:pt x="102155" y="76294"/>
                  </a:lnTo>
                  <a:lnTo>
                    <a:pt x="107738" y="76998"/>
                  </a:lnTo>
                  <a:lnTo>
                    <a:pt x="113660" y="80026"/>
                  </a:lnTo>
                  <a:lnTo>
                    <a:pt x="119872" y="84516"/>
                  </a:lnTo>
                  <a:lnTo>
                    <a:pt x="126314" y="89920"/>
                  </a:lnTo>
                  <a:lnTo>
                    <a:pt x="132928" y="95893"/>
                  </a:lnTo>
                  <a:lnTo>
                    <a:pt x="139749" y="102114"/>
                  </a:lnTo>
                  <a:lnTo>
                    <a:pt x="147781" y="108949"/>
                  </a:lnTo>
                  <a:lnTo>
                    <a:pt x="159962" y="118109"/>
                  </a:lnTo>
                  <a:lnTo>
                    <a:pt x="181196" y="1325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516725" y="3053264"/>
              <a:ext cx="52643" cy="305327"/>
            </a:xfrm>
            <a:custGeom>
              <a:avLst/>
              <a:gdLst/>
              <a:ahLst/>
              <a:cxnLst/>
              <a:rect l="0" t="0" r="0" b="0"/>
              <a:pathLst>
                <a:path w="52643" h="305327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6" y="41083"/>
                  </a:lnTo>
                  <a:lnTo>
                    <a:pt x="11656" y="54771"/>
                  </a:lnTo>
                  <a:lnTo>
                    <a:pt x="14821" y="69576"/>
                  </a:lnTo>
                  <a:lnTo>
                    <a:pt x="18085" y="85731"/>
                  </a:lnTo>
                  <a:lnTo>
                    <a:pt x="21423" y="102976"/>
                  </a:lnTo>
                  <a:lnTo>
                    <a:pt x="24814" y="120770"/>
                  </a:lnTo>
                  <a:lnTo>
                    <a:pt x="28243" y="138733"/>
                  </a:lnTo>
                  <a:lnTo>
                    <a:pt x="31698" y="156521"/>
                  </a:lnTo>
                  <a:lnTo>
                    <a:pt x="35170" y="173763"/>
                  </a:lnTo>
                  <a:lnTo>
                    <a:pt x="38651" y="190320"/>
                  </a:lnTo>
                  <a:lnTo>
                    <a:pt x="41970" y="206233"/>
                  </a:lnTo>
                  <a:lnTo>
                    <a:pt x="44820" y="221620"/>
                  </a:lnTo>
                  <a:lnTo>
                    <a:pt x="47070" y="236593"/>
                  </a:lnTo>
                  <a:lnTo>
                    <a:pt x="48752" y="250847"/>
                  </a:lnTo>
                  <a:lnTo>
                    <a:pt x="50146" y="265170"/>
                  </a:lnTo>
                  <a:lnTo>
                    <a:pt x="51373" y="281940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57111" y="3064098"/>
              <a:ext cx="122828" cy="305022"/>
            </a:xfrm>
            <a:custGeom>
              <a:avLst/>
              <a:gdLst/>
              <a:ahLst/>
              <a:cxnLst/>
              <a:rect l="0" t="0" r="0" b="0"/>
              <a:pathLst>
                <a:path w="122828" h="305022">
                  <a:moveTo>
                    <a:pt x="59656" y="305021"/>
                  </a:moveTo>
                  <a:lnTo>
                    <a:pt x="56722" y="296085"/>
                  </a:lnTo>
                  <a:lnTo>
                    <a:pt x="53939" y="286458"/>
                  </a:lnTo>
                  <a:lnTo>
                    <a:pt x="51040" y="275176"/>
                  </a:lnTo>
                  <a:lnTo>
                    <a:pt x="48000" y="262681"/>
                  </a:lnTo>
                  <a:lnTo>
                    <a:pt x="44834" y="249850"/>
                  </a:lnTo>
                  <a:lnTo>
                    <a:pt x="41571" y="237227"/>
                  </a:lnTo>
                  <a:lnTo>
                    <a:pt x="38232" y="224843"/>
                  </a:lnTo>
                  <a:lnTo>
                    <a:pt x="34842" y="212400"/>
                  </a:lnTo>
                  <a:lnTo>
                    <a:pt x="31413" y="199706"/>
                  </a:lnTo>
                  <a:lnTo>
                    <a:pt x="27958" y="186878"/>
                  </a:lnTo>
                  <a:lnTo>
                    <a:pt x="24485" y="174252"/>
                  </a:lnTo>
                  <a:lnTo>
                    <a:pt x="21001" y="162009"/>
                  </a:lnTo>
                  <a:lnTo>
                    <a:pt x="17507" y="150005"/>
                  </a:lnTo>
                  <a:lnTo>
                    <a:pt x="14009" y="137879"/>
                  </a:lnTo>
                  <a:lnTo>
                    <a:pt x="10512" y="125423"/>
                  </a:lnTo>
                  <a:lnTo>
                    <a:pt x="7180" y="112600"/>
                  </a:lnTo>
                  <a:lnTo>
                    <a:pt x="4323" y="99453"/>
                  </a:lnTo>
                  <a:lnTo>
                    <a:pt x="2073" y="86052"/>
                  </a:lnTo>
                  <a:lnTo>
                    <a:pt x="564" y="72629"/>
                  </a:lnTo>
                  <a:lnTo>
                    <a:pt x="0" y="59544"/>
                  </a:lnTo>
                  <a:lnTo>
                    <a:pt x="410" y="46977"/>
                  </a:lnTo>
                  <a:lnTo>
                    <a:pt x="1990" y="35251"/>
                  </a:lnTo>
                  <a:lnTo>
                    <a:pt x="5178" y="24901"/>
                  </a:lnTo>
                  <a:lnTo>
                    <a:pt x="10065" y="16098"/>
                  </a:lnTo>
                  <a:lnTo>
                    <a:pt x="16448" y="9018"/>
                  </a:lnTo>
                  <a:lnTo>
                    <a:pt x="24021" y="4003"/>
                  </a:lnTo>
                  <a:lnTo>
                    <a:pt x="32487" y="1042"/>
                  </a:lnTo>
                  <a:lnTo>
                    <a:pt x="41763" y="0"/>
                  </a:lnTo>
                  <a:lnTo>
                    <a:pt x="51967" y="805"/>
                  </a:lnTo>
                  <a:lnTo>
                    <a:pt x="63074" y="3227"/>
                  </a:lnTo>
                  <a:lnTo>
                    <a:pt x="74538" y="6829"/>
                  </a:lnTo>
                  <a:lnTo>
                    <a:pt x="86592" y="11509"/>
                  </a:lnTo>
                  <a:lnTo>
                    <a:pt x="101412" y="18790"/>
                  </a:lnTo>
                  <a:lnTo>
                    <a:pt x="122827" y="312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53596" y="3221720"/>
              <a:ext cx="105285" cy="31586"/>
            </a:xfrm>
            <a:custGeom>
              <a:avLst/>
              <a:gdLst/>
              <a:ahLst/>
              <a:cxnLst/>
              <a:rect l="0" t="0" r="0" b="0"/>
              <a:pathLst>
                <a:path w="105285" h="31586">
                  <a:moveTo>
                    <a:pt x="105284" y="0"/>
                  </a:moveTo>
                  <a:lnTo>
                    <a:pt x="99283" y="5733"/>
                  </a:lnTo>
                  <a:lnTo>
                    <a:pt x="92438" y="10018"/>
                  </a:lnTo>
                  <a:lnTo>
                    <a:pt x="84051" y="13228"/>
                  </a:lnTo>
                  <a:lnTo>
                    <a:pt x="74423" y="15762"/>
                  </a:lnTo>
                  <a:lnTo>
                    <a:pt x="64109" y="18108"/>
                  </a:lnTo>
                  <a:lnTo>
                    <a:pt x="53510" y="20551"/>
                  </a:lnTo>
                  <a:lnTo>
                    <a:pt x="43091" y="23042"/>
                  </a:lnTo>
                  <a:lnTo>
                    <a:pt x="32325" y="25529"/>
                  </a:lnTo>
                  <a:lnTo>
                    <a:pt x="19154" y="282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22052" y="3358590"/>
              <a:ext cx="22338" cy="126343"/>
            </a:xfrm>
            <a:custGeom>
              <a:avLst/>
              <a:gdLst/>
              <a:ahLst/>
              <a:cxnLst/>
              <a:rect l="0" t="0" r="0" b="0"/>
              <a:pathLst>
                <a:path w="22338" h="126343">
                  <a:moveTo>
                    <a:pt x="0" y="0"/>
                  </a:moveTo>
                  <a:lnTo>
                    <a:pt x="2933" y="8802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5" y="34968"/>
                  </a:lnTo>
                  <a:lnTo>
                    <a:pt x="14820" y="44463"/>
                  </a:lnTo>
                  <a:lnTo>
                    <a:pt x="18071" y="54250"/>
                  </a:lnTo>
                  <a:lnTo>
                    <a:pt x="20890" y="64091"/>
                  </a:lnTo>
                  <a:lnTo>
                    <a:pt x="22337" y="73617"/>
                  </a:lnTo>
                  <a:lnTo>
                    <a:pt x="22010" y="82646"/>
                  </a:lnTo>
                  <a:lnTo>
                    <a:pt x="20119" y="91068"/>
                  </a:lnTo>
                  <a:lnTo>
                    <a:pt x="16919" y="99689"/>
                  </a:lnTo>
                  <a:lnTo>
                    <a:pt x="11007" y="11038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85264" y="3179606"/>
              <a:ext cx="84229" cy="176489"/>
            </a:xfrm>
            <a:custGeom>
              <a:avLst/>
              <a:gdLst/>
              <a:ahLst/>
              <a:cxnLst/>
              <a:rect l="0" t="0" r="0" b="0"/>
              <a:pathLst>
                <a:path w="84229" h="176489">
                  <a:moveTo>
                    <a:pt x="0" y="84228"/>
                  </a:moveTo>
                  <a:lnTo>
                    <a:pt x="67" y="98830"/>
                  </a:lnTo>
                  <a:lnTo>
                    <a:pt x="706" y="112101"/>
                  </a:lnTo>
                  <a:lnTo>
                    <a:pt x="2003" y="125298"/>
                  </a:lnTo>
                  <a:lnTo>
                    <a:pt x="3862" y="138466"/>
                  </a:lnTo>
                  <a:lnTo>
                    <a:pt x="6179" y="151327"/>
                  </a:lnTo>
                  <a:lnTo>
                    <a:pt x="8829" y="163659"/>
                  </a:lnTo>
                  <a:lnTo>
                    <a:pt x="11111" y="173068"/>
                  </a:lnTo>
                  <a:lnTo>
                    <a:pt x="12047" y="176488"/>
                  </a:lnTo>
                  <a:lnTo>
                    <a:pt x="11598" y="174793"/>
                  </a:lnTo>
                  <a:lnTo>
                    <a:pt x="10123" y="169712"/>
                  </a:lnTo>
                  <a:lnTo>
                    <a:pt x="8120" y="162383"/>
                  </a:lnTo>
                  <a:lnTo>
                    <a:pt x="6135" y="153314"/>
                  </a:lnTo>
                  <a:lnTo>
                    <a:pt x="4456" y="142866"/>
                  </a:lnTo>
                  <a:lnTo>
                    <a:pt x="3153" y="131364"/>
                  </a:lnTo>
                  <a:lnTo>
                    <a:pt x="2192" y="119090"/>
                  </a:lnTo>
                  <a:lnTo>
                    <a:pt x="1515" y="106274"/>
                  </a:lnTo>
                  <a:lnTo>
                    <a:pt x="1380" y="93407"/>
                  </a:lnTo>
                  <a:lnTo>
                    <a:pt x="2346" y="81225"/>
                  </a:lnTo>
                  <a:lnTo>
                    <a:pt x="4626" y="70071"/>
                  </a:lnTo>
                  <a:lnTo>
                    <a:pt x="8123" y="59938"/>
                  </a:lnTo>
                  <a:lnTo>
                    <a:pt x="12613" y="50663"/>
                  </a:lnTo>
                  <a:lnTo>
                    <a:pt x="17859" y="42056"/>
                  </a:lnTo>
                  <a:lnTo>
                    <a:pt x="23822" y="34103"/>
                  </a:lnTo>
                  <a:lnTo>
                    <a:pt x="30648" y="26973"/>
                  </a:lnTo>
                  <a:lnTo>
                    <a:pt x="38339" y="20695"/>
                  </a:lnTo>
                  <a:lnTo>
                    <a:pt x="46513" y="15309"/>
                  </a:lnTo>
                  <a:lnTo>
                    <a:pt x="55388" y="10412"/>
                  </a:lnTo>
                  <a:lnTo>
                    <a:pt x="66862" y="557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198199" y="3200663"/>
              <a:ext cx="102297" cy="156562"/>
            </a:xfrm>
            <a:custGeom>
              <a:avLst/>
              <a:gdLst/>
              <a:ahLst/>
              <a:cxnLst/>
              <a:rect l="0" t="0" r="0" b="0"/>
              <a:pathLst>
                <a:path w="102297" h="156562">
                  <a:moveTo>
                    <a:pt x="76578" y="0"/>
                  </a:moveTo>
                  <a:lnTo>
                    <a:pt x="67777" y="3000"/>
                  </a:lnTo>
                  <a:lnTo>
                    <a:pt x="59430" y="6423"/>
                  </a:lnTo>
                  <a:lnTo>
                    <a:pt x="50736" y="10628"/>
                  </a:lnTo>
                  <a:lnTo>
                    <a:pt x="41788" y="15874"/>
                  </a:lnTo>
                  <a:lnTo>
                    <a:pt x="32941" y="22652"/>
                  </a:lnTo>
                  <a:lnTo>
                    <a:pt x="24412" y="31089"/>
                  </a:lnTo>
                  <a:lnTo>
                    <a:pt x="16568" y="41002"/>
                  </a:lnTo>
                  <a:lnTo>
                    <a:pt x="9988" y="52093"/>
                  </a:lnTo>
                  <a:lnTo>
                    <a:pt x="4873" y="64060"/>
                  </a:lnTo>
                  <a:lnTo>
                    <a:pt x="1423" y="76330"/>
                  </a:lnTo>
                  <a:lnTo>
                    <a:pt x="0" y="88099"/>
                  </a:lnTo>
                  <a:lnTo>
                    <a:pt x="599" y="98971"/>
                  </a:lnTo>
                  <a:lnTo>
                    <a:pt x="2931" y="108912"/>
                  </a:lnTo>
                  <a:lnTo>
                    <a:pt x="6622" y="118057"/>
                  </a:lnTo>
                  <a:lnTo>
                    <a:pt x="11327" y="126577"/>
                  </a:lnTo>
                  <a:lnTo>
                    <a:pt x="16922" y="134471"/>
                  </a:lnTo>
                  <a:lnTo>
                    <a:pt x="23500" y="141561"/>
                  </a:lnTo>
                  <a:lnTo>
                    <a:pt x="31030" y="147804"/>
                  </a:lnTo>
                  <a:lnTo>
                    <a:pt x="39204" y="152811"/>
                  </a:lnTo>
                  <a:lnTo>
                    <a:pt x="47537" y="155813"/>
                  </a:lnTo>
                  <a:lnTo>
                    <a:pt x="55734" y="156561"/>
                  </a:lnTo>
                  <a:lnTo>
                    <a:pt x="63694" y="155114"/>
                  </a:lnTo>
                  <a:lnTo>
                    <a:pt x="71421" y="151558"/>
                  </a:lnTo>
                  <a:lnTo>
                    <a:pt x="78941" y="146163"/>
                  </a:lnTo>
                  <a:lnTo>
                    <a:pt x="85975" y="139135"/>
                  </a:lnTo>
                  <a:lnTo>
                    <a:pt x="91947" y="130532"/>
                  </a:lnTo>
                  <a:lnTo>
                    <a:pt x="96626" y="120528"/>
                  </a:lnTo>
                  <a:lnTo>
                    <a:pt x="99937" y="109389"/>
                  </a:lnTo>
                  <a:lnTo>
                    <a:pt x="101793" y="97390"/>
                  </a:lnTo>
                  <a:lnTo>
                    <a:pt x="102296" y="84772"/>
                  </a:lnTo>
                  <a:lnTo>
                    <a:pt x="101515" y="72046"/>
                  </a:lnTo>
                  <a:lnTo>
                    <a:pt x="99405" y="59962"/>
                  </a:lnTo>
                  <a:lnTo>
                    <a:pt x="96072" y="48879"/>
                  </a:lnTo>
                  <a:lnTo>
                    <a:pt x="92038" y="38904"/>
                  </a:lnTo>
                  <a:lnTo>
                    <a:pt x="87757" y="28991"/>
                  </a:lnTo>
                  <a:lnTo>
                    <a:pt x="82855" y="1715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337947" y="3211191"/>
              <a:ext cx="118178" cy="147741"/>
            </a:xfrm>
            <a:custGeom>
              <a:avLst/>
              <a:gdLst/>
              <a:ahLst/>
              <a:cxnLst/>
              <a:rect l="0" t="0" r="0" b="0"/>
              <a:pathLst>
                <a:path w="118178" h="147741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63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52" y="72336"/>
                  </a:lnTo>
                  <a:lnTo>
                    <a:pt x="11948" y="85515"/>
                  </a:lnTo>
                  <a:lnTo>
                    <a:pt x="15704" y="98431"/>
                  </a:lnTo>
                  <a:lnTo>
                    <a:pt x="20201" y="110879"/>
                  </a:lnTo>
                  <a:lnTo>
                    <a:pt x="25696" y="122355"/>
                  </a:lnTo>
                  <a:lnTo>
                    <a:pt x="32674" y="132003"/>
                  </a:lnTo>
                  <a:lnTo>
                    <a:pt x="41252" y="139516"/>
                  </a:lnTo>
                  <a:lnTo>
                    <a:pt x="50929" y="144747"/>
                  </a:lnTo>
                  <a:lnTo>
                    <a:pt x="60802" y="147450"/>
                  </a:lnTo>
                  <a:lnTo>
                    <a:pt x="70321" y="147740"/>
                  </a:lnTo>
                  <a:lnTo>
                    <a:pt x="79150" y="145683"/>
                  </a:lnTo>
                  <a:lnTo>
                    <a:pt x="86999" y="141121"/>
                  </a:lnTo>
                  <a:lnTo>
                    <a:pt x="93829" y="134209"/>
                  </a:lnTo>
                  <a:lnTo>
                    <a:pt x="99771" y="125503"/>
                  </a:lnTo>
                  <a:lnTo>
                    <a:pt x="105012" y="115760"/>
                  </a:lnTo>
                  <a:lnTo>
                    <a:pt x="109720" y="105508"/>
                  </a:lnTo>
                  <a:lnTo>
                    <a:pt x="113717" y="95035"/>
                  </a:lnTo>
                  <a:lnTo>
                    <a:pt x="116497" y="84478"/>
                  </a:lnTo>
                  <a:lnTo>
                    <a:pt x="117890" y="73898"/>
                  </a:lnTo>
                  <a:lnTo>
                    <a:pt x="118177" y="63195"/>
                  </a:lnTo>
                  <a:lnTo>
                    <a:pt x="117952" y="50769"/>
                  </a:lnTo>
                  <a:lnTo>
                    <a:pt x="117194" y="3217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95875" y="3203987"/>
              <a:ext cx="115814" cy="154604"/>
            </a:xfrm>
            <a:custGeom>
              <a:avLst/>
              <a:gdLst/>
              <a:ahLst/>
              <a:cxnLst/>
              <a:rect l="0" t="0" r="0" b="0"/>
              <a:pathLst>
                <a:path w="115814" h="154604">
                  <a:moveTo>
                    <a:pt x="0" y="59847"/>
                  </a:moveTo>
                  <a:lnTo>
                    <a:pt x="2934" y="68648"/>
                  </a:lnTo>
                  <a:lnTo>
                    <a:pt x="5716" y="76995"/>
                  </a:lnTo>
                  <a:lnTo>
                    <a:pt x="8616" y="85693"/>
                  </a:lnTo>
                  <a:lnTo>
                    <a:pt x="11656" y="94814"/>
                  </a:lnTo>
                  <a:lnTo>
                    <a:pt x="14821" y="104310"/>
                  </a:lnTo>
                  <a:lnTo>
                    <a:pt x="18046" y="114052"/>
                  </a:lnTo>
                  <a:lnTo>
                    <a:pt x="19974" y="122205"/>
                  </a:lnTo>
                  <a:lnTo>
                    <a:pt x="19437" y="125819"/>
                  </a:lnTo>
                  <a:lnTo>
                    <a:pt x="17803" y="124459"/>
                  </a:lnTo>
                  <a:lnTo>
                    <a:pt x="16040" y="119149"/>
                  </a:lnTo>
                  <a:lnTo>
                    <a:pt x="14358" y="111192"/>
                  </a:lnTo>
                  <a:lnTo>
                    <a:pt x="12536" y="101775"/>
                  </a:lnTo>
                  <a:lnTo>
                    <a:pt x="10428" y="91650"/>
                  </a:lnTo>
                  <a:lnTo>
                    <a:pt x="8331" y="81046"/>
                  </a:lnTo>
                  <a:lnTo>
                    <a:pt x="6900" y="69848"/>
                  </a:lnTo>
                  <a:lnTo>
                    <a:pt x="6457" y="58018"/>
                  </a:lnTo>
                  <a:lnTo>
                    <a:pt x="7160" y="45950"/>
                  </a:lnTo>
                  <a:lnTo>
                    <a:pt x="9159" y="34371"/>
                  </a:lnTo>
                  <a:lnTo>
                    <a:pt x="12401" y="23668"/>
                  </a:lnTo>
                  <a:lnTo>
                    <a:pt x="16851" y="14363"/>
                  </a:lnTo>
                  <a:lnTo>
                    <a:pt x="22578" y="7247"/>
                  </a:lnTo>
                  <a:lnTo>
                    <a:pt x="29498" y="2547"/>
                  </a:lnTo>
                  <a:lnTo>
                    <a:pt x="37243" y="172"/>
                  </a:lnTo>
                  <a:lnTo>
                    <a:pt x="45280" y="0"/>
                  </a:lnTo>
                  <a:lnTo>
                    <a:pt x="53275" y="1736"/>
                  </a:lnTo>
                  <a:lnTo>
                    <a:pt x="61099" y="5151"/>
                  </a:lnTo>
                  <a:lnTo>
                    <a:pt x="68732" y="10175"/>
                  </a:lnTo>
                  <a:lnTo>
                    <a:pt x="76195" y="16623"/>
                  </a:lnTo>
                  <a:lnTo>
                    <a:pt x="83359" y="24220"/>
                  </a:lnTo>
                  <a:lnTo>
                    <a:pt x="89951" y="32690"/>
                  </a:lnTo>
                  <a:lnTo>
                    <a:pt x="95865" y="41798"/>
                  </a:lnTo>
                  <a:lnTo>
                    <a:pt x="100989" y="51523"/>
                  </a:lnTo>
                  <a:lnTo>
                    <a:pt x="105133" y="62036"/>
                  </a:lnTo>
                  <a:lnTo>
                    <a:pt x="108290" y="73365"/>
                  </a:lnTo>
                  <a:lnTo>
                    <a:pt x="110602" y="85376"/>
                  </a:lnTo>
                  <a:lnTo>
                    <a:pt x="112495" y="99345"/>
                  </a:lnTo>
                  <a:lnTo>
                    <a:pt x="114137" y="119855"/>
                  </a:lnTo>
                  <a:lnTo>
                    <a:pt x="115813" y="1546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670007" y="3036179"/>
              <a:ext cx="131196" cy="359467"/>
            </a:xfrm>
            <a:custGeom>
              <a:avLst/>
              <a:gdLst/>
              <a:ahLst/>
              <a:cxnLst/>
              <a:rect l="0" t="0" r="0" b="0"/>
              <a:pathLst>
                <a:path w="131196" h="359467">
                  <a:moveTo>
                    <a:pt x="99609" y="227655"/>
                  </a:moveTo>
                  <a:lnTo>
                    <a:pt x="93540" y="221989"/>
                  </a:lnTo>
                  <a:lnTo>
                    <a:pt x="86055" y="218345"/>
                  </a:lnTo>
                  <a:lnTo>
                    <a:pt x="76381" y="216440"/>
                  </a:lnTo>
                  <a:lnTo>
                    <a:pt x="65239" y="216112"/>
                  </a:lnTo>
                  <a:lnTo>
                    <a:pt x="53905" y="217379"/>
                  </a:lnTo>
                  <a:lnTo>
                    <a:pt x="43142" y="220108"/>
                  </a:lnTo>
                  <a:lnTo>
                    <a:pt x="33344" y="224201"/>
                  </a:lnTo>
                  <a:lnTo>
                    <a:pt x="24778" y="229685"/>
                  </a:lnTo>
                  <a:lnTo>
                    <a:pt x="17440" y="236452"/>
                  </a:lnTo>
                  <a:lnTo>
                    <a:pt x="11312" y="244604"/>
                  </a:lnTo>
                  <a:lnTo>
                    <a:pt x="6472" y="254510"/>
                  </a:lnTo>
                  <a:lnTo>
                    <a:pt x="2847" y="266199"/>
                  </a:lnTo>
                  <a:lnTo>
                    <a:pt x="562" y="278947"/>
                  </a:lnTo>
                  <a:lnTo>
                    <a:pt x="0" y="291502"/>
                  </a:lnTo>
                  <a:lnTo>
                    <a:pt x="1215" y="303167"/>
                  </a:lnTo>
                  <a:lnTo>
                    <a:pt x="3980" y="313945"/>
                  </a:lnTo>
                  <a:lnTo>
                    <a:pt x="7970" y="324251"/>
                  </a:lnTo>
                  <a:lnTo>
                    <a:pt x="12878" y="334386"/>
                  </a:lnTo>
                  <a:lnTo>
                    <a:pt x="18612" y="343855"/>
                  </a:lnTo>
                  <a:lnTo>
                    <a:pt x="25284" y="351484"/>
                  </a:lnTo>
                  <a:lnTo>
                    <a:pt x="32872" y="356756"/>
                  </a:lnTo>
                  <a:lnTo>
                    <a:pt x="40916" y="359466"/>
                  </a:lnTo>
                  <a:lnTo>
                    <a:pt x="48628" y="359391"/>
                  </a:lnTo>
                  <a:lnTo>
                    <a:pt x="55591" y="356704"/>
                  </a:lnTo>
                  <a:lnTo>
                    <a:pt x="61739" y="351850"/>
                  </a:lnTo>
                  <a:lnTo>
                    <a:pt x="67178" y="345328"/>
                  </a:lnTo>
                  <a:lnTo>
                    <a:pt x="72057" y="337581"/>
                  </a:lnTo>
                  <a:lnTo>
                    <a:pt x="76521" y="328962"/>
                  </a:lnTo>
                  <a:lnTo>
                    <a:pt x="80688" y="319733"/>
                  </a:lnTo>
                  <a:lnTo>
                    <a:pt x="84640" y="310075"/>
                  </a:lnTo>
                  <a:lnTo>
                    <a:pt x="88281" y="299794"/>
                  </a:lnTo>
                  <a:lnTo>
                    <a:pt x="91347" y="288368"/>
                  </a:lnTo>
                  <a:lnTo>
                    <a:pt x="93741" y="275595"/>
                  </a:lnTo>
                  <a:lnTo>
                    <a:pt x="95518" y="261422"/>
                  </a:lnTo>
                  <a:lnTo>
                    <a:pt x="96793" y="245772"/>
                  </a:lnTo>
                  <a:lnTo>
                    <a:pt x="97688" y="228758"/>
                  </a:lnTo>
                  <a:lnTo>
                    <a:pt x="98307" y="210621"/>
                  </a:lnTo>
                  <a:lnTo>
                    <a:pt x="98731" y="191623"/>
                  </a:lnTo>
                  <a:lnTo>
                    <a:pt x="99019" y="171998"/>
                  </a:lnTo>
                  <a:lnTo>
                    <a:pt x="99213" y="152094"/>
                  </a:lnTo>
                  <a:lnTo>
                    <a:pt x="99344" y="132352"/>
                  </a:lnTo>
                  <a:lnTo>
                    <a:pt x="99427" y="113003"/>
                  </a:lnTo>
                  <a:lnTo>
                    <a:pt x="99313" y="94249"/>
                  </a:lnTo>
                  <a:lnTo>
                    <a:pt x="98704" y="76341"/>
                  </a:lnTo>
                  <a:lnTo>
                    <a:pt x="97477" y="59334"/>
                  </a:lnTo>
                  <a:lnTo>
                    <a:pt x="95670" y="43286"/>
                  </a:lnTo>
                  <a:lnTo>
                    <a:pt x="93385" y="28340"/>
                  </a:lnTo>
                  <a:lnTo>
                    <a:pt x="90732" y="14533"/>
                  </a:lnTo>
                  <a:lnTo>
                    <a:pt x="87665" y="4052"/>
                  </a:lnTo>
                  <a:lnTo>
                    <a:pt x="84762" y="0"/>
                  </a:lnTo>
                  <a:lnTo>
                    <a:pt x="83170" y="1823"/>
                  </a:lnTo>
                  <a:lnTo>
                    <a:pt x="82989" y="7849"/>
                  </a:lnTo>
                  <a:lnTo>
                    <a:pt x="83760" y="16994"/>
                  </a:lnTo>
                  <a:lnTo>
                    <a:pt x="84865" y="28899"/>
                  </a:lnTo>
                  <a:lnTo>
                    <a:pt x="85935" y="43187"/>
                  </a:lnTo>
                  <a:lnTo>
                    <a:pt x="86988" y="59219"/>
                  </a:lnTo>
                  <a:lnTo>
                    <a:pt x="88310" y="76221"/>
                  </a:lnTo>
                  <a:lnTo>
                    <a:pt x="90049" y="93668"/>
                  </a:lnTo>
                  <a:lnTo>
                    <a:pt x="92050" y="111286"/>
                  </a:lnTo>
                  <a:lnTo>
                    <a:pt x="93941" y="128951"/>
                  </a:lnTo>
                  <a:lnTo>
                    <a:pt x="95515" y="146606"/>
                  </a:lnTo>
                  <a:lnTo>
                    <a:pt x="96894" y="164072"/>
                  </a:lnTo>
                  <a:lnTo>
                    <a:pt x="98427" y="181041"/>
                  </a:lnTo>
                  <a:lnTo>
                    <a:pt x="100310" y="197386"/>
                  </a:lnTo>
                  <a:lnTo>
                    <a:pt x="102577" y="213144"/>
                  </a:lnTo>
                  <a:lnTo>
                    <a:pt x="105176" y="228420"/>
                  </a:lnTo>
                  <a:lnTo>
                    <a:pt x="108039" y="243320"/>
                  </a:lnTo>
                  <a:lnTo>
                    <a:pt x="111138" y="257722"/>
                  </a:lnTo>
                  <a:lnTo>
                    <a:pt x="114904" y="272904"/>
                  </a:lnTo>
                  <a:lnTo>
                    <a:pt x="120786" y="292437"/>
                  </a:lnTo>
                  <a:lnTo>
                    <a:pt x="131195" y="3224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077655" y="3242777"/>
              <a:ext cx="138783" cy="169180"/>
            </a:xfrm>
            <a:custGeom>
              <a:avLst/>
              <a:gdLst/>
              <a:ahLst/>
              <a:cxnLst/>
              <a:rect l="0" t="0" r="0" b="0"/>
              <a:pathLst>
                <a:path w="138783" h="169180">
                  <a:moveTo>
                    <a:pt x="7816" y="10528"/>
                  </a:moveTo>
                  <a:lnTo>
                    <a:pt x="4950" y="19397"/>
                  </a:lnTo>
                  <a:lnTo>
                    <a:pt x="2807" y="28383"/>
                  </a:lnTo>
                  <a:lnTo>
                    <a:pt x="1208" y="38374"/>
                  </a:lnTo>
                  <a:lnTo>
                    <a:pt x="201" y="49182"/>
                  </a:lnTo>
                  <a:lnTo>
                    <a:pt x="0" y="60345"/>
                  </a:lnTo>
                  <a:lnTo>
                    <a:pt x="656" y="71550"/>
                  </a:lnTo>
                  <a:lnTo>
                    <a:pt x="2068" y="82663"/>
                  </a:lnTo>
                  <a:lnTo>
                    <a:pt x="4080" y="93647"/>
                  </a:lnTo>
                  <a:lnTo>
                    <a:pt x="6547" y="104508"/>
                  </a:lnTo>
                  <a:lnTo>
                    <a:pt x="9508" y="115106"/>
                  </a:lnTo>
                  <a:lnTo>
                    <a:pt x="13172" y="125155"/>
                  </a:lnTo>
                  <a:lnTo>
                    <a:pt x="17605" y="134542"/>
                  </a:lnTo>
                  <a:lnTo>
                    <a:pt x="22887" y="143152"/>
                  </a:lnTo>
                  <a:lnTo>
                    <a:pt x="29190" y="150790"/>
                  </a:lnTo>
                  <a:lnTo>
                    <a:pt x="36506" y="157437"/>
                  </a:lnTo>
                  <a:lnTo>
                    <a:pt x="44691" y="162900"/>
                  </a:lnTo>
                  <a:lnTo>
                    <a:pt x="53556" y="166748"/>
                  </a:lnTo>
                  <a:lnTo>
                    <a:pt x="62920" y="168881"/>
                  </a:lnTo>
                  <a:lnTo>
                    <a:pt x="72478" y="169179"/>
                  </a:lnTo>
                  <a:lnTo>
                    <a:pt x="81814" y="167334"/>
                  </a:lnTo>
                  <a:lnTo>
                    <a:pt x="90721" y="163383"/>
                  </a:lnTo>
                  <a:lnTo>
                    <a:pt x="99175" y="157477"/>
                  </a:lnTo>
                  <a:lnTo>
                    <a:pt x="107239" y="149701"/>
                  </a:lnTo>
                  <a:lnTo>
                    <a:pt x="114990" y="140287"/>
                  </a:lnTo>
                  <a:lnTo>
                    <a:pt x="122180" y="129562"/>
                  </a:lnTo>
                  <a:lnTo>
                    <a:pt x="128256" y="117848"/>
                  </a:lnTo>
                  <a:lnTo>
                    <a:pt x="133006" y="105420"/>
                  </a:lnTo>
                  <a:lnTo>
                    <a:pt x="136365" y="92654"/>
                  </a:lnTo>
                  <a:lnTo>
                    <a:pt x="138253" y="80011"/>
                  </a:lnTo>
                  <a:lnTo>
                    <a:pt x="138782" y="67735"/>
                  </a:lnTo>
                  <a:lnTo>
                    <a:pt x="138153" y="55938"/>
                  </a:lnTo>
                  <a:lnTo>
                    <a:pt x="136403" y="43327"/>
                  </a:lnTo>
                  <a:lnTo>
                    <a:pt x="132265" y="26564"/>
                  </a:lnTo>
                  <a:lnTo>
                    <a:pt x="12363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61591" y="3222351"/>
              <a:ext cx="162629" cy="338869"/>
            </a:xfrm>
            <a:custGeom>
              <a:avLst/>
              <a:gdLst/>
              <a:ahLst/>
              <a:cxnLst/>
              <a:rect l="0" t="0" r="0" b="0"/>
              <a:pathLst>
                <a:path w="162629" h="338869">
                  <a:moveTo>
                    <a:pt x="2865" y="136239"/>
                  </a:moveTo>
                  <a:lnTo>
                    <a:pt x="5799" y="147975"/>
                  </a:lnTo>
                  <a:lnTo>
                    <a:pt x="8581" y="159103"/>
                  </a:lnTo>
                  <a:lnTo>
                    <a:pt x="11481" y="170701"/>
                  </a:lnTo>
                  <a:lnTo>
                    <a:pt x="14521" y="182863"/>
                  </a:lnTo>
                  <a:lnTo>
                    <a:pt x="17686" y="195523"/>
                  </a:lnTo>
                  <a:lnTo>
                    <a:pt x="20950" y="208579"/>
                  </a:lnTo>
                  <a:lnTo>
                    <a:pt x="24287" y="221931"/>
                  </a:lnTo>
                  <a:lnTo>
                    <a:pt x="27679" y="235496"/>
                  </a:lnTo>
                  <a:lnTo>
                    <a:pt x="31103" y="249211"/>
                  </a:lnTo>
                  <a:lnTo>
                    <a:pt x="34385" y="263030"/>
                  </a:lnTo>
                  <a:lnTo>
                    <a:pt x="37209" y="276920"/>
                  </a:lnTo>
                  <a:lnTo>
                    <a:pt x="39445" y="290854"/>
                  </a:lnTo>
                  <a:lnTo>
                    <a:pt x="41285" y="304653"/>
                  </a:lnTo>
                  <a:lnTo>
                    <a:pt x="43135" y="317998"/>
                  </a:lnTo>
                  <a:lnTo>
                    <a:pt x="45207" y="330645"/>
                  </a:lnTo>
                  <a:lnTo>
                    <a:pt x="46612" y="338868"/>
                  </a:lnTo>
                  <a:lnTo>
                    <a:pt x="46292" y="338637"/>
                  </a:lnTo>
                  <a:lnTo>
                    <a:pt x="44776" y="332277"/>
                  </a:lnTo>
                  <a:lnTo>
                    <a:pt x="42542" y="322032"/>
                  </a:lnTo>
                  <a:lnTo>
                    <a:pt x="39863" y="309288"/>
                  </a:lnTo>
                  <a:lnTo>
                    <a:pt x="36896" y="294916"/>
                  </a:lnTo>
                  <a:lnTo>
                    <a:pt x="33746" y="279471"/>
                  </a:lnTo>
                  <a:lnTo>
                    <a:pt x="30473" y="263319"/>
                  </a:lnTo>
                  <a:lnTo>
                    <a:pt x="27120" y="246698"/>
                  </a:lnTo>
                  <a:lnTo>
                    <a:pt x="23715" y="229767"/>
                  </a:lnTo>
                  <a:lnTo>
                    <a:pt x="20275" y="212630"/>
                  </a:lnTo>
                  <a:lnTo>
                    <a:pt x="16811" y="195360"/>
                  </a:lnTo>
                  <a:lnTo>
                    <a:pt x="13332" y="178167"/>
                  </a:lnTo>
                  <a:lnTo>
                    <a:pt x="9843" y="161389"/>
                  </a:lnTo>
                  <a:lnTo>
                    <a:pt x="6356" y="145171"/>
                  </a:lnTo>
                  <a:lnTo>
                    <a:pt x="3201" y="129330"/>
                  </a:lnTo>
                  <a:lnTo>
                    <a:pt x="994" y="113467"/>
                  </a:lnTo>
                  <a:lnTo>
                    <a:pt x="0" y="97355"/>
                  </a:lnTo>
                  <a:lnTo>
                    <a:pt x="317" y="81262"/>
                  </a:lnTo>
                  <a:lnTo>
                    <a:pt x="2051" y="65830"/>
                  </a:lnTo>
                  <a:lnTo>
                    <a:pt x="5112" y="51383"/>
                  </a:lnTo>
                  <a:lnTo>
                    <a:pt x="9439" y="38242"/>
                  </a:lnTo>
                  <a:lnTo>
                    <a:pt x="15084" y="26867"/>
                  </a:lnTo>
                  <a:lnTo>
                    <a:pt x="21952" y="17340"/>
                  </a:lnTo>
                  <a:lnTo>
                    <a:pt x="29833" y="9757"/>
                  </a:lnTo>
                  <a:lnTo>
                    <a:pt x="38493" y="4397"/>
                  </a:lnTo>
                  <a:lnTo>
                    <a:pt x="47724" y="1200"/>
                  </a:lnTo>
                  <a:lnTo>
                    <a:pt x="57362" y="0"/>
                  </a:lnTo>
                  <a:lnTo>
                    <a:pt x="67285" y="698"/>
                  </a:lnTo>
                  <a:lnTo>
                    <a:pt x="77403" y="3057"/>
                  </a:lnTo>
                  <a:lnTo>
                    <a:pt x="87654" y="6909"/>
                  </a:lnTo>
                  <a:lnTo>
                    <a:pt x="97997" y="12234"/>
                  </a:lnTo>
                  <a:lnTo>
                    <a:pt x="108397" y="18889"/>
                  </a:lnTo>
                  <a:lnTo>
                    <a:pt x="118669" y="26626"/>
                  </a:lnTo>
                  <a:lnTo>
                    <a:pt x="128493" y="35190"/>
                  </a:lnTo>
                  <a:lnTo>
                    <a:pt x="137722" y="44362"/>
                  </a:lnTo>
                  <a:lnTo>
                    <a:pt x="146055" y="54130"/>
                  </a:lnTo>
                  <a:lnTo>
                    <a:pt x="152974" y="64672"/>
                  </a:lnTo>
                  <a:lnTo>
                    <a:pt x="158314" y="76015"/>
                  </a:lnTo>
                  <a:lnTo>
                    <a:pt x="161747" y="87734"/>
                  </a:lnTo>
                  <a:lnTo>
                    <a:pt x="162628" y="99068"/>
                  </a:lnTo>
                  <a:lnTo>
                    <a:pt x="160843" y="109606"/>
                  </a:lnTo>
                  <a:lnTo>
                    <a:pt x="156560" y="118969"/>
                  </a:lnTo>
                  <a:lnTo>
                    <a:pt x="149956" y="126654"/>
                  </a:lnTo>
                  <a:lnTo>
                    <a:pt x="141365" y="132560"/>
                  </a:lnTo>
                  <a:lnTo>
                    <a:pt x="131040" y="136897"/>
                  </a:lnTo>
                  <a:lnTo>
                    <a:pt x="119070" y="139991"/>
                  </a:lnTo>
                  <a:lnTo>
                    <a:pt x="105661" y="142152"/>
                  </a:lnTo>
                  <a:lnTo>
                    <a:pt x="91280" y="143645"/>
                  </a:lnTo>
                  <a:lnTo>
                    <a:pt x="74859" y="144827"/>
                  </a:lnTo>
                  <a:lnTo>
                    <a:pt x="51603" y="145809"/>
                  </a:lnTo>
                  <a:lnTo>
                    <a:pt x="13393" y="1467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Freeform 128"/>
          <p:cNvSpPr/>
          <p:nvPr/>
        </p:nvSpPr>
        <p:spPr>
          <a:xfrm>
            <a:off x="6485554" y="3390176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79108" y="189512"/>
            <a:ext cx="947566" cy="821224"/>
            <a:chOff x="779108" y="189512"/>
            <a:chExt cx="947566" cy="821224"/>
          </a:xfrm>
        </p:grpSpPr>
        <p:sp>
          <p:nvSpPr>
            <p:cNvPr id="2" name="Freeform 1"/>
            <p:cNvSpPr/>
            <p:nvPr/>
          </p:nvSpPr>
          <p:spPr>
            <a:xfrm>
              <a:off x="779108" y="357968"/>
              <a:ext cx="419513" cy="652768"/>
            </a:xfrm>
            <a:custGeom>
              <a:avLst/>
              <a:gdLst/>
              <a:ahLst/>
              <a:cxnLst/>
              <a:rect l="0" t="0" r="0" b="0"/>
              <a:pathLst>
                <a:path w="419513" h="652768">
                  <a:moveTo>
                    <a:pt x="136871" y="0"/>
                  </a:moveTo>
                  <a:lnTo>
                    <a:pt x="131070" y="8802"/>
                  </a:lnTo>
                  <a:lnTo>
                    <a:pt x="126146" y="17148"/>
                  </a:lnTo>
                  <a:lnTo>
                    <a:pt x="121639" y="25852"/>
                  </a:lnTo>
                  <a:lnTo>
                    <a:pt x="117245" y="35145"/>
                  </a:lnTo>
                  <a:lnTo>
                    <a:pt x="112583" y="45289"/>
                  </a:lnTo>
                  <a:lnTo>
                    <a:pt x="107469" y="56329"/>
                  </a:lnTo>
                  <a:lnTo>
                    <a:pt x="101891" y="67996"/>
                  </a:lnTo>
                  <a:lnTo>
                    <a:pt x="95919" y="79818"/>
                  </a:lnTo>
                  <a:lnTo>
                    <a:pt x="89645" y="91507"/>
                  </a:lnTo>
                  <a:lnTo>
                    <a:pt x="83314" y="102964"/>
                  </a:lnTo>
                  <a:lnTo>
                    <a:pt x="77297" y="114190"/>
                  </a:lnTo>
                  <a:lnTo>
                    <a:pt x="71768" y="125217"/>
                  </a:lnTo>
                  <a:lnTo>
                    <a:pt x="66565" y="135928"/>
                  </a:lnTo>
                  <a:lnTo>
                    <a:pt x="61304" y="146054"/>
                  </a:lnTo>
                  <a:lnTo>
                    <a:pt x="55748" y="155466"/>
                  </a:lnTo>
                  <a:lnTo>
                    <a:pt x="49377" y="163093"/>
                  </a:lnTo>
                  <a:lnTo>
                    <a:pt x="42445" y="167067"/>
                  </a:lnTo>
                  <a:lnTo>
                    <a:pt x="36626" y="167051"/>
                  </a:lnTo>
                  <a:lnTo>
                    <a:pt x="32676" y="163817"/>
                  </a:lnTo>
                  <a:lnTo>
                    <a:pt x="30587" y="158259"/>
                  </a:lnTo>
                  <a:lnTo>
                    <a:pt x="30054" y="151090"/>
                  </a:lnTo>
                  <a:lnTo>
                    <a:pt x="30714" y="142822"/>
                  </a:lnTo>
                  <a:lnTo>
                    <a:pt x="32252" y="133814"/>
                  </a:lnTo>
                  <a:lnTo>
                    <a:pt x="34580" y="124474"/>
                  </a:lnTo>
                  <a:lnTo>
                    <a:pt x="37817" y="115274"/>
                  </a:lnTo>
                  <a:lnTo>
                    <a:pt x="41956" y="106453"/>
                  </a:lnTo>
                  <a:lnTo>
                    <a:pt x="46872" y="98053"/>
                  </a:lnTo>
                  <a:lnTo>
                    <a:pt x="52395" y="90024"/>
                  </a:lnTo>
                  <a:lnTo>
                    <a:pt x="58372" y="82286"/>
                  </a:lnTo>
                  <a:lnTo>
                    <a:pt x="64673" y="74766"/>
                  </a:lnTo>
                  <a:lnTo>
                    <a:pt x="71202" y="67402"/>
                  </a:lnTo>
                  <a:lnTo>
                    <a:pt x="77894" y="60153"/>
                  </a:lnTo>
                  <a:lnTo>
                    <a:pt x="84862" y="53147"/>
                  </a:lnTo>
                  <a:lnTo>
                    <a:pt x="92378" y="46669"/>
                  </a:lnTo>
                  <a:lnTo>
                    <a:pt x="100554" y="40835"/>
                  </a:lnTo>
                  <a:lnTo>
                    <a:pt x="109504" y="35766"/>
                  </a:lnTo>
                  <a:lnTo>
                    <a:pt x="119422" y="31659"/>
                  </a:lnTo>
                  <a:lnTo>
                    <a:pt x="130315" y="28537"/>
                  </a:lnTo>
                  <a:lnTo>
                    <a:pt x="141885" y="26593"/>
                  </a:lnTo>
                  <a:lnTo>
                    <a:pt x="153643" y="26262"/>
                  </a:lnTo>
                  <a:lnTo>
                    <a:pt x="165286" y="27633"/>
                  </a:lnTo>
                  <a:lnTo>
                    <a:pt x="176542" y="30502"/>
                  </a:lnTo>
                  <a:lnTo>
                    <a:pt x="187101" y="34562"/>
                  </a:lnTo>
                  <a:lnTo>
                    <a:pt x="196862" y="39521"/>
                  </a:lnTo>
                  <a:lnTo>
                    <a:pt x="205739" y="45460"/>
                  </a:lnTo>
                  <a:lnTo>
                    <a:pt x="213564" y="52801"/>
                  </a:lnTo>
                  <a:lnTo>
                    <a:pt x="220339" y="61665"/>
                  </a:lnTo>
                  <a:lnTo>
                    <a:pt x="225890" y="71889"/>
                  </a:lnTo>
                  <a:lnTo>
                    <a:pt x="229797" y="83201"/>
                  </a:lnTo>
                  <a:lnTo>
                    <a:pt x="231980" y="95326"/>
                  </a:lnTo>
                  <a:lnTo>
                    <a:pt x="232650" y="107874"/>
                  </a:lnTo>
                  <a:lnTo>
                    <a:pt x="232120" y="120363"/>
                  </a:lnTo>
                  <a:lnTo>
                    <a:pt x="230688" y="132537"/>
                  </a:lnTo>
                  <a:lnTo>
                    <a:pt x="228441" y="144336"/>
                  </a:lnTo>
                  <a:lnTo>
                    <a:pt x="225264" y="155800"/>
                  </a:lnTo>
                  <a:lnTo>
                    <a:pt x="221166" y="167000"/>
                  </a:lnTo>
                  <a:lnTo>
                    <a:pt x="216280" y="178167"/>
                  </a:lnTo>
                  <a:lnTo>
                    <a:pt x="210776" y="189666"/>
                  </a:lnTo>
                  <a:lnTo>
                    <a:pt x="204809" y="201653"/>
                  </a:lnTo>
                  <a:lnTo>
                    <a:pt x="198344" y="213637"/>
                  </a:lnTo>
                  <a:lnTo>
                    <a:pt x="191172" y="224618"/>
                  </a:lnTo>
                  <a:lnTo>
                    <a:pt x="183246" y="234080"/>
                  </a:lnTo>
                  <a:lnTo>
                    <a:pt x="175031" y="240948"/>
                  </a:lnTo>
                  <a:lnTo>
                    <a:pt x="168705" y="243153"/>
                  </a:lnTo>
                  <a:lnTo>
                    <a:pt x="166742" y="241095"/>
                  </a:lnTo>
                  <a:lnTo>
                    <a:pt x="169188" y="237462"/>
                  </a:lnTo>
                  <a:lnTo>
                    <a:pt x="175289" y="233639"/>
                  </a:lnTo>
                  <a:lnTo>
                    <a:pt x="184400" y="230296"/>
                  </a:lnTo>
                  <a:lnTo>
                    <a:pt x="195886" y="227654"/>
                  </a:lnTo>
                  <a:lnTo>
                    <a:pt x="208836" y="225852"/>
                  </a:lnTo>
                  <a:lnTo>
                    <a:pt x="222143" y="225078"/>
                  </a:lnTo>
                  <a:lnTo>
                    <a:pt x="235168" y="225331"/>
                  </a:lnTo>
                  <a:lnTo>
                    <a:pt x="247694" y="226463"/>
                  </a:lnTo>
                  <a:lnTo>
                    <a:pt x="259722" y="228286"/>
                  </a:lnTo>
                  <a:lnTo>
                    <a:pt x="271333" y="230624"/>
                  </a:lnTo>
                  <a:lnTo>
                    <a:pt x="282624" y="233497"/>
                  </a:lnTo>
                  <a:lnTo>
                    <a:pt x="293682" y="237103"/>
                  </a:lnTo>
                  <a:lnTo>
                    <a:pt x="304568" y="241496"/>
                  </a:lnTo>
                  <a:lnTo>
                    <a:pt x="315170" y="246751"/>
                  </a:lnTo>
                  <a:lnTo>
                    <a:pt x="325217" y="253036"/>
                  </a:lnTo>
                  <a:lnTo>
                    <a:pt x="334610" y="260345"/>
                  </a:lnTo>
                  <a:lnTo>
                    <a:pt x="343561" y="268695"/>
                  </a:lnTo>
                  <a:lnTo>
                    <a:pt x="352492" y="278203"/>
                  </a:lnTo>
                  <a:lnTo>
                    <a:pt x="361642" y="288826"/>
                  </a:lnTo>
                  <a:lnTo>
                    <a:pt x="370755" y="300553"/>
                  </a:lnTo>
                  <a:lnTo>
                    <a:pt x="379194" y="313481"/>
                  </a:lnTo>
                  <a:lnTo>
                    <a:pt x="386648" y="327539"/>
                  </a:lnTo>
                  <a:lnTo>
                    <a:pt x="393127" y="342217"/>
                  </a:lnTo>
                  <a:lnTo>
                    <a:pt x="398788" y="356682"/>
                  </a:lnTo>
                  <a:lnTo>
                    <a:pt x="403812" y="370490"/>
                  </a:lnTo>
                  <a:lnTo>
                    <a:pt x="408203" y="383880"/>
                  </a:lnTo>
                  <a:lnTo>
                    <a:pt x="411788" y="397550"/>
                  </a:lnTo>
                  <a:lnTo>
                    <a:pt x="414537" y="411894"/>
                  </a:lnTo>
                  <a:lnTo>
                    <a:pt x="416554" y="426818"/>
                  </a:lnTo>
                  <a:lnTo>
                    <a:pt x="417992" y="441922"/>
                  </a:lnTo>
                  <a:lnTo>
                    <a:pt x="418992" y="456936"/>
                  </a:lnTo>
                  <a:lnTo>
                    <a:pt x="419512" y="471596"/>
                  </a:lnTo>
                  <a:lnTo>
                    <a:pt x="419336" y="485586"/>
                  </a:lnTo>
                  <a:lnTo>
                    <a:pt x="418399" y="498806"/>
                  </a:lnTo>
                  <a:lnTo>
                    <a:pt x="416617" y="511326"/>
                  </a:lnTo>
                  <a:lnTo>
                    <a:pt x="413818" y="523281"/>
                  </a:lnTo>
                  <a:lnTo>
                    <a:pt x="410002" y="534815"/>
                  </a:lnTo>
                  <a:lnTo>
                    <a:pt x="405151" y="546207"/>
                  </a:lnTo>
                  <a:lnTo>
                    <a:pt x="399146" y="557857"/>
                  </a:lnTo>
                  <a:lnTo>
                    <a:pt x="392027" y="569950"/>
                  </a:lnTo>
                  <a:lnTo>
                    <a:pt x="383807" y="582175"/>
                  </a:lnTo>
                  <a:lnTo>
                    <a:pt x="374386" y="593850"/>
                  </a:lnTo>
                  <a:lnTo>
                    <a:pt x="363826" y="604621"/>
                  </a:lnTo>
                  <a:lnTo>
                    <a:pt x="352312" y="614310"/>
                  </a:lnTo>
                  <a:lnTo>
                    <a:pt x="340059" y="622745"/>
                  </a:lnTo>
                  <a:lnTo>
                    <a:pt x="327253" y="629968"/>
                  </a:lnTo>
                  <a:lnTo>
                    <a:pt x="313722" y="636004"/>
                  </a:lnTo>
                  <a:lnTo>
                    <a:pt x="298968" y="640776"/>
                  </a:lnTo>
                  <a:lnTo>
                    <a:pt x="282817" y="644361"/>
                  </a:lnTo>
                  <a:lnTo>
                    <a:pt x="265393" y="646958"/>
                  </a:lnTo>
                  <a:lnTo>
                    <a:pt x="246940" y="648793"/>
                  </a:lnTo>
                  <a:lnTo>
                    <a:pt x="227710" y="650068"/>
                  </a:lnTo>
                  <a:lnTo>
                    <a:pt x="207915" y="650943"/>
                  </a:lnTo>
                  <a:lnTo>
                    <a:pt x="187722" y="651539"/>
                  </a:lnTo>
                  <a:lnTo>
                    <a:pt x="167256" y="651942"/>
                  </a:lnTo>
                  <a:lnTo>
                    <a:pt x="146768" y="652214"/>
                  </a:lnTo>
                  <a:lnTo>
                    <a:pt x="126626" y="652397"/>
                  </a:lnTo>
                  <a:lnTo>
                    <a:pt x="107011" y="652520"/>
                  </a:lnTo>
                  <a:lnTo>
                    <a:pt x="88094" y="652602"/>
                  </a:lnTo>
                  <a:lnTo>
                    <a:pt x="67961" y="652666"/>
                  </a:lnTo>
                  <a:lnTo>
                    <a:pt x="41490" y="652718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16103" y="189512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10"/>
                  </a:lnTo>
                  <a:lnTo>
                    <a:pt x="2075" y="74414"/>
                  </a:lnTo>
                  <a:lnTo>
                    <a:pt x="3727" y="89419"/>
                  </a:lnTo>
                  <a:lnTo>
                    <a:pt x="5375" y="104632"/>
                  </a:lnTo>
                  <a:lnTo>
                    <a:pt x="6783" y="119750"/>
                  </a:lnTo>
                  <a:lnTo>
                    <a:pt x="8049" y="134662"/>
                  </a:lnTo>
                  <a:lnTo>
                    <a:pt x="9505" y="149360"/>
                  </a:lnTo>
                  <a:lnTo>
                    <a:pt x="11332" y="163863"/>
                  </a:lnTo>
                  <a:lnTo>
                    <a:pt x="13399" y="177799"/>
                  </a:lnTo>
                  <a:lnTo>
                    <a:pt x="15550" y="191872"/>
                  </a:lnTo>
                  <a:lnTo>
                    <a:pt x="17976" y="208438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68704" y="463253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46301" y="67"/>
                  </a:lnTo>
                  <a:lnTo>
                    <a:pt x="335812" y="708"/>
                  </a:lnTo>
                  <a:lnTo>
                    <a:pt x="325506" y="2000"/>
                  </a:lnTo>
                  <a:lnTo>
                    <a:pt x="315031" y="3687"/>
                  </a:lnTo>
                  <a:lnTo>
                    <a:pt x="304040" y="5355"/>
                  </a:lnTo>
                  <a:lnTo>
                    <a:pt x="292392" y="6773"/>
                  </a:lnTo>
                  <a:lnTo>
                    <a:pt x="279966" y="8043"/>
                  </a:lnTo>
                  <a:lnTo>
                    <a:pt x="266563" y="9502"/>
                  </a:lnTo>
                  <a:lnTo>
                    <a:pt x="252174" y="11330"/>
                  </a:lnTo>
                  <a:lnTo>
                    <a:pt x="236935" y="13389"/>
                  </a:lnTo>
                  <a:lnTo>
                    <a:pt x="221028" y="15317"/>
                  </a:lnTo>
                  <a:lnTo>
                    <a:pt x="204630" y="16915"/>
                  </a:lnTo>
                  <a:lnTo>
                    <a:pt x="188043" y="18311"/>
                  </a:lnTo>
                  <a:lnTo>
                    <a:pt x="171681" y="19855"/>
                  </a:lnTo>
                  <a:lnTo>
                    <a:pt x="155746" y="21741"/>
                  </a:lnTo>
                  <a:lnTo>
                    <a:pt x="140097" y="23838"/>
                  </a:lnTo>
                  <a:lnTo>
                    <a:pt x="124363" y="25792"/>
                  </a:lnTo>
                  <a:lnTo>
                    <a:pt x="108339" y="27408"/>
                  </a:lnTo>
                  <a:lnTo>
                    <a:pt x="92304" y="28816"/>
                  </a:lnTo>
                  <a:lnTo>
                    <a:pt x="76911" y="30367"/>
                  </a:lnTo>
                  <a:lnTo>
                    <a:pt x="62491" y="32259"/>
                  </a:lnTo>
                  <a:lnTo>
                    <a:pt x="49295" y="34369"/>
                  </a:lnTo>
                  <a:lnTo>
                    <a:pt x="36264" y="36553"/>
                  </a:lnTo>
                  <a:lnTo>
                    <a:pt x="21139" y="3900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130581" y="2905865"/>
            <a:ext cx="5649772" cy="852809"/>
            <a:chOff x="1130581" y="2905865"/>
            <a:chExt cx="5649772" cy="852809"/>
          </a:xfrm>
        </p:grpSpPr>
        <p:sp>
          <p:nvSpPr>
            <p:cNvPr id="6" name="Freeform 5"/>
            <p:cNvSpPr/>
            <p:nvPr/>
          </p:nvSpPr>
          <p:spPr>
            <a:xfrm>
              <a:off x="1130581" y="3141521"/>
              <a:ext cx="371947" cy="548898"/>
            </a:xfrm>
            <a:custGeom>
              <a:avLst/>
              <a:gdLst/>
              <a:ahLst/>
              <a:cxnLst/>
              <a:rect l="0" t="0" r="0" b="0"/>
              <a:pathLst>
                <a:path w="371947" h="548898">
                  <a:moveTo>
                    <a:pt x="290766" y="38085"/>
                  </a:moveTo>
                  <a:lnTo>
                    <a:pt x="281964" y="35084"/>
                  </a:lnTo>
                  <a:lnTo>
                    <a:pt x="273618" y="31662"/>
                  </a:lnTo>
                  <a:lnTo>
                    <a:pt x="264919" y="27470"/>
                  </a:lnTo>
                  <a:lnTo>
                    <a:pt x="255798" y="22743"/>
                  </a:lnTo>
                  <a:lnTo>
                    <a:pt x="246303" y="17910"/>
                  </a:lnTo>
                  <a:lnTo>
                    <a:pt x="236506" y="13237"/>
                  </a:lnTo>
                  <a:lnTo>
                    <a:pt x="226320" y="8974"/>
                  </a:lnTo>
                  <a:lnTo>
                    <a:pt x="215497" y="5420"/>
                  </a:lnTo>
                  <a:lnTo>
                    <a:pt x="203958" y="2670"/>
                  </a:lnTo>
                  <a:lnTo>
                    <a:pt x="191768" y="808"/>
                  </a:lnTo>
                  <a:lnTo>
                    <a:pt x="179054" y="0"/>
                  </a:lnTo>
                  <a:lnTo>
                    <a:pt x="165949" y="234"/>
                  </a:lnTo>
                  <a:lnTo>
                    <a:pt x="152725" y="1355"/>
                  </a:lnTo>
                  <a:lnTo>
                    <a:pt x="139774" y="3170"/>
                  </a:lnTo>
                  <a:lnTo>
                    <a:pt x="127287" y="5508"/>
                  </a:lnTo>
                  <a:lnTo>
                    <a:pt x="115275" y="8551"/>
                  </a:lnTo>
                  <a:lnTo>
                    <a:pt x="103669" y="12803"/>
                  </a:lnTo>
                  <a:lnTo>
                    <a:pt x="92378" y="18439"/>
                  </a:lnTo>
                  <a:lnTo>
                    <a:pt x="81320" y="25175"/>
                  </a:lnTo>
                  <a:lnTo>
                    <a:pt x="70427" y="32458"/>
                  </a:lnTo>
                  <a:lnTo>
                    <a:pt x="59660" y="39917"/>
                  </a:lnTo>
                  <a:lnTo>
                    <a:pt x="49309" y="47534"/>
                  </a:lnTo>
                  <a:lnTo>
                    <a:pt x="39963" y="55553"/>
                  </a:lnTo>
                  <a:lnTo>
                    <a:pt x="31865" y="64094"/>
                  </a:lnTo>
                  <a:lnTo>
                    <a:pt x="24937" y="73134"/>
                  </a:lnTo>
                  <a:lnTo>
                    <a:pt x="18967" y="82589"/>
                  </a:lnTo>
                  <a:lnTo>
                    <a:pt x="13732" y="92365"/>
                  </a:lnTo>
                  <a:lnTo>
                    <a:pt x="9198" y="102542"/>
                  </a:lnTo>
                  <a:lnTo>
                    <a:pt x="5517" y="113359"/>
                  </a:lnTo>
                  <a:lnTo>
                    <a:pt x="2707" y="124891"/>
                  </a:lnTo>
                  <a:lnTo>
                    <a:pt x="819" y="136907"/>
                  </a:lnTo>
                  <a:lnTo>
                    <a:pt x="0" y="148972"/>
                  </a:lnTo>
                  <a:lnTo>
                    <a:pt x="234" y="160823"/>
                  </a:lnTo>
                  <a:lnTo>
                    <a:pt x="1527" y="172222"/>
                  </a:lnTo>
                  <a:lnTo>
                    <a:pt x="3990" y="182876"/>
                  </a:lnTo>
                  <a:lnTo>
                    <a:pt x="7582" y="192702"/>
                  </a:lnTo>
                  <a:lnTo>
                    <a:pt x="12451" y="201623"/>
                  </a:lnTo>
                  <a:lnTo>
                    <a:pt x="19001" y="209476"/>
                  </a:lnTo>
                  <a:lnTo>
                    <a:pt x="27293" y="216279"/>
                  </a:lnTo>
                  <a:lnTo>
                    <a:pt x="36946" y="222189"/>
                  </a:lnTo>
                  <a:lnTo>
                    <a:pt x="47335" y="227401"/>
                  </a:lnTo>
                  <a:lnTo>
                    <a:pt x="58023" y="232088"/>
                  </a:lnTo>
                  <a:lnTo>
                    <a:pt x="68791" y="236067"/>
                  </a:lnTo>
                  <a:lnTo>
                    <a:pt x="79545" y="238836"/>
                  </a:lnTo>
                  <a:lnTo>
                    <a:pt x="90263" y="240221"/>
                  </a:lnTo>
                  <a:lnTo>
                    <a:pt x="101103" y="240506"/>
                  </a:lnTo>
                  <a:lnTo>
                    <a:pt x="112381" y="240242"/>
                  </a:lnTo>
                  <a:lnTo>
                    <a:pt x="124239" y="239807"/>
                  </a:lnTo>
                  <a:lnTo>
                    <a:pt x="136815" y="239383"/>
                  </a:lnTo>
                  <a:lnTo>
                    <a:pt x="150323" y="239031"/>
                  </a:lnTo>
                  <a:lnTo>
                    <a:pt x="164774" y="238767"/>
                  </a:lnTo>
                  <a:lnTo>
                    <a:pt x="179717" y="238744"/>
                  </a:lnTo>
                  <a:lnTo>
                    <a:pt x="194360" y="239254"/>
                  </a:lnTo>
                  <a:lnTo>
                    <a:pt x="208279" y="240410"/>
                  </a:lnTo>
                  <a:lnTo>
                    <a:pt x="221403" y="242169"/>
                  </a:lnTo>
                  <a:lnTo>
                    <a:pt x="233830" y="244421"/>
                  </a:lnTo>
                  <a:lnTo>
                    <a:pt x="245713" y="247055"/>
                  </a:lnTo>
                  <a:lnTo>
                    <a:pt x="257355" y="250299"/>
                  </a:lnTo>
                  <a:lnTo>
                    <a:pt x="269180" y="254686"/>
                  </a:lnTo>
                  <a:lnTo>
                    <a:pt x="281394" y="260412"/>
                  </a:lnTo>
                  <a:lnTo>
                    <a:pt x="293702" y="267208"/>
                  </a:lnTo>
                  <a:lnTo>
                    <a:pt x="305433" y="274532"/>
                  </a:lnTo>
                  <a:lnTo>
                    <a:pt x="316247" y="282018"/>
                  </a:lnTo>
                  <a:lnTo>
                    <a:pt x="326133" y="289652"/>
                  </a:lnTo>
                  <a:lnTo>
                    <a:pt x="335235" y="297684"/>
                  </a:lnTo>
                  <a:lnTo>
                    <a:pt x="343717" y="306237"/>
                  </a:lnTo>
                  <a:lnTo>
                    <a:pt x="351414" y="315456"/>
                  </a:lnTo>
                  <a:lnTo>
                    <a:pt x="357839" y="325562"/>
                  </a:lnTo>
                  <a:lnTo>
                    <a:pt x="362830" y="336599"/>
                  </a:lnTo>
                  <a:lnTo>
                    <a:pt x="366522" y="348776"/>
                  </a:lnTo>
                  <a:lnTo>
                    <a:pt x="369166" y="362538"/>
                  </a:lnTo>
                  <a:lnTo>
                    <a:pt x="371011" y="377971"/>
                  </a:lnTo>
                  <a:lnTo>
                    <a:pt x="371946" y="394386"/>
                  </a:lnTo>
                  <a:lnTo>
                    <a:pt x="371526" y="410556"/>
                  </a:lnTo>
                  <a:lnTo>
                    <a:pt x="369610" y="425796"/>
                  </a:lnTo>
                  <a:lnTo>
                    <a:pt x="366188" y="439958"/>
                  </a:lnTo>
                  <a:lnTo>
                    <a:pt x="361217" y="453156"/>
                  </a:lnTo>
                  <a:lnTo>
                    <a:pt x="354833" y="465587"/>
                  </a:lnTo>
                  <a:lnTo>
                    <a:pt x="347293" y="477446"/>
                  </a:lnTo>
                  <a:lnTo>
                    <a:pt x="338869" y="488891"/>
                  </a:lnTo>
                  <a:lnTo>
                    <a:pt x="329799" y="500035"/>
                  </a:lnTo>
                  <a:lnTo>
                    <a:pt x="320271" y="510643"/>
                  </a:lnTo>
                  <a:lnTo>
                    <a:pt x="310423" y="520161"/>
                  </a:lnTo>
                  <a:lnTo>
                    <a:pt x="300350" y="528372"/>
                  </a:lnTo>
                  <a:lnTo>
                    <a:pt x="289959" y="535205"/>
                  </a:lnTo>
                  <a:lnTo>
                    <a:pt x="278990" y="540579"/>
                  </a:lnTo>
                  <a:lnTo>
                    <a:pt x="267348" y="544596"/>
                  </a:lnTo>
                  <a:lnTo>
                    <a:pt x="255088" y="547328"/>
                  </a:lnTo>
                  <a:lnTo>
                    <a:pt x="242325" y="548729"/>
                  </a:lnTo>
                  <a:lnTo>
                    <a:pt x="229182" y="548897"/>
                  </a:lnTo>
                  <a:lnTo>
                    <a:pt x="215763" y="548047"/>
                  </a:lnTo>
                  <a:lnTo>
                    <a:pt x="202149" y="546413"/>
                  </a:lnTo>
                  <a:lnTo>
                    <a:pt x="188404" y="544207"/>
                  </a:lnTo>
                  <a:lnTo>
                    <a:pt x="174733" y="541591"/>
                  </a:lnTo>
                  <a:lnTo>
                    <a:pt x="161474" y="538690"/>
                  </a:lnTo>
                  <a:lnTo>
                    <a:pt x="148782" y="535587"/>
                  </a:lnTo>
                  <a:lnTo>
                    <a:pt x="136801" y="532183"/>
                  </a:lnTo>
                  <a:lnTo>
                    <a:pt x="125747" y="528211"/>
                  </a:lnTo>
                  <a:lnTo>
                    <a:pt x="115650" y="523583"/>
                  </a:lnTo>
                  <a:lnTo>
                    <a:pt x="106488" y="518657"/>
                  </a:lnTo>
                  <a:lnTo>
                    <a:pt x="97282" y="513670"/>
                  </a:lnTo>
                  <a:lnTo>
                    <a:pt x="86105" y="508185"/>
                  </a:lnTo>
                  <a:lnTo>
                    <a:pt x="69667" y="5013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0860" y="3548103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0" y="58382"/>
                  </a:lnTo>
                  <a:lnTo>
                    <a:pt x="0" y="7329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9803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84559" y="3428603"/>
              <a:ext cx="115815" cy="172144"/>
            </a:xfrm>
            <a:custGeom>
              <a:avLst/>
              <a:gdLst/>
              <a:ahLst/>
              <a:cxnLst/>
              <a:rect l="0" t="0" r="0" b="0"/>
              <a:pathLst>
                <a:path w="115815" h="172144">
                  <a:moveTo>
                    <a:pt x="0" y="87915"/>
                  </a:moveTo>
                  <a:lnTo>
                    <a:pt x="2934" y="96716"/>
                  </a:lnTo>
                  <a:lnTo>
                    <a:pt x="5716" y="105063"/>
                  </a:lnTo>
                  <a:lnTo>
                    <a:pt x="8616" y="113761"/>
                  </a:lnTo>
                  <a:lnTo>
                    <a:pt x="11656" y="122882"/>
                  </a:lnTo>
                  <a:lnTo>
                    <a:pt x="14821" y="132377"/>
                  </a:lnTo>
                  <a:lnTo>
                    <a:pt x="18047" y="142120"/>
                  </a:lnTo>
                  <a:lnTo>
                    <a:pt x="19970" y="150277"/>
                  </a:lnTo>
                  <a:lnTo>
                    <a:pt x="19260" y="154065"/>
                  </a:lnTo>
                  <a:lnTo>
                    <a:pt x="16978" y="153352"/>
                  </a:lnTo>
                  <a:lnTo>
                    <a:pt x="13970" y="149287"/>
                  </a:lnTo>
                  <a:lnTo>
                    <a:pt x="10808" y="142809"/>
                  </a:lnTo>
                  <a:lnTo>
                    <a:pt x="7987" y="134393"/>
                  </a:lnTo>
                  <a:lnTo>
                    <a:pt x="5719" y="124421"/>
                  </a:lnTo>
                  <a:lnTo>
                    <a:pt x="4010" y="113258"/>
                  </a:lnTo>
                  <a:lnTo>
                    <a:pt x="2770" y="101220"/>
                  </a:lnTo>
                  <a:lnTo>
                    <a:pt x="1900" y="88560"/>
                  </a:lnTo>
                  <a:lnTo>
                    <a:pt x="1465" y="75632"/>
                  </a:lnTo>
                  <a:lnTo>
                    <a:pt x="1695" y="62877"/>
                  </a:lnTo>
                  <a:lnTo>
                    <a:pt x="2669" y="50524"/>
                  </a:lnTo>
                  <a:lnTo>
                    <a:pt x="4475" y="38772"/>
                  </a:lnTo>
                  <a:lnTo>
                    <a:pt x="7290" y="27872"/>
                  </a:lnTo>
                  <a:lnTo>
                    <a:pt x="11117" y="17890"/>
                  </a:lnTo>
                  <a:lnTo>
                    <a:pt x="15975" y="9373"/>
                  </a:lnTo>
                  <a:lnTo>
                    <a:pt x="21986" y="3388"/>
                  </a:lnTo>
                  <a:lnTo>
                    <a:pt x="29093" y="296"/>
                  </a:lnTo>
                  <a:lnTo>
                    <a:pt x="36797" y="0"/>
                  </a:lnTo>
                  <a:lnTo>
                    <a:pt x="44274" y="2302"/>
                  </a:lnTo>
                  <a:lnTo>
                    <a:pt x="51080" y="6812"/>
                  </a:lnTo>
                  <a:lnTo>
                    <a:pt x="57291" y="13057"/>
                  </a:lnTo>
                  <a:lnTo>
                    <a:pt x="63303" y="20594"/>
                  </a:lnTo>
                  <a:lnTo>
                    <a:pt x="69381" y="29062"/>
                  </a:lnTo>
                  <a:lnTo>
                    <a:pt x="75464" y="38183"/>
                  </a:lnTo>
                  <a:lnTo>
                    <a:pt x="81256" y="47757"/>
                  </a:lnTo>
                  <a:lnTo>
                    <a:pt x="86602" y="57646"/>
                  </a:lnTo>
                  <a:lnTo>
                    <a:pt x="91497" y="67914"/>
                  </a:lnTo>
                  <a:lnTo>
                    <a:pt x="96013" y="78799"/>
                  </a:lnTo>
                  <a:lnTo>
                    <a:pt x="100229" y="90382"/>
                  </a:lnTo>
                  <a:lnTo>
                    <a:pt x="104074" y="102564"/>
                  </a:lnTo>
                  <a:lnTo>
                    <a:pt x="107692" y="116669"/>
                  </a:lnTo>
                  <a:lnTo>
                    <a:pt x="111405" y="137289"/>
                  </a:lnTo>
                  <a:lnTo>
                    <a:pt x="115814" y="1721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57075" y="3385074"/>
              <a:ext cx="153869" cy="214006"/>
            </a:xfrm>
            <a:custGeom>
              <a:avLst/>
              <a:gdLst/>
              <a:ahLst/>
              <a:cxnLst/>
              <a:rect l="0" t="0" r="0" b="0"/>
              <a:pathLst>
                <a:path w="153869" h="214006">
                  <a:moveTo>
                    <a:pt x="122282" y="15630"/>
                  </a:moveTo>
                  <a:lnTo>
                    <a:pt x="113414" y="9897"/>
                  </a:lnTo>
                  <a:lnTo>
                    <a:pt x="104427" y="5613"/>
                  </a:lnTo>
                  <a:lnTo>
                    <a:pt x="94436" y="2416"/>
                  </a:lnTo>
                  <a:lnTo>
                    <a:pt x="83628" y="401"/>
                  </a:lnTo>
                  <a:lnTo>
                    <a:pt x="72465" y="0"/>
                  </a:lnTo>
                  <a:lnTo>
                    <a:pt x="61269" y="1316"/>
                  </a:lnTo>
                  <a:lnTo>
                    <a:pt x="50502" y="4311"/>
                  </a:lnTo>
                  <a:lnTo>
                    <a:pt x="40815" y="8984"/>
                  </a:lnTo>
                  <a:lnTo>
                    <a:pt x="32456" y="15167"/>
                  </a:lnTo>
                  <a:lnTo>
                    <a:pt x="25337" y="22741"/>
                  </a:lnTo>
                  <a:lnTo>
                    <a:pt x="19232" y="31718"/>
                  </a:lnTo>
                  <a:lnTo>
                    <a:pt x="13904" y="41977"/>
                  </a:lnTo>
                  <a:lnTo>
                    <a:pt x="9305" y="53288"/>
                  </a:lnTo>
                  <a:lnTo>
                    <a:pt x="5580" y="65404"/>
                  </a:lnTo>
                  <a:lnTo>
                    <a:pt x="2740" y="78104"/>
                  </a:lnTo>
                  <a:lnTo>
                    <a:pt x="832" y="91055"/>
                  </a:lnTo>
                  <a:lnTo>
                    <a:pt x="0" y="103823"/>
                  </a:lnTo>
                  <a:lnTo>
                    <a:pt x="225" y="116187"/>
                  </a:lnTo>
                  <a:lnTo>
                    <a:pt x="1512" y="128115"/>
                  </a:lnTo>
                  <a:lnTo>
                    <a:pt x="3971" y="139666"/>
                  </a:lnTo>
                  <a:lnTo>
                    <a:pt x="7551" y="150916"/>
                  </a:lnTo>
                  <a:lnTo>
                    <a:pt x="12072" y="161777"/>
                  </a:lnTo>
                  <a:lnTo>
                    <a:pt x="17324" y="172005"/>
                  </a:lnTo>
                  <a:lnTo>
                    <a:pt x="23118" y="181513"/>
                  </a:lnTo>
                  <a:lnTo>
                    <a:pt x="29465" y="190204"/>
                  </a:lnTo>
                  <a:lnTo>
                    <a:pt x="36557" y="197896"/>
                  </a:lnTo>
                  <a:lnTo>
                    <a:pt x="44440" y="204574"/>
                  </a:lnTo>
                  <a:lnTo>
                    <a:pt x="53021" y="209889"/>
                  </a:lnTo>
                  <a:lnTo>
                    <a:pt x="62160" y="213104"/>
                  </a:lnTo>
                  <a:lnTo>
                    <a:pt x="71717" y="214005"/>
                  </a:lnTo>
                  <a:lnTo>
                    <a:pt x="81575" y="212830"/>
                  </a:lnTo>
                  <a:lnTo>
                    <a:pt x="91645" y="209990"/>
                  </a:lnTo>
                  <a:lnTo>
                    <a:pt x="101854" y="205907"/>
                  </a:lnTo>
                  <a:lnTo>
                    <a:pt x="111892" y="201234"/>
                  </a:lnTo>
                  <a:lnTo>
                    <a:pt x="122303" y="196388"/>
                  </a:lnTo>
                  <a:lnTo>
                    <a:pt x="135121" y="190952"/>
                  </a:lnTo>
                  <a:lnTo>
                    <a:pt x="153868" y="1840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7279" y="3385765"/>
              <a:ext cx="173177" cy="215787"/>
            </a:xfrm>
            <a:custGeom>
              <a:avLst/>
              <a:gdLst/>
              <a:ahLst/>
              <a:cxnLst/>
              <a:rect l="0" t="0" r="0" b="0"/>
              <a:pathLst>
                <a:path w="173177" h="215787">
                  <a:moveTo>
                    <a:pt x="46835" y="120224"/>
                  </a:moveTo>
                  <a:lnTo>
                    <a:pt x="52702" y="114357"/>
                  </a:lnTo>
                  <a:lnTo>
                    <a:pt x="58267" y="108792"/>
                  </a:lnTo>
                  <a:lnTo>
                    <a:pt x="64070" y="102998"/>
                  </a:lnTo>
                  <a:lnTo>
                    <a:pt x="70324" y="97089"/>
                  </a:lnTo>
                  <a:lnTo>
                    <a:pt x="77302" y="91408"/>
                  </a:lnTo>
                  <a:lnTo>
                    <a:pt x="85079" y="86128"/>
                  </a:lnTo>
                  <a:lnTo>
                    <a:pt x="93408" y="81105"/>
                  </a:lnTo>
                  <a:lnTo>
                    <a:pt x="101838" y="75971"/>
                  </a:lnTo>
                  <a:lnTo>
                    <a:pt x="110094" y="70512"/>
                  </a:lnTo>
                  <a:lnTo>
                    <a:pt x="117923" y="64522"/>
                  </a:lnTo>
                  <a:lnTo>
                    <a:pt x="125028" y="57737"/>
                  </a:lnTo>
                  <a:lnTo>
                    <a:pt x="131308" y="50097"/>
                  </a:lnTo>
                  <a:lnTo>
                    <a:pt x="136355" y="41864"/>
                  </a:lnTo>
                  <a:lnTo>
                    <a:pt x="139390" y="33498"/>
                  </a:lnTo>
                  <a:lnTo>
                    <a:pt x="140160" y="25292"/>
                  </a:lnTo>
                  <a:lnTo>
                    <a:pt x="138558" y="17665"/>
                  </a:lnTo>
                  <a:lnTo>
                    <a:pt x="134368" y="11229"/>
                  </a:lnTo>
                  <a:lnTo>
                    <a:pt x="127737" y="6207"/>
                  </a:lnTo>
                  <a:lnTo>
                    <a:pt x="119236" y="2649"/>
                  </a:lnTo>
                  <a:lnTo>
                    <a:pt x="109638" y="621"/>
                  </a:lnTo>
                  <a:lnTo>
                    <a:pt x="99491" y="0"/>
                  </a:lnTo>
                  <a:lnTo>
                    <a:pt x="89260" y="699"/>
                  </a:lnTo>
                  <a:lnTo>
                    <a:pt x="79399" y="2755"/>
                  </a:lnTo>
                  <a:lnTo>
                    <a:pt x="70104" y="6060"/>
                  </a:lnTo>
                  <a:lnTo>
                    <a:pt x="61372" y="10395"/>
                  </a:lnTo>
                  <a:lnTo>
                    <a:pt x="53113" y="15521"/>
                  </a:lnTo>
                  <a:lnTo>
                    <a:pt x="45218" y="21231"/>
                  </a:lnTo>
                  <a:lnTo>
                    <a:pt x="37591" y="27522"/>
                  </a:lnTo>
                  <a:lnTo>
                    <a:pt x="30155" y="34576"/>
                  </a:lnTo>
                  <a:lnTo>
                    <a:pt x="22862" y="42438"/>
                  </a:lnTo>
                  <a:lnTo>
                    <a:pt x="15996" y="51175"/>
                  </a:lnTo>
                  <a:lnTo>
                    <a:pt x="10145" y="60951"/>
                  </a:lnTo>
                  <a:lnTo>
                    <a:pt x="5550" y="71749"/>
                  </a:lnTo>
                  <a:lnTo>
                    <a:pt x="2296" y="83254"/>
                  </a:lnTo>
                  <a:lnTo>
                    <a:pt x="479" y="94969"/>
                  </a:lnTo>
                  <a:lnTo>
                    <a:pt x="0" y="106592"/>
                  </a:lnTo>
                  <a:lnTo>
                    <a:pt x="625" y="118174"/>
                  </a:lnTo>
                  <a:lnTo>
                    <a:pt x="2100" y="130017"/>
                  </a:lnTo>
                  <a:lnTo>
                    <a:pt x="4202" y="142272"/>
                  </a:lnTo>
                  <a:lnTo>
                    <a:pt x="6916" y="154622"/>
                  </a:lnTo>
                  <a:lnTo>
                    <a:pt x="10414" y="166387"/>
                  </a:lnTo>
                  <a:lnTo>
                    <a:pt x="14735" y="177222"/>
                  </a:lnTo>
                  <a:lnTo>
                    <a:pt x="19942" y="186956"/>
                  </a:lnTo>
                  <a:lnTo>
                    <a:pt x="26194" y="195422"/>
                  </a:lnTo>
                  <a:lnTo>
                    <a:pt x="33478" y="202661"/>
                  </a:lnTo>
                  <a:lnTo>
                    <a:pt x="41640" y="208539"/>
                  </a:lnTo>
                  <a:lnTo>
                    <a:pt x="50490" y="212672"/>
                  </a:lnTo>
                  <a:lnTo>
                    <a:pt x="59849" y="215010"/>
                  </a:lnTo>
                  <a:lnTo>
                    <a:pt x="69573" y="215786"/>
                  </a:lnTo>
                  <a:lnTo>
                    <a:pt x="79553" y="215328"/>
                  </a:lnTo>
                  <a:lnTo>
                    <a:pt x="89709" y="213949"/>
                  </a:lnTo>
                  <a:lnTo>
                    <a:pt x="99987" y="211907"/>
                  </a:lnTo>
                  <a:lnTo>
                    <a:pt x="110347" y="209399"/>
                  </a:lnTo>
                  <a:lnTo>
                    <a:pt x="120753" y="206574"/>
                  </a:lnTo>
                  <a:lnTo>
                    <a:pt x="130926" y="203685"/>
                  </a:lnTo>
                  <a:lnTo>
                    <a:pt x="141443" y="200819"/>
                  </a:lnTo>
                  <a:lnTo>
                    <a:pt x="154346" y="197727"/>
                  </a:lnTo>
                  <a:lnTo>
                    <a:pt x="173176" y="1939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05823" y="2947979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8191" y="11802"/>
                  </a:lnTo>
                  <a:lnTo>
                    <a:pt x="16048" y="23571"/>
                  </a:lnTo>
                  <a:lnTo>
                    <a:pt x="14446" y="36471"/>
                  </a:lnTo>
                  <a:lnTo>
                    <a:pt x="13265" y="50664"/>
                  </a:lnTo>
                  <a:lnTo>
                    <a:pt x="12416" y="66289"/>
                  </a:lnTo>
                  <a:lnTo>
                    <a:pt x="11814" y="83256"/>
                  </a:lnTo>
                  <a:lnTo>
                    <a:pt x="11227" y="101011"/>
                  </a:lnTo>
                  <a:lnTo>
                    <a:pt x="10295" y="118683"/>
                  </a:lnTo>
                  <a:lnTo>
                    <a:pt x="8853" y="135783"/>
                  </a:lnTo>
                  <a:lnTo>
                    <a:pt x="7069" y="152193"/>
                  </a:lnTo>
                  <a:lnTo>
                    <a:pt x="5333" y="167979"/>
                  </a:lnTo>
                  <a:lnTo>
                    <a:pt x="3871" y="183247"/>
                  </a:lnTo>
                  <a:lnTo>
                    <a:pt x="2736" y="197517"/>
                  </a:lnTo>
                  <a:lnTo>
                    <a:pt x="1777" y="211115"/>
                  </a:lnTo>
                  <a:lnTo>
                    <a:pt x="913" y="22523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1067" y="3253305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201702" y="2934"/>
                  </a:lnTo>
                  <a:lnTo>
                    <a:pt x="192715" y="5716"/>
                  </a:lnTo>
                  <a:lnTo>
                    <a:pt x="182720" y="8616"/>
                  </a:lnTo>
                  <a:lnTo>
                    <a:pt x="171739" y="11656"/>
                  </a:lnTo>
                  <a:lnTo>
                    <a:pt x="159927" y="14821"/>
                  </a:lnTo>
                  <a:lnTo>
                    <a:pt x="147469" y="18085"/>
                  </a:lnTo>
                  <a:lnTo>
                    <a:pt x="134531" y="21423"/>
                  </a:lnTo>
                  <a:lnTo>
                    <a:pt x="121250" y="24815"/>
                  </a:lnTo>
                  <a:lnTo>
                    <a:pt x="107733" y="28244"/>
                  </a:lnTo>
                  <a:lnTo>
                    <a:pt x="94218" y="31699"/>
                  </a:lnTo>
                  <a:lnTo>
                    <a:pt x="81064" y="35171"/>
                  </a:lnTo>
                  <a:lnTo>
                    <a:pt x="68442" y="38651"/>
                  </a:lnTo>
                  <a:lnTo>
                    <a:pt x="56412" y="41983"/>
                  </a:lnTo>
                  <a:lnTo>
                    <a:pt x="43619" y="45195"/>
                  </a:lnTo>
                  <a:lnTo>
                    <a:pt x="26706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73595" y="3358590"/>
              <a:ext cx="16457" cy="242157"/>
            </a:xfrm>
            <a:custGeom>
              <a:avLst/>
              <a:gdLst/>
              <a:ahLst/>
              <a:cxnLst/>
              <a:rect l="0" t="0" r="0" b="0"/>
              <a:pathLst>
                <a:path w="16457" h="242157">
                  <a:moveTo>
                    <a:pt x="16456" y="0"/>
                  </a:moveTo>
                  <a:lnTo>
                    <a:pt x="10723" y="11736"/>
                  </a:lnTo>
                  <a:lnTo>
                    <a:pt x="6439" y="22864"/>
                  </a:lnTo>
                  <a:lnTo>
                    <a:pt x="3237" y="34467"/>
                  </a:lnTo>
                  <a:lnTo>
                    <a:pt x="1049" y="46801"/>
                  </a:lnTo>
                  <a:lnTo>
                    <a:pt x="0" y="60109"/>
                  </a:lnTo>
                  <a:lnTo>
                    <a:pt x="54" y="74419"/>
                  </a:lnTo>
                  <a:lnTo>
                    <a:pt x="878" y="89596"/>
                  </a:lnTo>
                  <a:lnTo>
                    <a:pt x="1958" y="105458"/>
                  </a:lnTo>
                  <a:lnTo>
                    <a:pt x="2974" y="121825"/>
                  </a:lnTo>
                  <a:lnTo>
                    <a:pt x="3805" y="138389"/>
                  </a:lnTo>
                  <a:lnTo>
                    <a:pt x="4436" y="154735"/>
                  </a:lnTo>
                  <a:lnTo>
                    <a:pt x="4896" y="170641"/>
                  </a:lnTo>
                  <a:lnTo>
                    <a:pt x="5222" y="185672"/>
                  </a:lnTo>
                  <a:lnTo>
                    <a:pt x="5484" y="200674"/>
                  </a:lnTo>
                  <a:lnTo>
                    <a:pt x="5706" y="218078"/>
                  </a:lnTo>
                  <a:lnTo>
                    <a:pt x="5928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42269" y="3421761"/>
              <a:ext cx="126726" cy="120848"/>
            </a:xfrm>
            <a:custGeom>
              <a:avLst/>
              <a:gdLst/>
              <a:ahLst/>
              <a:cxnLst/>
              <a:rect l="0" t="0" r="0" b="0"/>
              <a:pathLst>
                <a:path w="126726" h="120848">
                  <a:moveTo>
                    <a:pt x="126725" y="52643"/>
                  </a:moveTo>
                  <a:lnTo>
                    <a:pt x="117924" y="55643"/>
                  </a:lnTo>
                  <a:lnTo>
                    <a:pt x="109577" y="59066"/>
                  </a:lnTo>
                  <a:lnTo>
                    <a:pt x="100879" y="63262"/>
                  </a:lnTo>
                  <a:lnTo>
                    <a:pt x="91758" y="68162"/>
                  </a:lnTo>
                  <a:lnTo>
                    <a:pt x="82263" y="73644"/>
                  </a:lnTo>
                  <a:lnTo>
                    <a:pt x="72475" y="79574"/>
                  </a:lnTo>
                  <a:lnTo>
                    <a:pt x="62634" y="85836"/>
                  </a:lnTo>
                  <a:lnTo>
                    <a:pt x="53109" y="92334"/>
                  </a:lnTo>
                  <a:lnTo>
                    <a:pt x="44071" y="98994"/>
                  </a:lnTo>
                  <a:lnTo>
                    <a:pt x="35359" y="105600"/>
                  </a:lnTo>
                  <a:lnTo>
                    <a:pt x="26590" y="111808"/>
                  </a:lnTo>
                  <a:lnTo>
                    <a:pt x="17560" y="117419"/>
                  </a:lnTo>
                  <a:lnTo>
                    <a:pt x="8986" y="120847"/>
                  </a:lnTo>
                  <a:lnTo>
                    <a:pt x="2760" y="120085"/>
                  </a:lnTo>
                  <a:lnTo>
                    <a:pt x="0" y="115606"/>
                  </a:lnTo>
                  <a:lnTo>
                    <a:pt x="241" y="108299"/>
                  </a:lnTo>
                  <a:lnTo>
                    <a:pt x="2663" y="98933"/>
                  </a:lnTo>
                  <a:lnTo>
                    <a:pt x="6424" y="88269"/>
                  </a:lnTo>
                  <a:lnTo>
                    <a:pt x="10729" y="77058"/>
                  </a:lnTo>
                  <a:lnTo>
                    <a:pt x="15114" y="65753"/>
                  </a:lnTo>
                  <a:lnTo>
                    <a:pt x="19428" y="54610"/>
                  </a:lnTo>
                  <a:lnTo>
                    <a:pt x="24236" y="42511"/>
                  </a:lnTo>
                  <a:lnTo>
                    <a:pt x="31069" y="26164"/>
                  </a:lnTo>
                  <a:lnTo>
                    <a:pt x="424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06630" y="3116435"/>
              <a:ext cx="346718" cy="347441"/>
            </a:xfrm>
            <a:custGeom>
              <a:avLst/>
              <a:gdLst/>
              <a:ahLst/>
              <a:cxnLst/>
              <a:rect l="0" t="0" r="0" b="0"/>
              <a:pathLst>
                <a:path w="346718" h="347441">
                  <a:moveTo>
                    <a:pt x="304603" y="0"/>
                  </a:moveTo>
                  <a:lnTo>
                    <a:pt x="295801" y="5867"/>
                  </a:lnTo>
                  <a:lnTo>
                    <a:pt x="287455" y="11432"/>
                  </a:lnTo>
                  <a:lnTo>
                    <a:pt x="278756" y="17231"/>
                  </a:lnTo>
                  <a:lnTo>
                    <a:pt x="269635" y="23312"/>
                  </a:lnTo>
                  <a:lnTo>
                    <a:pt x="260140" y="29641"/>
                  </a:lnTo>
                  <a:lnTo>
                    <a:pt x="250348" y="36170"/>
                  </a:lnTo>
                  <a:lnTo>
                    <a:pt x="240334" y="42845"/>
                  </a:lnTo>
                  <a:lnTo>
                    <a:pt x="230160" y="49628"/>
                  </a:lnTo>
                  <a:lnTo>
                    <a:pt x="219874" y="56486"/>
                  </a:lnTo>
                  <a:lnTo>
                    <a:pt x="209510" y="63395"/>
                  </a:lnTo>
                  <a:lnTo>
                    <a:pt x="199092" y="70340"/>
                  </a:lnTo>
                  <a:lnTo>
                    <a:pt x="188633" y="77309"/>
                  </a:lnTo>
                  <a:lnTo>
                    <a:pt x="177983" y="84295"/>
                  </a:lnTo>
                  <a:lnTo>
                    <a:pt x="166839" y="91292"/>
                  </a:lnTo>
                  <a:lnTo>
                    <a:pt x="155084" y="98291"/>
                  </a:lnTo>
                  <a:lnTo>
                    <a:pt x="142918" y="105128"/>
                  </a:lnTo>
                  <a:lnTo>
                    <a:pt x="130751" y="111492"/>
                  </a:lnTo>
                  <a:lnTo>
                    <a:pt x="118827" y="117253"/>
                  </a:lnTo>
                  <a:lnTo>
                    <a:pt x="107210" y="122443"/>
                  </a:lnTo>
                  <a:lnTo>
                    <a:pt x="95877" y="127164"/>
                  </a:lnTo>
                  <a:lnTo>
                    <a:pt x="84772" y="131530"/>
                  </a:lnTo>
                  <a:lnTo>
                    <a:pt x="73840" y="135803"/>
                  </a:lnTo>
                  <a:lnTo>
                    <a:pt x="63033" y="140365"/>
                  </a:lnTo>
                  <a:lnTo>
                    <a:pt x="52314" y="145398"/>
                  </a:lnTo>
                  <a:lnTo>
                    <a:pt x="41656" y="150746"/>
                  </a:lnTo>
                  <a:lnTo>
                    <a:pt x="31040" y="156029"/>
                  </a:lnTo>
                  <a:lnTo>
                    <a:pt x="20476" y="161030"/>
                  </a:lnTo>
                  <a:lnTo>
                    <a:pt x="10779" y="165886"/>
                  </a:lnTo>
                  <a:lnTo>
                    <a:pt x="3728" y="171767"/>
                  </a:lnTo>
                  <a:lnTo>
                    <a:pt x="261" y="179099"/>
                  </a:lnTo>
                  <a:lnTo>
                    <a:pt x="0" y="186493"/>
                  </a:lnTo>
                  <a:lnTo>
                    <a:pt x="2110" y="193622"/>
                  </a:lnTo>
                  <a:lnTo>
                    <a:pt x="6017" y="200421"/>
                  </a:lnTo>
                  <a:lnTo>
                    <a:pt x="11494" y="206686"/>
                  </a:lnTo>
                  <a:lnTo>
                    <a:pt x="18311" y="212346"/>
                  </a:lnTo>
                  <a:lnTo>
                    <a:pt x="26357" y="217618"/>
                  </a:lnTo>
                  <a:lnTo>
                    <a:pt x="35673" y="222916"/>
                  </a:lnTo>
                  <a:lnTo>
                    <a:pt x="46174" y="228475"/>
                  </a:lnTo>
                  <a:lnTo>
                    <a:pt x="57822" y="234191"/>
                  </a:lnTo>
                  <a:lnTo>
                    <a:pt x="70699" y="239726"/>
                  </a:lnTo>
                  <a:lnTo>
                    <a:pt x="84724" y="244896"/>
                  </a:lnTo>
                  <a:lnTo>
                    <a:pt x="99380" y="249672"/>
                  </a:lnTo>
                  <a:lnTo>
                    <a:pt x="113830" y="254106"/>
                  </a:lnTo>
                  <a:lnTo>
                    <a:pt x="127629" y="258277"/>
                  </a:lnTo>
                  <a:lnTo>
                    <a:pt x="141012" y="262417"/>
                  </a:lnTo>
                  <a:lnTo>
                    <a:pt x="154679" y="266889"/>
                  </a:lnTo>
                  <a:lnTo>
                    <a:pt x="169015" y="271862"/>
                  </a:lnTo>
                  <a:lnTo>
                    <a:pt x="183764" y="277170"/>
                  </a:lnTo>
                  <a:lnTo>
                    <a:pt x="198219" y="282426"/>
                  </a:lnTo>
                  <a:lnTo>
                    <a:pt x="211989" y="287409"/>
                  </a:lnTo>
                  <a:lnTo>
                    <a:pt x="225168" y="292228"/>
                  </a:lnTo>
                  <a:lnTo>
                    <a:pt x="238157" y="297224"/>
                  </a:lnTo>
                  <a:lnTo>
                    <a:pt x="251223" y="302580"/>
                  </a:lnTo>
                  <a:lnTo>
                    <a:pt x="264303" y="308160"/>
                  </a:lnTo>
                  <a:lnTo>
                    <a:pt x="277099" y="313606"/>
                  </a:lnTo>
                  <a:lnTo>
                    <a:pt x="289442" y="318716"/>
                  </a:lnTo>
                  <a:lnTo>
                    <a:pt x="301073" y="323496"/>
                  </a:lnTo>
                  <a:lnTo>
                    <a:pt x="312802" y="328655"/>
                  </a:lnTo>
                  <a:lnTo>
                    <a:pt x="326775" y="335762"/>
                  </a:lnTo>
                  <a:lnTo>
                    <a:pt x="346717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03499" y="2905865"/>
              <a:ext cx="218388" cy="285855"/>
            </a:xfrm>
            <a:custGeom>
              <a:avLst/>
              <a:gdLst/>
              <a:ahLst/>
              <a:cxnLst/>
              <a:rect l="0" t="0" r="0" b="0"/>
              <a:pathLst>
                <a:path w="218388" h="285855">
                  <a:moveTo>
                    <a:pt x="39402" y="0"/>
                  </a:moveTo>
                  <a:lnTo>
                    <a:pt x="33602" y="5934"/>
                  </a:lnTo>
                  <a:lnTo>
                    <a:pt x="28677" y="12139"/>
                  </a:lnTo>
                  <a:lnTo>
                    <a:pt x="24175" y="19235"/>
                  </a:lnTo>
                  <a:lnTo>
                    <a:pt x="19954" y="27175"/>
                  </a:lnTo>
                  <a:lnTo>
                    <a:pt x="15940" y="35822"/>
                  </a:lnTo>
                  <a:lnTo>
                    <a:pt x="12094" y="44944"/>
                  </a:lnTo>
                  <a:lnTo>
                    <a:pt x="8943" y="51869"/>
                  </a:lnTo>
                  <a:lnTo>
                    <a:pt x="7528" y="53357"/>
                  </a:lnTo>
                  <a:lnTo>
                    <a:pt x="8202" y="50389"/>
                  </a:lnTo>
                  <a:lnTo>
                    <a:pt x="10687" y="44552"/>
                  </a:lnTo>
                  <a:lnTo>
                    <a:pt x="14712" y="37286"/>
                  </a:lnTo>
                  <a:lnTo>
                    <a:pt x="20203" y="29890"/>
                  </a:lnTo>
                  <a:lnTo>
                    <a:pt x="26987" y="23051"/>
                  </a:lnTo>
                  <a:lnTo>
                    <a:pt x="34654" y="17444"/>
                  </a:lnTo>
                  <a:lnTo>
                    <a:pt x="42645" y="13942"/>
                  </a:lnTo>
                  <a:lnTo>
                    <a:pt x="50611" y="12804"/>
                  </a:lnTo>
                  <a:lnTo>
                    <a:pt x="58417" y="13798"/>
                  </a:lnTo>
                  <a:lnTo>
                    <a:pt x="66040" y="16506"/>
                  </a:lnTo>
                  <a:lnTo>
                    <a:pt x="73496" y="20514"/>
                  </a:lnTo>
                  <a:lnTo>
                    <a:pt x="80655" y="25793"/>
                  </a:lnTo>
                  <a:lnTo>
                    <a:pt x="87245" y="32683"/>
                  </a:lnTo>
                  <a:lnTo>
                    <a:pt x="93161" y="41236"/>
                  </a:lnTo>
                  <a:lnTo>
                    <a:pt x="98457" y="51079"/>
                  </a:lnTo>
                  <a:lnTo>
                    <a:pt x="103249" y="61602"/>
                  </a:lnTo>
                  <a:lnTo>
                    <a:pt x="107654" y="72389"/>
                  </a:lnTo>
                  <a:lnTo>
                    <a:pt x="111613" y="83394"/>
                  </a:lnTo>
                  <a:lnTo>
                    <a:pt x="114901" y="94841"/>
                  </a:lnTo>
                  <a:lnTo>
                    <a:pt x="117442" y="106837"/>
                  </a:lnTo>
                  <a:lnTo>
                    <a:pt x="119149" y="119350"/>
                  </a:lnTo>
                  <a:lnTo>
                    <a:pt x="119846" y="132290"/>
                  </a:lnTo>
                  <a:lnTo>
                    <a:pt x="119534" y="145550"/>
                  </a:lnTo>
                  <a:lnTo>
                    <a:pt x="118359" y="158880"/>
                  </a:lnTo>
                  <a:lnTo>
                    <a:pt x="116508" y="171902"/>
                  </a:lnTo>
                  <a:lnTo>
                    <a:pt x="114149" y="184438"/>
                  </a:lnTo>
                  <a:lnTo>
                    <a:pt x="111262" y="196481"/>
                  </a:lnTo>
                  <a:lnTo>
                    <a:pt x="107646" y="208109"/>
                  </a:lnTo>
                  <a:lnTo>
                    <a:pt x="103251" y="219410"/>
                  </a:lnTo>
                  <a:lnTo>
                    <a:pt x="98164" y="230306"/>
                  </a:lnTo>
                  <a:lnTo>
                    <a:pt x="92525" y="240557"/>
                  </a:lnTo>
                  <a:lnTo>
                    <a:pt x="86467" y="250080"/>
                  </a:lnTo>
                  <a:lnTo>
                    <a:pt x="79941" y="258781"/>
                  </a:lnTo>
                  <a:lnTo>
                    <a:pt x="72729" y="266480"/>
                  </a:lnTo>
                  <a:lnTo>
                    <a:pt x="64766" y="273163"/>
                  </a:lnTo>
                  <a:lnTo>
                    <a:pt x="56130" y="278481"/>
                  </a:lnTo>
                  <a:lnTo>
                    <a:pt x="46955" y="281698"/>
                  </a:lnTo>
                  <a:lnTo>
                    <a:pt x="37383" y="282596"/>
                  </a:lnTo>
                  <a:lnTo>
                    <a:pt x="27855" y="281249"/>
                  </a:lnTo>
                  <a:lnTo>
                    <a:pt x="19070" y="277761"/>
                  </a:lnTo>
                  <a:lnTo>
                    <a:pt x="11365" y="272421"/>
                  </a:lnTo>
                  <a:lnTo>
                    <a:pt x="5211" y="265770"/>
                  </a:lnTo>
                  <a:lnTo>
                    <a:pt x="1359" y="258484"/>
                  </a:lnTo>
                  <a:lnTo>
                    <a:pt x="0" y="251014"/>
                  </a:lnTo>
                  <a:lnTo>
                    <a:pt x="1019" y="244054"/>
                  </a:lnTo>
                  <a:lnTo>
                    <a:pt x="4279" y="238598"/>
                  </a:lnTo>
                  <a:lnTo>
                    <a:pt x="9468" y="235047"/>
                  </a:lnTo>
                  <a:lnTo>
                    <a:pt x="16185" y="233292"/>
                  </a:lnTo>
                  <a:lnTo>
                    <a:pt x="24047" y="233011"/>
                  </a:lnTo>
                  <a:lnTo>
                    <a:pt x="32735" y="233860"/>
                  </a:lnTo>
                  <a:lnTo>
                    <a:pt x="42006" y="235696"/>
                  </a:lnTo>
                  <a:lnTo>
                    <a:pt x="51681" y="238589"/>
                  </a:lnTo>
                  <a:lnTo>
                    <a:pt x="61634" y="242493"/>
                  </a:lnTo>
                  <a:lnTo>
                    <a:pt x="71774" y="247246"/>
                  </a:lnTo>
                  <a:lnTo>
                    <a:pt x="82043" y="252661"/>
                  </a:lnTo>
                  <a:lnTo>
                    <a:pt x="92396" y="258559"/>
                  </a:lnTo>
                  <a:lnTo>
                    <a:pt x="102808" y="264637"/>
                  </a:lnTo>
                  <a:lnTo>
                    <a:pt x="113258" y="270485"/>
                  </a:lnTo>
                  <a:lnTo>
                    <a:pt x="123734" y="275887"/>
                  </a:lnTo>
                  <a:lnTo>
                    <a:pt x="134228" y="280496"/>
                  </a:lnTo>
                  <a:lnTo>
                    <a:pt x="144733" y="283761"/>
                  </a:lnTo>
                  <a:lnTo>
                    <a:pt x="155241" y="285510"/>
                  </a:lnTo>
                  <a:lnTo>
                    <a:pt x="165682" y="285854"/>
                  </a:lnTo>
                  <a:lnTo>
                    <a:pt x="177152" y="284938"/>
                  </a:lnTo>
                  <a:lnTo>
                    <a:pt x="192895" y="281562"/>
                  </a:lnTo>
                  <a:lnTo>
                    <a:pt x="218387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27088" y="3256159"/>
              <a:ext cx="294799" cy="18204"/>
            </a:xfrm>
            <a:custGeom>
              <a:avLst/>
              <a:gdLst/>
              <a:ahLst/>
              <a:cxnLst/>
              <a:rect l="0" t="0" r="0" b="0"/>
              <a:pathLst>
                <a:path w="294799" h="18204">
                  <a:moveTo>
                    <a:pt x="294798" y="18203"/>
                  </a:moveTo>
                  <a:lnTo>
                    <a:pt x="282996" y="18136"/>
                  </a:lnTo>
                  <a:lnTo>
                    <a:pt x="271227" y="17496"/>
                  </a:lnTo>
                  <a:lnTo>
                    <a:pt x="258332" y="16204"/>
                  </a:lnTo>
                  <a:lnTo>
                    <a:pt x="244311" y="14517"/>
                  </a:lnTo>
                  <a:lnTo>
                    <a:pt x="229334" y="12849"/>
                  </a:lnTo>
                  <a:lnTo>
                    <a:pt x="213616" y="11431"/>
                  </a:lnTo>
                  <a:lnTo>
                    <a:pt x="197513" y="10160"/>
                  </a:lnTo>
                  <a:lnTo>
                    <a:pt x="181489" y="8701"/>
                  </a:lnTo>
                  <a:lnTo>
                    <a:pt x="165787" y="6873"/>
                  </a:lnTo>
                  <a:lnTo>
                    <a:pt x="150297" y="4815"/>
                  </a:lnTo>
                  <a:lnTo>
                    <a:pt x="134671" y="2887"/>
                  </a:lnTo>
                  <a:lnTo>
                    <a:pt x="118714" y="1297"/>
                  </a:lnTo>
                  <a:lnTo>
                    <a:pt x="102555" y="248"/>
                  </a:lnTo>
                  <a:lnTo>
                    <a:pt x="86547" y="0"/>
                  </a:lnTo>
                  <a:lnTo>
                    <a:pt x="70900" y="612"/>
                  </a:lnTo>
                  <a:lnTo>
                    <a:pt x="56058" y="1828"/>
                  </a:lnTo>
                  <a:lnTo>
                    <a:pt x="41212" y="3300"/>
                  </a:lnTo>
                  <a:lnTo>
                    <a:pt x="23941" y="5157"/>
                  </a:lnTo>
                  <a:lnTo>
                    <a:pt x="0" y="76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06072" y="3358590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10529" y="11736"/>
                  </a:lnTo>
                  <a:lnTo>
                    <a:pt x="10529" y="22864"/>
                  </a:lnTo>
                  <a:lnTo>
                    <a:pt x="10529" y="34467"/>
                  </a:lnTo>
                  <a:lnTo>
                    <a:pt x="10529" y="46801"/>
                  </a:lnTo>
                  <a:lnTo>
                    <a:pt x="10529" y="60109"/>
                  </a:lnTo>
                  <a:lnTo>
                    <a:pt x="10529" y="74414"/>
                  </a:lnTo>
                  <a:lnTo>
                    <a:pt x="10529" y="89419"/>
                  </a:lnTo>
                  <a:lnTo>
                    <a:pt x="10529" y="104633"/>
                  </a:lnTo>
                  <a:lnTo>
                    <a:pt x="10524" y="119746"/>
                  </a:lnTo>
                  <a:lnTo>
                    <a:pt x="10351" y="134485"/>
                  </a:lnTo>
                  <a:lnTo>
                    <a:pt x="9703" y="148534"/>
                  </a:lnTo>
                  <a:lnTo>
                    <a:pt x="8454" y="161788"/>
                  </a:lnTo>
                  <a:lnTo>
                    <a:pt x="6793" y="174064"/>
                  </a:lnTo>
                  <a:lnTo>
                    <a:pt x="4967" y="186309"/>
                  </a:lnTo>
                  <a:lnTo>
                    <a:pt x="2812" y="20072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97701" y="3369119"/>
              <a:ext cx="87315" cy="120818"/>
            </a:xfrm>
            <a:custGeom>
              <a:avLst/>
              <a:gdLst/>
              <a:ahLst/>
              <a:cxnLst/>
              <a:rect l="0" t="0" r="0" b="0"/>
              <a:pathLst>
                <a:path w="87315" h="120818">
                  <a:moveTo>
                    <a:pt x="87314" y="94756"/>
                  </a:moveTo>
                  <a:lnTo>
                    <a:pt x="78513" y="97690"/>
                  </a:lnTo>
                  <a:lnTo>
                    <a:pt x="70166" y="100472"/>
                  </a:lnTo>
                  <a:lnTo>
                    <a:pt x="61468" y="103376"/>
                  </a:lnTo>
                  <a:lnTo>
                    <a:pt x="52347" y="106589"/>
                  </a:lnTo>
                  <a:lnTo>
                    <a:pt x="42852" y="110403"/>
                  </a:lnTo>
                  <a:lnTo>
                    <a:pt x="33073" y="114893"/>
                  </a:lnTo>
                  <a:lnTo>
                    <a:pt x="23578" y="119019"/>
                  </a:lnTo>
                  <a:lnTo>
                    <a:pt x="15348" y="120817"/>
                  </a:lnTo>
                  <a:lnTo>
                    <a:pt x="8827" y="119387"/>
                  </a:lnTo>
                  <a:lnTo>
                    <a:pt x="4112" y="114979"/>
                  </a:lnTo>
                  <a:lnTo>
                    <a:pt x="1232" y="108426"/>
                  </a:lnTo>
                  <a:lnTo>
                    <a:pt x="0" y="100462"/>
                  </a:lnTo>
                  <a:lnTo>
                    <a:pt x="102" y="91594"/>
                  </a:lnTo>
                  <a:lnTo>
                    <a:pt x="1217" y="82146"/>
                  </a:lnTo>
                  <a:lnTo>
                    <a:pt x="3064" y="72324"/>
                  </a:lnTo>
                  <a:lnTo>
                    <a:pt x="5276" y="62137"/>
                  </a:lnTo>
                  <a:lnTo>
                    <a:pt x="7605" y="50116"/>
                  </a:lnTo>
                  <a:lnTo>
                    <a:pt x="10249" y="31853"/>
                  </a:lnTo>
                  <a:lnTo>
                    <a:pt x="1361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74528" y="3590217"/>
              <a:ext cx="48018" cy="168457"/>
            </a:xfrm>
            <a:custGeom>
              <a:avLst/>
              <a:gdLst/>
              <a:ahLst/>
              <a:cxnLst/>
              <a:rect l="0" t="0" r="0" b="0"/>
              <a:pathLst>
                <a:path w="48018" h="168457">
                  <a:moveTo>
                    <a:pt x="0" y="0"/>
                  </a:moveTo>
                  <a:lnTo>
                    <a:pt x="8668" y="5935"/>
                  </a:lnTo>
                  <a:lnTo>
                    <a:pt x="15734" y="12140"/>
                  </a:lnTo>
                  <a:lnTo>
                    <a:pt x="21839" y="19235"/>
                  </a:lnTo>
                  <a:lnTo>
                    <a:pt x="27241" y="27176"/>
                  </a:lnTo>
                  <a:lnTo>
                    <a:pt x="32103" y="35822"/>
                  </a:lnTo>
                  <a:lnTo>
                    <a:pt x="36558" y="45025"/>
                  </a:lnTo>
                  <a:lnTo>
                    <a:pt x="40551" y="54971"/>
                  </a:lnTo>
                  <a:lnTo>
                    <a:pt x="43863" y="66157"/>
                  </a:lnTo>
                  <a:lnTo>
                    <a:pt x="46416" y="78743"/>
                  </a:lnTo>
                  <a:lnTo>
                    <a:pt x="47961" y="92109"/>
                  </a:lnTo>
                  <a:lnTo>
                    <a:pt x="48017" y="105087"/>
                  </a:lnTo>
                  <a:lnTo>
                    <a:pt x="46462" y="117029"/>
                  </a:lnTo>
                  <a:lnTo>
                    <a:pt x="43593" y="127717"/>
                  </a:lnTo>
                  <a:lnTo>
                    <a:pt x="39557" y="138252"/>
                  </a:lnTo>
                  <a:lnTo>
                    <a:pt x="32881" y="150669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85140" y="3263834"/>
              <a:ext cx="168457" cy="264529"/>
            </a:xfrm>
            <a:custGeom>
              <a:avLst/>
              <a:gdLst/>
              <a:ahLst/>
              <a:cxnLst/>
              <a:rect l="0" t="0" r="0" b="0"/>
              <a:pathLst>
                <a:path w="168457" h="264529">
                  <a:moveTo>
                    <a:pt x="0" y="136870"/>
                  </a:moveTo>
                  <a:lnTo>
                    <a:pt x="2867" y="148672"/>
                  </a:lnTo>
                  <a:lnTo>
                    <a:pt x="5009" y="160442"/>
                  </a:lnTo>
                  <a:lnTo>
                    <a:pt x="6616" y="173327"/>
                  </a:lnTo>
                  <a:lnTo>
                    <a:pt x="7970" y="187003"/>
                  </a:lnTo>
                  <a:lnTo>
                    <a:pt x="9467" y="200683"/>
                  </a:lnTo>
                  <a:lnTo>
                    <a:pt x="11317" y="213899"/>
                  </a:lnTo>
                  <a:lnTo>
                    <a:pt x="13557" y="226523"/>
                  </a:lnTo>
                  <a:lnTo>
                    <a:pt x="16137" y="238602"/>
                  </a:lnTo>
                  <a:lnTo>
                    <a:pt x="18948" y="250193"/>
                  </a:lnTo>
                  <a:lnTo>
                    <a:pt x="20567" y="259715"/>
                  </a:lnTo>
                  <a:lnTo>
                    <a:pt x="19628" y="264528"/>
                  </a:lnTo>
                  <a:lnTo>
                    <a:pt x="17198" y="264482"/>
                  </a:lnTo>
                  <a:lnTo>
                    <a:pt x="14102" y="260816"/>
                  </a:lnTo>
                  <a:lnTo>
                    <a:pt x="10888" y="254573"/>
                  </a:lnTo>
                  <a:lnTo>
                    <a:pt x="8036" y="246295"/>
                  </a:lnTo>
                  <a:lnTo>
                    <a:pt x="5750" y="236408"/>
                  </a:lnTo>
                  <a:lnTo>
                    <a:pt x="4029" y="225296"/>
                  </a:lnTo>
                  <a:lnTo>
                    <a:pt x="2782" y="213290"/>
                  </a:lnTo>
                  <a:lnTo>
                    <a:pt x="1903" y="200646"/>
                  </a:lnTo>
                  <a:lnTo>
                    <a:pt x="1291" y="187557"/>
                  </a:lnTo>
                  <a:lnTo>
                    <a:pt x="872" y="174161"/>
                  </a:lnTo>
                  <a:lnTo>
                    <a:pt x="592" y="160556"/>
                  </a:lnTo>
                  <a:lnTo>
                    <a:pt x="572" y="146810"/>
                  </a:lnTo>
                  <a:lnTo>
                    <a:pt x="1090" y="132967"/>
                  </a:lnTo>
                  <a:lnTo>
                    <a:pt x="2260" y="119069"/>
                  </a:lnTo>
                  <a:lnTo>
                    <a:pt x="4199" y="105464"/>
                  </a:lnTo>
                  <a:lnTo>
                    <a:pt x="7105" y="92782"/>
                  </a:lnTo>
                  <a:lnTo>
                    <a:pt x="10993" y="81288"/>
                  </a:lnTo>
                  <a:lnTo>
                    <a:pt x="15892" y="70927"/>
                  </a:lnTo>
                  <a:lnTo>
                    <a:pt x="21930" y="61500"/>
                  </a:lnTo>
                  <a:lnTo>
                    <a:pt x="29069" y="52790"/>
                  </a:lnTo>
                  <a:lnTo>
                    <a:pt x="37305" y="44769"/>
                  </a:lnTo>
                  <a:lnTo>
                    <a:pt x="46734" y="37594"/>
                  </a:lnTo>
                  <a:lnTo>
                    <a:pt x="57296" y="31281"/>
                  </a:lnTo>
                  <a:lnTo>
                    <a:pt x="68642" y="25717"/>
                  </a:lnTo>
                  <a:lnTo>
                    <a:pt x="80249" y="20745"/>
                  </a:lnTo>
                  <a:lnTo>
                    <a:pt x="91794" y="16219"/>
                  </a:lnTo>
                  <a:lnTo>
                    <a:pt x="103281" y="12166"/>
                  </a:lnTo>
                  <a:lnTo>
                    <a:pt x="116385" y="8383"/>
                  </a:lnTo>
                  <a:lnTo>
                    <a:pt x="135606" y="453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82492" y="3305948"/>
              <a:ext cx="165331" cy="239543"/>
            </a:xfrm>
            <a:custGeom>
              <a:avLst/>
              <a:gdLst/>
              <a:ahLst/>
              <a:cxnLst/>
              <a:rect l="0" t="0" r="0" b="0"/>
              <a:pathLst>
                <a:path w="165331" h="239543">
                  <a:moveTo>
                    <a:pt x="97446" y="0"/>
                  </a:moveTo>
                  <a:lnTo>
                    <a:pt x="88711" y="3067"/>
                  </a:lnTo>
                  <a:lnTo>
                    <a:pt x="81005" y="7130"/>
                  </a:lnTo>
                  <a:lnTo>
                    <a:pt x="73602" y="12618"/>
                  </a:lnTo>
                  <a:lnTo>
                    <a:pt x="66342" y="19206"/>
                  </a:lnTo>
                  <a:lnTo>
                    <a:pt x="59163" y="26355"/>
                  </a:lnTo>
                  <a:lnTo>
                    <a:pt x="52042" y="33707"/>
                  </a:lnTo>
                  <a:lnTo>
                    <a:pt x="45124" y="41413"/>
                  </a:lnTo>
                  <a:lnTo>
                    <a:pt x="38706" y="50019"/>
                  </a:lnTo>
                  <a:lnTo>
                    <a:pt x="32908" y="59764"/>
                  </a:lnTo>
                  <a:lnTo>
                    <a:pt x="27694" y="70427"/>
                  </a:lnTo>
                  <a:lnTo>
                    <a:pt x="22957" y="81508"/>
                  </a:lnTo>
                  <a:lnTo>
                    <a:pt x="18584" y="92668"/>
                  </a:lnTo>
                  <a:lnTo>
                    <a:pt x="14477" y="103755"/>
                  </a:lnTo>
                  <a:lnTo>
                    <a:pt x="10558" y="114725"/>
                  </a:lnTo>
                  <a:lnTo>
                    <a:pt x="6779" y="125583"/>
                  </a:lnTo>
                  <a:lnTo>
                    <a:pt x="3428" y="136347"/>
                  </a:lnTo>
                  <a:lnTo>
                    <a:pt x="1088" y="147042"/>
                  </a:lnTo>
                  <a:lnTo>
                    <a:pt x="0" y="157685"/>
                  </a:lnTo>
                  <a:lnTo>
                    <a:pt x="85" y="168293"/>
                  </a:lnTo>
                  <a:lnTo>
                    <a:pt x="1130" y="178875"/>
                  </a:lnTo>
                  <a:lnTo>
                    <a:pt x="2912" y="189435"/>
                  </a:lnTo>
                  <a:lnTo>
                    <a:pt x="5395" y="199815"/>
                  </a:lnTo>
                  <a:lnTo>
                    <a:pt x="8731" y="209711"/>
                  </a:lnTo>
                  <a:lnTo>
                    <a:pt x="12944" y="218983"/>
                  </a:lnTo>
                  <a:lnTo>
                    <a:pt x="18247" y="227175"/>
                  </a:lnTo>
                  <a:lnTo>
                    <a:pt x="25095" y="233467"/>
                  </a:lnTo>
                  <a:lnTo>
                    <a:pt x="33592" y="237579"/>
                  </a:lnTo>
                  <a:lnTo>
                    <a:pt x="43383" y="239542"/>
                  </a:lnTo>
                  <a:lnTo>
                    <a:pt x="53866" y="239429"/>
                  </a:lnTo>
                  <a:lnTo>
                    <a:pt x="64613" y="237499"/>
                  </a:lnTo>
                  <a:lnTo>
                    <a:pt x="75250" y="233951"/>
                  </a:lnTo>
                  <a:lnTo>
                    <a:pt x="85384" y="228838"/>
                  </a:lnTo>
                  <a:lnTo>
                    <a:pt x="94862" y="222330"/>
                  </a:lnTo>
                  <a:lnTo>
                    <a:pt x="103717" y="214692"/>
                  </a:lnTo>
                  <a:lnTo>
                    <a:pt x="112059" y="206196"/>
                  </a:lnTo>
                  <a:lnTo>
                    <a:pt x="120008" y="197070"/>
                  </a:lnTo>
                  <a:lnTo>
                    <a:pt x="127672" y="187333"/>
                  </a:lnTo>
                  <a:lnTo>
                    <a:pt x="135132" y="176811"/>
                  </a:lnTo>
                  <a:lnTo>
                    <a:pt x="142443" y="165468"/>
                  </a:lnTo>
                  <a:lnTo>
                    <a:pt x="149319" y="153240"/>
                  </a:lnTo>
                  <a:lnTo>
                    <a:pt x="155178" y="139967"/>
                  </a:lnTo>
                  <a:lnTo>
                    <a:pt x="159777" y="125668"/>
                  </a:lnTo>
                  <a:lnTo>
                    <a:pt x="163035" y="110658"/>
                  </a:lnTo>
                  <a:lnTo>
                    <a:pt x="164853" y="95437"/>
                  </a:lnTo>
                  <a:lnTo>
                    <a:pt x="165330" y="80322"/>
                  </a:lnTo>
                  <a:lnTo>
                    <a:pt x="164533" y="65750"/>
                  </a:lnTo>
                  <a:lnTo>
                    <a:pt x="162410" y="52343"/>
                  </a:lnTo>
                  <a:lnTo>
                    <a:pt x="159056" y="40339"/>
                  </a:lnTo>
                  <a:lnTo>
                    <a:pt x="154411" y="29925"/>
                  </a:lnTo>
                  <a:lnTo>
                    <a:pt x="147421" y="20405"/>
                  </a:lnTo>
                  <a:lnTo>
                    <a:pt x="134120" y="10945"/>
                  </a:lnTo>
                  <a:lnTo>
                    <a:pt x="10797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06280" y="3284891"/>
              <a:ext cx="160698" cy="199989"/>
            </a:xfrm>
            <a:custGeom>
              <a:avLst/>
              <a:gdLst/>
              <a:ahLst/>
              <a:cxnLst/>
              <a:rect l="0" t="0" r="0" b="0"/>
              <a:pathLst>
                <a:path w="160698" h="199989">
                  <a:moveTo>
                    <a:pt x="0" y="10528"/>
                  </a:moveTo>
                  <a:lnTo>
                    <a:pt x="2800" y="22263"/>
                  </a:lnTo>
                  <a:lnTo>
                    <a:pt x="4301" y="33392"/>
                  </a:lnTo>
                  <a:lnTo>
                    <a:pt x="4612" y="44991"/>
                  </a:lnTo>
                  <a:lnTo>
                    <a:pt x="4107" y="57152"/>
                  </a:lnTo>
                  <a:lnTo>
                    <a:pt x="3287" y="69812"/>
                  </a:lnTo>
                  <a:lnTo>
                    <a:pt x="2476" y="82864"/>
                  </a:lnTo>
                  <a:lnTo>
                    <a:pt x="1964" y="96043"/>
                  </a:lnTo>
                  <a:lnTo>
                    <a:pt x="2086" y="108959"/>
                  </a:lnTo>
                  <a:lnTo>
                    <a:pt x="2958" y="121422"/>
                  </a:lnTo>
                  <a:lnTo>
                    <a:pt x="4681" y="133415"/>
                  </a:lnTo>
                  <a:lnTo>
                    <a:pt x="7435" y="145008"/>
                  </a:lnTo>
                  <a:lnTo>
                    <a:pt x="11217" y="156281"/>
                  </a:lnTo>
                  <a:lnTo>
                    <a:pt x="16043" y="166989"/>
                  </a:lnTo>
                  <a:lnTo>
                    <a:pt x="22032" y="176581"/>
                  </a:lnTo>
                  <a:lnTo>
                    <a:pt x="29134" y="184839"/>
                  </a:lnTo>
                  <a:lnTo>
                    <a:pt x="37174" y="191537"/>
                  </a:lnTo>
                  <a:lnTo>
                    <a:pt x="45940" y="196289"/>
                  </a:lnTo>
                  <a:lnTo>
                    <a:pt x="55238" y="199069"/>
                  </a:lnTo>
                  <a:lnTo>
                    <a:pt x="64751" y="199988"/>
                  </a:lnTo>
                  <a:lnTo>
                    <a:pt x="74058" y="199100"/>
                  </a:lnTo>
                  <a:lnTo>
                    <a:pt x="82944" y="196617"/>
                  </a:lnTo>
                  <a:lnTo>
                    <a:pt x="91385" y="192852"/>
                  </a:lnTo>
                  <a:lnTo>
                    <a:pt x="99440" y="188118"/>
                  </a:lnTo>
                  <a:lnTo>
                    <a:pt x="107190" y="182669"/>
                  </a:lnTo>
                  <a:lnTo>
                    <a:pt x="114548" y="176385"/>
                  </a:lnTo>
                  <a:lnTo>
                    <a:pt x="121271" y="168805"/>
                  </a:lnTo>
                  <a:lnTo>
                    <a:pt x="127277" y="159780"/>
                  </a:lnTo>
                  <a:lnTo>
                    <a:pt x="132633" y="149617"/>
                  </a:lnTo>
                  <a:lnTo>
                    <a:pt x="137465" y="138878"/>
                  </a:lnTo>
                  <a:lnTo>
                    <a:pt x="141902" y="127951"/>
                  </a:lnTo>
                  <a:lnTo>
                    <a:pt x="146052" y="117021"/>
                  </a:lnTo>
                  <a:lnTo>
                    <a:pt x="150000" y="106157"/>
                  </a:lnTo>
                  <a:lnTo>
                    <a:pt x="153798" y="95371"/>
                  </a:lnTo>
                  <a:lnTo>
                    <a:pt x="157163" y="84654"/>
                  </a:lnTo>
                  <a:lnTo>
                    <a:pt x="159511" y="73991"/>
                  </a:lnTo>
                  <a:lnTo>
                    <a:pt x="160609" y="63374"/>
                  </a:lnTo>
                  <a:lnTo>
                    <a:pt x="160697" y="52859"/>
                  </a:lnTo>
                  <a:lnTo>
                    <a:pt x="160315" y="41331"/>
                  </a:lnTo>
                  <a:lnTo>
                    <a:pt x="159430" y="2553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37907" y="3295064"/>
              <a:ext cx="147400" cy="179341"/>
            </a:xfrm>
            <a:custGeom>
              <a:avLst/>
              <a:gdLst/>
              <a:ahLst/>
              <a:cxnLst/>
              <a:rect l="0" t="0" r="0" b="0"/>
              <a:pathLst>
                <a:path w="147400" h="179341">
                  <a:moveTo>
                    <a:pt x="0" y="74055"/>
                  </a:moveTo>
                  <a:lnTo>
                    <a:pt x="2867" y="85857"/>
                  </a:lnTo>
                  <a:lnTo>
                    <a:pt x="5009" y="97626"/>
                  </a:lnTo>
                  <a:lnTo>
                    <a:pt x="6616" y="110512"/>
                  </a:lnTo>
                  <a:lnTo>
                    <a:pt x="7969" y="124187"/>
                  </a:lnTo>
                  <a:lnTo>
                    <a:pt x="9467" y="137867"/>
                  </a:lnTo>
                  <a:lnTo>
                    <a:pt x="11277" y="151016"/>
                  </a:lnTo>
                  <a:lnTo>
                    <a:pt x="12030" y="161154"/>
                  </a:lnTo>
                  <a:lnTo>
                    <a:pt x="10541" y="164855"/>
                  </a:lnTo>
                  <a:lnTo>
                    <a:pt x="8267" y="162291"/>
                  </a:lnTo>
                  <a:lnTo>
                    <a:pt x="6118" y="154977"/>
                  </a:lnTo>
                  <a:lnTo>
                    <a:pt x="4376" y="144501"/>
                  </a:lnTo>
                  <a:lnTo>
                    <a:pt x="3062" y="132231"/>
                  </a:lnTo>
                  <a:lnTo>
                    <a:pt x="2113" y="119036"/>
                  </a:lnTo>
                  <a:lnTo>
                    <a:pt x="1444" y="105385"/>
                  </a:lnTo>
                  <a:lnTo>
                    <a:pt x="980" y="91518"/>
                  </a:lnTo>
                  <a:lnTo>
                    <a:pt x="671" y="77560"/>
                  </a:lnTo>
                  <a:lnTo>
                    <a:pt x="800" y="63893"/>
                  </a:lnTo>
                  <a:lnTo>
                    <a:pt x="1950" y="51158"/>
                  </a:lnTo>
                  <a:lnTo>
                    <a:pt x="4362" y="39630"/>
                  </a:lnTo>
                  <a:lnTo>
                    <a:pt x="8120" y="29412"/>
                  </a:lnTo>
                  <a:lnTo>
                    <a:pt x="13317" y="20613"/>
                  </a:lnTo>
                  <a:lnTo>
                    <a:pt x="19857" y="13146"/>
                  </a:lnTo>
                  <a:lnTo>
                    <a:pt x="27673" y="7114"/>
                  </a:lnTo>
                  <a:lnTo>
                    <a:pt x="36813" y="2876"/>
                  </a:lnTo>
                  <a:lnTo>
                    <a:pt x="47173" y="477"/>
                  </a:lnTo>
                  <a:lnTo>
                    <a:pt x="58211" y="0"/>
                  </a:lnTo>
                  <a:lnTo>
                    <a:pt x="69080" y="1723"/>
                  </a:lnTo>
                  <a:lnTo>
                    <a:pt x="79311" y="5583"/>
                  </a:lnTo>
                  <a:lnTo>
                    <a:pt x="88806" y="11089"/>
                  </a:lnTo>
                  <a:lnTo>
                    <a:pt x="97643" y="17532"/>
                  </a:lnTo>
                  <a:lnTo>
                    <a:pt x="105954" y="24419"/>
                  </a:lnTo>
                  <a:lnTo>
                    <a:pt x="113705" y="31650"/>
                  </a:lnTo>
                  <a:lnTo>
                    <a:pt x="120700" y="39409"/>
                  </a:lnTo>
                  <a:lnTo>
                    <a:pt x="126887" y="47784"/>
                  </a:lnTo>
                  <a:lnTo>
                    <a:pt x="132197" y="57053"/>
                  </a:lnTo>
                  <a:lnTo>
                    <a:pt x="136466" y="67725"/>
                  </a:lnTo>
                  <a:lnTo>
                    <a:pt x="139706" y="79946"/>
                  </a:lnTo>
                  <a:lnTo>
                    <a:pt x="142070" y="93393"/>
                  </a:lnTo>
                  <a:lnTo>
                    <a:pt x="143747" y="107483"/>
                  </a:lnTo>
                  <a:lnTo>
                    <a:pt x="144915" y="121792"/>
                  </a:lnTo>
                  <a:lnTo>
                    <a:pt x="145720" y="135514"/>
                  </a:lnTo>
                  <a:lnTo>
                    <a:pt x="146357" y="148734"/>
                  </a:lnTo>
                  <a:lnTo>
                    <a:pt x="146884" y="162605"/>
                  </a:lnTo>
                  <a:lnTo>
                    <a:pt x="147399" y="1793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68152" y="3057929"/>
              <a:ext cx="148782" cy="454815"/>
            </a:xfrm>
            <a:custGeom>
              <a:avLst/>
              <a:gdLst/>
              <a:ahLst/>
              <a:cxnLst/>
              <a:rect l="0" t="0" r="0" b="0"/>
              <a:pathLst>
                <a:path w="148782" h="454815">
                  <a:moveTo>
                    <a:pt x="117195" y="311190"/>
                  </a:moveTo>
                  <a:lnTo>
                    <a:pt x="114127" y="302522"/>
                  </a:lnTo>
                  <a:lnTo>
                    <a:pt x="110064" y="295456"/>
                  </a:lnTo>
                  <a:lnTo>
                    <a:pt x="104572" y="289360"/>
                  </a:lnTo>
                  <a:lnTo>
                    <a:pt x="97812" y="284304"/>
                  </a:lnTo>
                  <a:lnTo>
                    <a:pt x="90014" y="280738"/>
                  </a:lnTo>
                  <a:lnTo>
                    <a:pt x="81422" y="278790"/>
                  </a:lnTo>
                  <a:lnTo>
                    <a:pt x="72410" y="278447"/>
                  </a:lnTo>
                  <a:lnTo>
                    <a:pt x="63452" y="279730"/>
                  </a:lnTo>
                  <a:lnTo>
                    <a:pt x="54805" y="282479"/>
                  </a:lnTo>
                  <a:lnTo>
                    <a:pt x="46528" y="286425"/>
                  </a:lnTo>
                  <a:lnTo>
                    <a:pt x="38584" y="291282"/>
                  </a:lnTo>
                  <a:lnTo>
                    <a:pt x="30909" y="296816"/>
                  </a:lnTo>
                  <a:lnTo>
                    <a:pt x="23601" y="303327"/>
                  </a:lnTo>
                  <a:lnTo>
                    <a:pt x="16912" y="311593"/>
                  </a:lnTo>
                  <a:lnTo>
                    <a:pt x="10938" y="321891"/>
                  </a:lnTo>
                  <a:lnTo>
                    <a:pt x="5943" y="333723"/>
                  </a:lnTo>
                  <a:lnTo>
                    <a:pt x="2417" y="346121"/>
                  </a:lnTo>
                  <a:lnTo>
                    <a:pt x="494" y="358462"/>
                  </a:lnTo>
                  <a:lnTo>
                    <a:pt x="0" y="370662"/>
                  </a:lnTo>
                  <a:lnTo>
                    <a:pt x="648" y="382986"/>
                  </a:lnTo>
                  <a:lnTo>
                    <a:pt x="2160" y="395597"/>
                  </a:lnTo>
                  <a:lnTo>
                    <a:pt x="4459" y="408200"/>
                  </a:lnTo>
                  <a:lnTo>
                    <a:pt x="7673" y="420143"/>
                  </a:lnTo>
                  <a:lnTo>
                    <a:pt x="11804" y="431092"/>
                  </a:lnTo>
                  <a:lnTo>
                    <a:pt x="17052" y="440564"/>
                  </a:lnTo>
                  <a:lnTo>
                    <a:pt x="23863" y="447791"/>
                  </a:lnTo>
                  <a:lnTo>
                    <a:pt x="32330" y="452562"/>
                  </a:lnTo>
                  <a:lnTo>
                    <a:pt x="41932" y="454814"/>
                  </a:lnTo>
                  <a:lnTo>
                    <a:pt x="51754" y="454371"/>
                  </a:lnTo>
                  <a:lnTo>
                    <a:pt x="61245" y="451405"/>
                  </a:lnTo>
                  <a:lnTo>
                    <a:pt x="70224" y="446179"/>
                  </a:lnTo>
                  <a:lnTo>
                    <a:pt x="78708" y="438868"/>
                  </a:lnTo>
                  <a:lnTo>
                    <a:pt x="86781" y="429767"/>
                  </a:lnTo>
                  <a:lnTo>
                    <a:pt x="94542" y="419083"/>
                  </a:lnTo>
                  <a:lnTo>
                    <a:pt x="102075" y="406864"/>
                  </a:lnTo>
                  <a:lnTo>
                    <a:pt x="109436" y="393275"/>
                  </a:lnTo>
                  <a:lnTo>
                    <a:pt x="116348" y="378575"/>
                  </a:lnTo>
                  <a:lnTo>
                    <a:pt x="122233" y="363030"/>
                  </a:lnTo>
                  <a:lnTo>
                    <a:pt x="126859" y="346879"/>
                  </a:lnTo>
                  <a:lnTo>
                    <a:pt x="130472" y="330627"/>
                  </a:lnTo>
                  <a:lnTo>
                    <a:pt x="133595" y="315022"/>
                  </a:lnTo>
                  <a:lnTo>
                    <a:pt x="136584" y="300400"/>
                  </a:lnTo>
                  <a:lnTo>
                    <a:pt x="139441" y="286106"/>
                  </a:lnTo>
                  <a:lnTo>
                    <a:pt x="141914" y="270756"/>
                  </a:lnTo>
                  <a:lnTo>
                    <a:pt x="143877" y="253654"/>
                  </a:lnTo>
                  <a:lnTo>
                    <a:pt x="145349" y="235248"/>
                  </a:lnTo>
                  <a:lnTo>
                    <a:pt x="146412" y="216728"/>
                  </a:lnTo>
                  <a:lnTo>
                    <a:pt x="147162" y="198810"/>
                  </a:lnTo>
                  <a:lnTo>
                    <a:pt x="147682" y="181221"/>
                  </a:lnTo>
                  <a:lnTo>
                    <a:pt x="148039" y="162986"/>
                  </a:lnTo>
                  <a:lnTo>
                    <a:pt x="148277" y="143581"/>
                  </a:lnTo>
                  <a:lnTo>
                    <a:pt x="148268" y="123279"/>
                  </a:lnTo>
                  <a:lnTo>
                    <a:pt x="147730" y="102864"/>
                  </a:lnTo>
                  <a:lnTo>
                    <a:pt x="146552" y="82833"/>
                  </a:lnTo>
                  <a:lnTo>
                    <a:pt x="144775" y="63500"/>
                  </a:lnTo>
                  <a:lnTo>
                    <a:pt x="142512" y="45144"/>
                  </a:lnTo>
                  <a:lnTo>
                    <a:pt x="139879" y="27840"/>
                  </a:lnTo>
                  <a:lnTo>
                    <a:pt x="136962" y="12786"/>
                  </a:lnTo>
                  <a:lnTo>
                    <a:pt x="133390" y="2977"/>
                  </a:lnTo>
                  <a:lnTo>
                    <a:pt x="129269" y="0"/>
                  </a:lnTo>
                  <a:lnTo>
                    <a:pt x="125745" y="2874"/>
                  </a:lnTo>
                  <a:lnTo>
                    <a:pt x="123108" y="10173"/>
                  </a:lnTo>
                  <a:lnTo>
                    <a:pt x="121233" y="20829"/>
                  </a:lnTo>
                  <a:lnTo>
                    <a:pt x="119933" y="34204"/>
                  </a:lnTo>
                  <a:lnTo>
                    <a:pt x="119042" y="49735"/>
                  </a:lnTo>
                  <a:lnTo>
                    <a:pt x="118437" y="66902"/>
                  </a:lnTo>
                  <a:lnTo>
                    <a:pt x="118028" y="85262"/>
                  </a:lnTo>
                  <a:lnTo>
                    <a:pt x="117753" y="104469"/>
                  </a:lnTo>
                  <a:lnTo>
                    <a:pt x="117568" y="124268"/>
                  </a:lnTo>
                  <a:lnTo>
                    <a:pt x="117444" y="144473"/>
                  </a:lnTo>
                  <a:lnTo>
                    <a:pt x="117362" y="164956"/>
                  </a:lnTo>
                  <a:lnTo>
                    <a:pt x="117306" y="185628"/>
                  </a:lnTo>
                  <a:lnTo>
                    <a:pt x="117269" y="206426"/>
                  </a:lnTo>
                  <a:lnTo>
                    <a:pt x="117249" y="227301"/>
                  </a:lnTo>
                  <a:lnTo>
                    <a:pt x="117405" y="247897"/>
                  </a:lnTo>
                  <a:lnTo>
                    <a:pt x="118042" y="267579"/>
                  </a:lnTo>
                  <a:lnTo>
                    <a:pt x="119288" y="286078"/>
                  </a:lnTo>
                  <a:lnTo>
                    <a:pt x="121109" y="303450"/>
                  </a:lnTo>
                  <a:lnTo>
                    <a:pt x="123402" y="319891"/>
                  </a:lnTo>
                  <a:lnTo>
                    <a:pt x="126056" y="335611"/>
                  </a:lnTo>
                  <a:lnTo>
                    <a:pt x="129013" y="350585"/>
                  </a:lnTo>
                  <a:lnTo>
                    <a:pt x="132668" y="366219"/>
                  </a:lnTo>
                  <a:lnTo>
                    <a:pt x="138458" y="386130"/>
                  </a:lnTo>
                  <a:lnTo>
                    <a:pt x="148781" y="4164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57451" y="3007481"/>
              <a:ext cx="182970" cy="558664"/>
            </a:xfrm>
            <a:custGeom>
              <a:avLst/>
              <a:gdLst/>
              <a:ahLst/>
              <a:cxnLst/>
              <a:rect l="0" t="0" r="0" b="0"/>
              <a:pathLst>
                <a:path w="182970" h="558664">
                  <a:moveTo>
                    <a:pt x="112207" y="393223"/>
                  </a:moveTo>
                  <a:lnTo>
                    <a:pt x="109206" y="381622"/>
                  </a:lnTo>
                  <a:lnTo>
                    <a:pt x="105784" y="371774"/>
                  </a:lnTo>
                  <a:lnTo>
                    <a:pt x="101583" y="362783"/>
                  </a:lnTo>
                  <a:lnTo>
                    <a:pt x="96510" y="354859"/>
                  </a:lnTo>
                  <a:lnTo>
                    <a:pt x="90380" y="348777"/>
                  </a:lnTo>
                  <a:lnTo>
                    <a:pt x="83201" y="344818"/>
                  </a:lnTo>
                  <a:lnTo>
                    <a:pt x="75286" y="342963"/>
                  </a:lnTo>
                  <a:lnTo>
                    <a:pt x="67140" y="343150"/>
                  </a:lnTo>
                  <a:lnTo>
                    <a:pt x="59078" y="345131"/>
                  </a:lnTo>
                  <a:lnTo>
                    <a:pt x="51380" y="348713"/>
                  </a:lnTo>
                  <a:lnTo>
                    <a:pt x="44363" y="353850"/>
                  </a:lnTo>
                  <a:lnTo>
                    <a:pt x="38128" y="360374"/>
                  </a:lnTo>
                  <a:lnTo>
                    <a:pt x="32603" y="368023"/>
                  </a:lnTo>
                  <a:lnTo>
                    <a:pt x="27650" y="376526"/>
                  </a:lnTo>
                  <a:lnTo>
                    <a:pt x="23128" y="385652"/>
                  </a:lnTo>
                  <a:lnTo>
                    <a:pt x="18920" y="395220"/>
                  </a:lnTo>
                  <a:lnTo>
                    <a:pt x="14932" y="405095"/>
                  </a:lnTo>
                  <a:lnTo>
                    <a:pt x="11102" y="415186"/>
                  </a:lnTo>
                  <a:lnTo>
                    <a:pt x="7547" y="425590"/>
                  </a:lnTo>
                  <a:lnTo>
                    <a:pt x="4538" y="436567"/>
                  </a:lnTo>
                  <a:lnTo>
                    <a:pt x="2187" y="448210"/>
                  </a:lnTo>
                  <a:lnTo>
                    <a:pt x="609" y="460302"/>
                  </a:lnTo>
                  <a:lnTo>
                    <a:pt x="0" y="472419"/>
                  </a:lnTo>
                  <a:lnTo>
                    <a:pt x="374" y="484310"/>
                  </a:lnTo>
                  <a:lnTo>
                    <a:pt x="1762" y="495905"/>
                  </a:lnTo>
                  <a:lnTo>
                    <a:pt x="4288" y="507223"/>
                  </a:lnTo>
                  <a:lnTo>
                    <a:pt x="7918" y="518308"/>
                  </a:lnTo>
                  <a:lnTo>
                    <a:pt x="12643" y="528888"/>
                  </a:lnTo>
                  <a:lnTo>
                    <a:pt x="18562" y="538394"/>
                  </a:lnTo>
                  <a:lnTo>
                    <a:pt x="25614" y="546590"/>
                  </a:lnTo>
                  <a:lnTo>
                    <a:pt x="33450" y="553077"/>
                  </a:lnTo>
                  <a:lnTo>
                    <a:pt x="41548" y="557153"/>
                  </a:lnTo>
                  <a:lnTo>
                    <a:pt x="49584" y="558663"/>
                  </a:lnTo>
                  <a:lnTo>
                    <a:pt x="57436" y="557744"/>
                  </a:lnTo>
                  <a:lnTo>
                    <a:pt x="65087" y="554552"/>
                  </a:lnTo>
                  <a:lnTo>
                    <a:pt x="72567" y="549404"/>
                  </a:lnTo>
                  <a:lnTo>
                    <a:pt x="79913" y="542544"/>
                  </a:lnTo>
                  <a:lnTo>
                    <a:pt x="87159" y="534054"/>
                  </a:lnTo>
                  <a:lnTo>
                    <a:pt x="94334" y="524122"/>
                  </a:lnTo>
                  <a:lnTo>
                    <a:pt x="101460" y="512861"/>
                  </a:lnTo>
                  <a:lnTo>
                    <a:pt x="108550" y="500247"/>
                  </a:lnTo>
                  <a:lnTo>
                    <a:pt x="115613" y="486399"/>
                  </a:lnTo>
                  <a:lnTo>
                    <a:pt x="122492" y="471862"/>
                  </a:lnTo>
                  <a:lnTo>
                    <a:pt x="128885" y="457492"/>
                  </a:lnTo>
                  <a:lnTo>
                    <a:pt x="134665" y="443756"/>
                  </a:lnTo>
                  <a:lnTo>
                    <a:pt x="139868" y="430754"/>
                  </a:lnTo>
                  <a:lnTo>
                    <a:pt x="144598" y="418409"/>
                  </a:lnTo>
                  <a:lnTo>
                    <a:pt x="148965" y="406567"/>
                  </a:lnTo>
                  <a:lnTo>
                    <a:pt x="153068" y="394443"/>
                  </a:lnTo>
                  <a:lnTo>
                    <a:pt x="156984" y="380698"/>
                  </a:lnTo>
                  <a:lnTo>
                    <a:pt x="160766" y="364730"/>
                  </a:lnTo>
                  <a:lnTo>
                    <a:pt x="164290" y="346612"/>
                  </a:lnTo>
                  <a:lnTo>
                    <a:pt x="167277" y="326702"/>
                  </a:lnTo>
                  <a:lnTo>
                    <a:pt x="169623" y="305437"/>
                  </a:lnTo>
                  <a:lnTo>
                    <a:pt x="171536" y="283838"/>
                  </a:lnTo>
                  <a:lnTo>
                    <a:pt x="173435" y="263426"/>
                  </a:lnTo>
                  <a:lnTo>
                    <a:pt x="175563" y="244930"/>
                  </a:lnTo>
                  <a:lnTo>
                    <a:pt x="177824" y="228212"/>
                  </a:lnTo>
                  <a:lnTo>
                    <a:pt x="179889" y="212667"/>
                  </a:lnTo>
                  <a:lnTo>
                    <a:pt x="181570" y="197801"/>
                  </a:lnTo>
                  <a:lnTo>
                    <a:pt x="182681" y="183474"/>
                  </a:lnTo>
                  <a:lnTo>
                    <a:pt x="182969" y="169823"/>
                  </a:lnTo>
                  <a:lnTo>
                    <a:pt x="182385" y="156874"/>
                  </a:lnTo>
                  <a:lnTo>
                    <a:pt x="181195" y="144055"/>
                  </a:lnTo>
                  <a:lnTo>
                    <a:pt x="179866" y="130315"/>
                  </a:lnTo>
                  <a:lnTo>
                    <a:pt x="178676" y="115150"/>
                  </a:lnTo>
                  <a:lnTo>
                    <a:pt x="177557" y="98879"/>
                  </a:lnTo>
                  <a:lnTo>
                    <a:pt x="176200" y="82339"/>
                  </a:lnTo>
                  <a:lnTo>
                    <a:pt x="174435" y="66070"/>
                  </a:lnTo>
                  <a:lnTo>
                    <a:pt x="172250" y="50419"/>
                  </a:lnTo>
                  <a:lnTo>
                    <a:pt x="169704" y="35690"/>
                  </a:lnTo>
                  <a:lnTo>
                    <a:pt x="166851" y="21967"/>
                  </a:lnTo>
                  <a:lnTo>
                    <a:pt x="162886" y="10200"/>
                  </a:lnTo>
                  <a:lnTo>
                    <a:pt x="157318" y="2527"/>
                  </a:lnTo>
                  <a:lnTo>
                    <a:pt x="151408" y="0"/>
                  </a:lnTo>
                  <a:lnTo>
                    <a:pt x="145811" y="2062"/>
                  </a:lnTo>
                  <a:lnTo>
                    <a:pt x="140683" y="7686"/>
                  </a:lnTo>
                  <a:lnTo>
                    <a:pt x="136152" y="16077"/>
                  </a:lnTo>
                  <a:lnTo>
                    <a:pt x="132440" y="26783"/>
                  </a:lnTo>
                  <a:lnTo>
                    <a:pt x="129585" y="39367"/>
                  </a:lnTo>
                  <a:lnTo>
                    <a:pt x="127319" y="53232"/>
                  </a:lnTo>
                  <a:lnTo>
                    <a:pt x="125178" y="67689"/>
                  </a:lnTo>
                  <a:lnTo>
                    <a:pt x="122887" y="82314"/>
                  </a:lnTo>
                  <a:lnTo>
                    <a:pt x="120515" y="97237"/>
                  </a:lnTo>
                  <a:lnTo>
                    <a:pt x="118376" y="113010"/>
                  </a:lnTo>
                  <a:lnTo>
                    <a:pt x="116640" y="129885"/>
                  </a:lnTo>
                  <a:lnTo>
                    <a:pt x="115322" y="147814"/>
                  </a:lnTo>
                  <a:lnTo>
                    <a:pt x="114363" y="166614"/>
                  </a:lnTo>
                  <a:lnTo>
                    <a:pt x="113683" y="186081"/>
                  </a:lnTo>
                  <a:lnTo>
                    <a:pt x="113211" y="206036"/>
                  </a:lnTo>
                  <a:lnTo>
                    <a:pt x="112885" y="226338"/>
                  </a:lnTo>
                  <a:lnTo>
                    <a:pt x="112668" y="246881"/>
                  </a:lnTo>
                  <a:lnTo>
                    <a:pt x="112691" y="267591"/>
                  </a:lnTo>
                  <a:lnTo>
                    <a:pt x="113238" y="288413"/>
                  </a:lnTo>
                  <a:lnTo>
                    <a:pt x="114418" y="309304"/>
                  </a:lnTo>
                  <a:lnTo>
                    <a:pt x="116026" y="329910"/>
                  </a:lnTo>
                  <a:lnTo>
                    <a:pt x="117643" y="349600"/>
                  </a:lnTo>
                  <a:lnTo>
                    <a:pt x="119031" y="368104"/>
                  </a:lnTo>
                  <a:lnTo>
                    <a:pt x="120283" y="385478"/>
                  </a:lnTo>
                  <a:lnTo>
                    <a:pt x="121730" y="401920"/>
                  </a:lnTo>
                  <a:lnTo>
                    <a:pt x="123555" y="417647"/>
                  </a:lnTo>
                  <a:lnTo>
                    <a:pt x="125782" y="432685"/>
                  </a:lnTo>
                  <a:lnTo>
                    <a:pt x="128355" y="446878"/>
                  </a:lnTo>
                  <a:lnTo>
                    <a:pt x="131196" y="460196"/>
                  </a:lnTo>
                  <a:lnTo>
                    <a:pt x="134081" y="472301"/>
                  </a:lnTo>
                  <a:lnTo>
                    <a:pt x="136937" y="483663"/>
                  </a:lnTo>
                  <a:lnTo>
                    <a:pt x="140012" y="495283"/>
                  </a:lnTo>
                  <a:lnTo>
                    <a:pt x="143792" y="5090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79597" y="3295419"/>
              <a:ext cx="127794" cy="228499"/>
            </a:xfrm>
            <a:custGeom>
              <a:avLst/>
              <a:gdLst/>
              <a:ahLst/>
              <a:cxnLst/>
              <a:rect l="0" t="0" r="0" b="0"/>
              <a:pathLst>
                <a:path w="127794" h="228499">
                  <a:moveTo>
                    <a:pt x="100631" y="21057"/>
                  </a:moveTo>
                  <a:lnTo>
                    <a:pt x="91830" y="18324"/>
                  </a:lnTo>
                  <a:lnTo>
                    <a:pt x="83483" y="17463"/>
                  </a:lnTo>
                  <a:lnTo>
                    <a:pt x="74789" y="18458"/>
                  </a:lnTo>
                  <a:lnTo>
                    <a:pt x="65841" y="21170"/>
                  </a:lnTo>
                  <a:lnTo>
                    <a:pt x="56995" y="25602"/>
                  </a:lnTo>
                  <a:lnTo>
                    <a:pt x="48460" y="31591"/>
                  </a:lnTo>
                  <a:lnTo>
                    <a:pt x="40444" y="38849"/>
                  </a:lnTo>
                  <a:lnTo>
                    <a:pt x="33215" y="47076"/>
                  </a:lnTo>
                  <a:lnTo>
                    <a:pt x="26838" y="56014"/>
                  </a:lnTo>
                  <a:lnTo>
                    <a:pt x="21218" y="65623"/>
                  </a:lnTo>
                  <a:lnTo>
                    <a:pt x="16201" y="76055"/>
                  </a:lnTo>
                  <a:lnTo>
                    <a:pt x="11642" y="87339"/>
                  </a:lnTo>
                  <a:lnTo>
                    <a:pt x="7578" y="99527"/>
                  </a:lnTo>
                  <a:lnTo>
                    <a:pt x="4220" y="112772"/>
                  </a:lnTo>
                  <a:lnTo>
                    <a:pt x="1635" y="127048"/>
                  </a:lnTo>
                  <a:lnTo>
                    <a:pt x="69" y="141873"/>
                  </a:lnTo>
                  <a:lnTo>
                    <a:pt x="0" y="156437"/>
                  </a:lnTo>
                  <a:lnTo>
                    <a:pt x="1554" y="170299"/>
                  </a:lnTo>
                  <a:lnTo>
                    <a:pt x="4718" y="183215"/>
                  </a:lnTo>
                  <a:lnTo>
                    <a:pt x="9509" y="194970"/>
                  </a:lnTo>
                  <a:lnTo>
                    <a:pt x="15768" y="205565"/>
                  </a:lnTo>
                  <a:lnTo>
                    <a:pt x="23223" y="214680"/>
                  </a:lnTo>
                  <a:lnTo>
                    <a:pt x="31589" y="221608"/>
                  </a:lnTo>
                  <a:lnTo>
                    <a:pt x="40615" y="226154"/>
                  </a:lnTo>
                  <a:lnTo>
                    <a:pt x="49945" y="228411"/>
                  </a:lnTo>
                  <a:lnTo>
                    <a:pt x="59127" y="228498"/>
                  </a:lnTo>
                  <a:lnTo>
                    <a:pt x="67930" y="226701"/>
                  </a:lnTo>
                  <a:lnTo>
                    <a:pt x="76316" y="223243"/>
                  </a:lnTo>
                  <a:lnTo>
                    <a:pt x="84334" y="218190"/>
                  </a:lnTo>
                  <a:lnTo>
                    <a:pt x="92058" y="211717"/>
                  </a:lnTo>
                  <a:lnTo>
                    <a:pt x="99400" y="203933"/>
                  </a:lnTo>
                  <a:lnTo>
                    <a:pt x="106112" y="194806"/>
                  </a:lnTo>
                  <a:lnTo>
                    <a:pt x="112106" y="184439"/>
                  </a:lnTo>
                  <a:lnTo>
                    <a:pt x="117284" y="172884"/>
                  </a:lnTo>
                  <a:lnTo>
                    <a:pt x="121464" y="160071"/>
                  </a:lnTo>
                  <a:lnTo>
                    <a:pt x="124640" y="146089"/>
                  </a:lnTo>
                  <a:lnTo>
                    <a:pt x="126791" y="131463"/>
                  </a:lnTo>
                  <a:lnTo>
                    <a:pt x="127793" y="117033"/>
                  </a:lnTo>
                  <a:lnTo>
                    <a:pt x="127685" y="103256"/>
                  </a:lnTo>
                  <a:lnTo>
                    <a:pt x="126479" y="90227"/>
                  </a:lnTo>
                  <a:lnTo>
                    <a:pt x="124074" y="77865"/>
                  </a:lnTo>
                  <a:lnTo>
                    <a:pt x="120536" y="66033"/>
                  </a:lnTo>
                  <a:lnTo>
                    <a:pt x="116163" y="54669"/>
                  </a:lnTo>
                  <a:lnTo>
                    <a:pt x="110873" y="42463"/>
                  </a:lnTo>
                  <a:lnTo>
                    <a:pt x="103086" y="26102"/>
                  </a:lnTo>
                  <a:lnTo>
                    <a:pt x="901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46490" y="3305948"/>
              <a:ext cx="260123" cy="180843"/>
            </a:xfrm>
            <a:custGeom>
              <a:avLst/>
              <a:gdLst/>
              <a:ahLst/>
              <a:cxnLst/>
              <a:rect l="0" t="0" r="0" b="0"/>
              <a:pathLst>
                <a:path w="260123" h="180843">
                  <a:moveTo>
                    <a:pt x="7437" y="21057"/>
                  </a:moveTo>
                  <a:lnTo>
                    <a:pt x="4571" y="32859"/>
                  </a:lnTo>
                  <a:lnTo>
                    <a:pt x="2429" y="44628"/>
                  </a:lnTo>
                  <a:lnTo>
                    <a:pt x="835" y="57509"/>
                  </a:lnTo>
                  <a:lnTo>
                    <a:pt x="0" y="71012"/>
                  </a:lnTo>
                  <a:lnTo>
                    <a:pt x="448" y="84043"/>
                  </a:lnTo>
                  <a:lnTo>
                    <a:pt x="2353" y="96010"/>
                  </a:lnTo>
                  <a:lnTo>
                    <a:pt x="5417" y="106982"/>
                  </a:lnTo>
                  <a:lnTo>
                    <a:pt x="9077" y="117414"/>
                  </a:lnTo>
                  <a:lnTo>
                    <a:pt x="12951" y="127640"/>
                  </a:lnTo>
                  <a:lnTo>
                    <a:pt x="17178" y="137508"/>
                  </a:lnTo>
                  <a:lnTo>
                    <a:pt x="22298" y="146469"/>
                  </a:lnTo>
                  <a:lnTo>
                    <a:pt x="28553" y="154262"/>
                  </a:lnTo>
                  <a:lnTo>
                    <a:pt x="35720" y="160292"/>
                  </a:lnTo>
                  <a:lnTo>
                    <a:pt x="43301" y="163523"/>
                  </a:lnTo>
                  <a:lnTo>
                    <a:pt x="50954" y="163649"/>
                  </a:lnTo>
                  <a:lnTo>
                    <a:pt x="58363" y="160985"/>
                  </a:lnTo>
                  <a:lnTo>
                    <a:pt x="65179" y="156082"/>
                  </a:lnTo>
                  <a:lnTo>
                    <a:pt x="71271" y="149489"/>
                  </a:lnTo>
                  <a:lnTo>
                    <a:pt x="76530" y="141508"/>
                  </a:lnTo>
                  <a:lnTo>
                    <a:pt x="80771" y="132190"/>
                  </a:lnTo>
                  <a:lnTo>
                    <a:pt x="83996" y="121671"/>
                  </a:lnTo>
                  <a:lnTo>
                    <a:pt x="86350" y="110171"/>
                  </a:lnTo>
                  <a:lnTo>
                    <a:pt x="88022" y="97919"/>
                  </a:lnTo>
                  <a:lnTo>
                    <a:pt x="89193" y="85215"/>
                  </a:lnTo>
                  <a:lnTo>
                    <a:pt x="90221" y="75555"/>
                  </a:lnTo>
                  <a:lnTo>
                    <a:pt x="91518" y="72901"/>
                  </a:lnTo>
                  <a:lnTo>
                    <a:pt x="93190" y="75522"/>
                  </a:lnTo>
                  <a:lnTo>
                    <a:pt x="95427" y="81334"/>
                  </a:lnTo>
                  <a:lnTo>
                    <a:pt x="98507" y="89016"/>
                  </a:lnTo>
                  <a:lnTo>
                    <a:pt x="102492" y="97798"/>
                  </a:lnTo>
                  <a:lnTo>
                    <a:pt x="107279" y="107239"/>
                  </a:lnTo>
                  <a:lnTo>
                    <a:pt x="112706" y="117079"/>
                  </a:lnTo>
                  <a:lnTo>
                    <a:pt x="118616" y="127163"/>
                  </a:lnTo>
                  <a:lnTo>
                    <a:pt x="125040" y="137235"/>
                  </a:lnTo>
                  <a:lnTo>
                    <a:pt x="132182" y="146930"/>
                  </a:lnTo>
                  <a:lnTo>
                    <a:pt x="140103" y="156075"/>
                  </a:lnTo>
                  <a:lnTo>
                    <a:pt x="148880" y="164352"/>
                  </a:lnTo>
                  <a:lnTo>
                    <a:pt x="158682" y="171236"/>
                  </a:lnTo>
                  <a:lnTo>
                    <a:pt x="169493" y="176553"/>
                  </a:lnTo>
                  <a:lnTo>
                    <a:pt x="180837" y="179971"/>
                  </a:lnTo>
                  <a:lnTo>
                    <a:pt x="191911" y="180842"/>
                  </a:lnTo>
                  <a:lnTo>
                    <a:pt x="202277" y="179054"/>
                  </a:lnTo>
                  <a:lnTo>
                    <a:pt x="211692" y="174939"/>
                  </a:lnTo>
                  <a:lnTo>
                    <a:pt x="219944" y="168980"/>
                  </a:lnTo>
                  <a:lnTo>
                    <a:pt x="227047" y="161640"/>
                  </a:lnTo>
                  <a:lnTo>
                    <a:pt x="233174" y="153139"/>
                  </a:lnTo>
                  <a:lnTo>
                    <a:pt x="238538" y="143465"/>
                  </a:lnTo>
                  <a:lnTo>
                    <a:pt x="243335" y="132697"/>
                  </a:lnTo>
                  <a:lnTo>
                    <a:pt x="247560" y="120859"/>
                  </a:lnTo>
                  <a:lnTo>
                    <a:pt x="251026" y="107849"/>
                  </a:lnTo>
                  <a:lnTo>
                    <a:pt x="253693" y="93731"/>
                  </a:lnTo>
                  <a:lnTo>
                    <a:pt x="255658" y="78869"/>
                  </a:lnTo>
                  <a:lnTo>
                    <a:pt x="257272" y="62071"/>
                  </a:lnTo>
                  <a:lnTo>
                    <a:pt x="258680" y="38507"/>
                  </a:lnTo>
                  <a:lnTo>
                    <a:pt x="26012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49243" y="3281166"/>
              <a:ext cx="146882" cy="266744"/>
            </a:xfrm>
            <a:custGeom>
              <a:avLst/>
              <a:gdLst/>
              <a:ahLst/>
              <a:cxnLst/>
              <a:rect l="0" t="0" r="0" b="0"/>
              <a:pathLst>
                <a:path w="146882" h="266744">
                  <a:moveTo>
                    <a:pt x="10010" y="87953"/>
                  </a:moveTo>
                  <a:lnTo>
                    <a:pt x="10011" y="102554"/>
                  </a:lnTo>
                  <a:lnTo>
                    <a:pt x="10011" y="115826"/>
                  </a:lnTo>
                  <a:lnTo>
                    <a:pt x="10015" y="129027"/>
                  </a:lnTo>
                  <a:lnTo>
                    <a:pt x="10188" y="142369"/>
                  </a:lnTo>
                  <a:lnTo>
                    <a:pt x="10837" y="155877"/>
                  </a:lnTo>
                  <a:lnTo>
                    <a:pt x="12085" y="169531"/>
                  </a:lnTo>
                  <a:lnTo>
                    <a:pt x="13739" y="183297"/>
                  </a:lnTo>
                  <a:lnTo>
                    <a:pt x="15387" y="197146"/>
                  </a:lnTo>
                  <a:lnTo>
                    <a:pt x="16790" y="211055"/>
                  </a:lnTo>
                  <a:lnTo>
                    <a:pt x="17882" y="225005"/>
                  </a:lnTo>
                  <a:lnTo>
                    <a:pt x="18689" y="238983"/>
                  </a:lnTo>
                  <a:lnTo>
                    <a:pt x="19236" y="252888"/>
                  </a:lnTo>
                  <a:lnTo>
                    <a:pt x="18470" y="263425"/>
                  </a:lnTo>
                  <a:lnTo>
                    <a:pt x="15750" y="266743"/>
                  </a:lnTo>
                  <a:lnTo>
                    <a:pt x="12488" y="264539"/>
                  </a:lnTo>
                  <a:lnTo>
                    <a:pt x="9346" y="258798"/>
                  </a:lnTo>
                  <a:lnTo>
                    <a:pt x="6676" y="250606"/>
                  </a:lnTo>
                  <a:lnTo>
                    <a:pt x="4590" y="240648"/>
                  </a:lnTo>
                  <a:lnTo>
                    <a:pt x="3043" y="229427"/>
                  </a:lnTo>
                  <a:lnTo>
                    <a:pt x="1933" y="217315"/>
                  </a:lnTo>
                  <a:lnTo>
                    <a:pt x="1153" y="204586"/>
                  </a:lnTo>
                  <a:lnTo>
                    <a:pt x="615" y="191433"/>
                  </a:lnTo>
                  <a:lnTo>
                    <a:pt x="246" y="177991"/>
                  </a:lnTo>
                  <a:lnTo>
                    <a:pt x="0" y="164353"/>
                  </a:lnTo>
                  <a:lnTo>
                    <a:pt x="4" y="150583"/>
                  </a:lnTo>
                  <a:lnTo>
                    <a:pt x="539" y="136724"/>
                  </a:lnTo>
                  <a:lnTo>
                    <a:pt x="1716" y="122811"/>
                  </a:lnTo>
                  <a:lnTo>
                    <a:pt x="3490" y="109026"/>
                  </a:lnTo>
                  <a:lnTo>
                    <a:pt x="5751" y="95690"/>
                  </a:lnTo>
                  <a:lnTo>
                    <a:pt x="8384" y="82941"/>
                  </a:lnTo>
                  <a:lnTo>
                    <a:pt x="11287" y="70753"/>
                  </a:lnTo>
                  <a:lnTo>
                    <a:pt x="14381" y="59027"/>
                  </a:lnTo>
                  <a:lnTo>
                    <a:pt x="17614" y="47660"/>
                  </a:lnTo>
                  <a:lnTo>
                    <a:pt x="21106" y="36721"/>
                  </a:lnTo>
                  <a:lnTo>
                    <a:pt x="25136" y="26440"/>
                  </a:lnTo>
                  <a:lnTo>
                    <a:pt x="29817" y="16910"/>
                  </a:lnTo>
                  <a:lnTo>
                    <a:pt x="35266" y="8715"/>
                  </a:lnTo>
                  <a:lnTo>
                    <a:pt x="41681" y="2952"/>
                  </a:lnTo>
                  <a:lnTo>
                    <a:pt x="49069" y="18"/>
                  </a:lnTo>
                  <a:lnTo>
                    <a:pt x="57133" y="0"/>
                  </a:lnTo>
                  <a:lnTo>
                    <a:pt x="65384" y="3021"/>
                  </a:lnTo>
                  <a:lnTo>
                    <a:pt x="73518" y="8828"/>
                  </a:lnTo>
                  <a:lnTo>
                    <a:pt x="81266" y="16757"/>
                  </a:lnTo>
                  <a:lnTo>
                    <a:pt x="88315" y="25965"/>
                  </a:lnTo>
                  <a:lnTo>
                    <a:pt x="94573" y="35854"/>
                  </a:lnTo>
                  <a:lnTo>
                    <a:pt x="100113" y="46250"/>
                  </a:lnTo>
                  <a:lnTo>
                    <a:pt x="105076" y="57287"/>
                  </a:lnTo>
                  <a:lnTo>
                    <a:pt x="109604" y="69012"/>
                  </a:lnTo>
                  <a:lnTo>
                    <a:pt x="113818" y="81513"/>
                  </a:lnTo>
                  <a:lnTo>
                    <a:pt x="117808" y="94977"/>
                  </a:lnTo>
                  <a:lnTo>
                    <a:pt x="121639" y="109407"/>
                  </a:lnTo>
                  <a:lnTo>
                    <a:pt x="125196" y="124507"/>
                  </a:lnTo>
                  <a:lnTo>
                    <a:pt x="128206" y="139789"/>
                  </a:lnTo>
                  <a:lnTo>
                    <a:pt x="130567" y="154946"/>
                  </a:lnTo>
                  <a:lnTo>
                    <a:pt x="132523" y="169655"/>
                  </a:lnTo>
                  <a:lnTo>
                    <a:pt x="134874" y="185141"/>
                  </a:lnTo>
                  <a:lnTo>
                    <a:pt x="138946" y="204994"/>
                  </a:lnTo>
                  <a:lnTo>
                    <a:pt x="146881" y="2353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80352" y="346387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053264" y="4211399"/>
            <a:ext cx="1856776" cy="894893"/>
            <a:chOff x="3053264" y="4211399"/>
            <a:chExt cx="1856776" cy="894893"/>
          </a:xfrm>
        </p:grpSpPr>
        <p:sp>
          <p:nvSpPr>
            <p:cNvPr id="33" name="Freeform 32"/>
            <p:cNvSpPr/>
            <p:nvPr/>
          </p:nvSpPr>
          <p:spPr>
            <a:xfrm>
              <a:off x="3053264" y="4390383"/>
              <a:ext cx="407071" cy="715909"/>
            </a:xfrm>
            <a:custGeom>
              <a:avLst/>
              <a:gdLst/>
              <a:ahLst/>
              <a:cxnLst/>
              <a:rect l="0" t="0" r="0" b="0"/>
              <a:pathLst>
                <a:path w="407071" h="715909">
                  <a:moveTo>
                    <a:pt x="168456" y="0"/>
                  </a:moveTo>
                  <a:lnTo>
                    <a:pt x="162655" y="5935"/>
                  </a:lnTo>
                  <a:lnTo>
                    <a:pt x="157731" y="12139"/>
                  </a:lnTo>
                  <a:lnTo>
                    <a:pt x="153224" y="19235"/>
                  </a:lnTo>
                  <a:lnTo>
                    <a:pt x="148830" y="27175"/>
                  </a:lnTo>
                  <a:lnTo>
                    <a:pt x="144169" y="35821"/>
                  </a:lnTo>
                  <a:lnTo>
                    <a:pt x="139054" y="45021"/>
                  </a:lnTo>
                  <a:lnTo>
                    <a:pt x="133476" y="54793"/>
                  </a:lnTo>
                  <a:lnTo>
                    <a:pt x="127504" y="65331"/>
                  </a:lnTo>
                  <a:lnTo>
                    <a:pt x="121226" y="76678"/>
                  </a:lnTo>
                  <a:lnTo>
                    <a:pt x="114722" y="88737"/>
                  </a:lnTo>
                  <a:lnTo>
                    <a:pt x="108056" y="101362"/>
                  </a:lnTo>
                  <a:lnTo>
                    <a:pt x="101278" y="114409"/>
                  </a:lnTo>
                  <a:lnTo>
                    <a:pt x="94422" y="127593"/>
                  </a:lnTo>
                  <a:lnTo>
                    <a:pt x="87513" y="140517"/>
                  </a:lnTo>
                  <a:lnTo>
                    <a:pt x="80568" y="152982"/>
                  </a:lnTo>
                  <a:lnTo>
                    <a:pt x="73599" y="164809"/>
                  </a:lnTo>
                  <a:lnTo>
                    <a:pt x="66613" y="175759"/>
                  </a:lnTo>
                  <a:lnTo>
                    <a:pt x="59617" y="185769"/>
                  </a:lnTo>
                  <a:lnTo>
                    <a:pt x="52612" y="194134"/>
                  </a:lnTo>
                  <a:lnTo>
                    <a:pt x="45603" y="199486"/>
                  </a:lnTo>
                  <a:lnTo>
                    <a:pt x="38605" y="201339"/>
                  </a:lnTo>
                  <a:lnTo>
                    <a:pt x="32108" y="199988"/>
                  </a:lnTo>
                  <a:lnTo>
                    <a:pt x="27038" y="196042"/>
                  </a:lnTo>
                  <a:lnTo>
                    <a:pt x="23785" y="190127"/>
                  </a:lnTo>
                  <a:lnTo>
                    <a:pt x="22417" y="182619"/>
                  </a:lnTo>
                  <a:lnTo>
                    <a:pt x="22936" y="173626"/>
                  </a:lnTo>
                  <a:lnTo>
                    <a:pt x="25139" y="163334"/>
                  </a:lnTo>
                  <a:lnTo>
                    <a:pt x="28701" y="152155"/>
                  </a:lnTo>
                  <a:lnTo>
                    <a:pt x="33292" y="140653"/>
                  </a:lnTo>
                  <a:lnTo>
                    <a:pt x="38637" y="129176"/>
                  </a:lnTo>
                  <a:lnTo>
                    <a:pt x="44679" y="117859"/>
                  </a:lnTo>
                  <a:lnTo>
                    <a:pt x="51565" y="106725"/>
                  </a:lnTo>
                  <a:lnTo>
                    <a:pt x="59313" y="95759"/>
                  </a:lnTo>
                  <a:lnTo>
                    <a:pt x="67975" y="85090"/>
                  </a:lnTo>
                  <a:lnTo>
                    <a:pt x="77699" y="74991"/>
                  </a:lnTo>
                  <a:lnTo>
                    <a:pt x="88468" y="65570"/>
                  </a:lnTo>
                  <a:lnTo>
                    <a:pt x="100123" y="56937"/>
                  </a:lnTo>
                  <a:lnTo>
                    <a:pt x="112472" y="49283"/>
                  </a:lnTo>
                  <a:lnTo>
                    <a:pt x="125337" y="42627"/>
                  </a:lnTo>
                  <a:lnTo>
                    <a:pt x="138739" y="37156"/>
                  </a:lnTo>
                  <a:lnTo>
                    <a:pt x="152873" y="33303"/>
                  </a:lnTo>
                  <a:lnTo>
                    <a:pt x="167782" y="31162"/>
                  </a:lnTo>
                  <a:lnTo>
                    <a:pt x="183047" y="30690"/>
                  </a:lnTo>
                  <a:lnTo>
                    <a:pt x="197915" y="31884"/>
                  </a:lnTo>
                  <a:lnTo>
                    <a:pt x="211984" y="34576"/>
                  </a:lnTo>
                  <a:lnTo>
                    <a:pt x="225040" y="38483"/>
                  </a:lnTo>
                  <a:lnTo>
                    <a:pt x="236890" y="43314"/>
                  </a:lnTo>
                  <a:lnTo>
                    <a:pt x="247559" y="48822"/>
                  </a:lnTo>
                  <a:lnTo>
                    <a:pt x="257063" y="54977"/>
                  </a:lnTo>
                  <a:lnTo>
                    <a:pt x="265315" y="61939"/>
                  </a:lnTo>
                  <a:lnTo>
                    <a:pt x="272382" y="69738"/>
                  </a:lnTo>
                  <a:lnTo>
                    <a:pt x="278130" y="78434"/>
                  </a:lnTo>
                  <a:lnTo>
                    <a:pt x="282170" y="88182"/>
                  </a:lnTo>
                  <a:lnTo>
                    <a:pt x="284442" y="98965"/>
                  </a:lnTo>
                  <a:lnTo>
                    <a:pt x="285172" y="110632"/>
                  </a:lnTo>
                  <a:lnTo>
                    <a:pt x="284682" y="122987"/>
                  </a:lnTo>
                  <a:lnTo>
                    <a:pt x="283277" y="135853"/>
                  </a:lnTo>
                  <a:lnTo>
                    <a:pt x="281048" y="149084"/>
                  </a:lnTo>
                  <a:lnTo>
                    <a:pt x="277882" y="162573"/>
                  </a:lnTo>
                  <a:lnTo>
                    <a:pt x="273788" y="176233"/>
                  </a:lnTo>
                  <a:lnTo>
                    <a:pt x="268734" y="189847"/>
                  </a:lnTo>
                  <a:lnTo>
                    <a:pt x="262585" y="203068"/>
                  </a:lnTo>
                  <a:lnTo>
                    <a:pt x="255376" y="215739"/>
                  </a:lnTo>
                  <a:lnTo>
                    <a:pt x="247433" y="227875"/>
                  </a:lnTo>
                  <a:lnTo>
                    <a:pt x="239263" y="239566"/>
                  </a:lnTo>
                  <a:lnTo>
                    <a:pt x="231174" y="250905"/>
                  </a:lnTo>
                  <a:lnTo>
                    <a:pt x="223116" y="261656"/>
                  </a:lnTo>
                  <a:lnTo>
                    <a:pt x="214794" y="271278"/>
                  </a:lnTo>
                  <a:lnTo>
                    <a:pt x="206099" y="279521"/>
                  </a:lnTo>
                  <a:lnTo>
                    <a:pt x="198911" y="284925"/>
                  </a:lnTo>
                  <a:lnTo>
                    <a:pt x="196326" y="286274"/>
                  </a:lnTo>
                  <a:lnTo>
                    <a:pt x="198709" y="285209"/>
                  </a:lnTo>
                  <a:lnTo>
                    <a:pt x="204747" y="283276"/>
                  </a:lnTo>
                  <a:lnTo>
                    <a:pt x="212943" y="281694"/>
                  </a:lnTo>
                  <a:lnTo>
                    <a:pt x="222296" y="281023"/>
                  </a:lnTo>
                  <a:lnTo>
                    <a:pt x="232404" y="281511"/>
                  </a:lnTo>
                  <a:lnTo>
                    <a:pt x="243284" y="283337"/>
                  </a:lnTo>
                  <a:lnTo>
                    <a:pt x="254908" y="286443"/>
                  </a:lnTo>
                  <a:lnTo>
                    <a:pt x="266842" y="290625"/>
                  </a:lnTo>
                  <a:lnTo>
                    <a:pt x="278332" y="295637"/>
                  </a:lnTo>
                  <a:lnTo>
                    <a:pt x="288990" y="301262"/>
                  </a:lnTo>
                  <a:lnTo>
                    <a:pt x="298776" y="307324"/>
                  </a:lnTo>
                  <a:lnTo>
                    <a:pt x="307811" y="313690"/>
                  </a:lnTo>
                  <a:lnTo>
                    <a:pt x="316259" y="320272"/>
                  </a:lnTo>
                  <a:lnTo>
                    <a:pt x="324272" y="327167"/>
                  </a:lnTo>
                  <a:lnTo>
                    <a:pt x="331974" y="334633"/>
                  </a:lnTo>
                  <a:lnTo>
                    <a:pt x="339455" y="342771"/>
                  </a:lnTo>
                  <a:lnTo>
                    <a:pt x="346617" y="351526"/>
                  </a:lnTo>
                  <a:lnTo>
                    <a:pt x="353200" y="360781"/>
                  </a:lnTo>
                  <a:lnTo>
                    <a:pt x="359109" y="370416"/>
                  </a:lnTo>
                  <a:lnTo>
                    <a:pt x="364399" y="380326"/>
                  </a:lnTo>
                  <a:lnTo>
                    <a:pt x="369186" y="390431"/>
                  </a:lnTo>
                  <a:lnTo>
                    <a:pt x="373592" y="400677"/>
                  </a:lnTo>
                  <a:lnTo>
                    <a:pt x="377721" y="411185"/>
                  </a:lnTo>
                  <a:lnTo>
                    <a:pt x="381655" y="422230"/>
                  </a:lnTo>
                  <a:lnTo>
                    <a:pt x="385453" y="433920"/>
                  </a:lnTo>
                  <a:lnTo>
                    <a:pt x="389157" y="446042"/>
                  </a:lnTo>
                  <a:lnTo>
                    <a:pt x="392798" y="458180"/>
                  </a:lnTo>
                  <a:lnTo>
                    <a:pt x="396390" y="470089"/>
                  </a:lnTo>
                  <a:lnTo>
                    <a:pt x="399786" y="481866"/>
                  </a:lnTo>
                  <a:lnTo>
                    <a:pt x="402687" y="493839"/>
                  </a:lnTo>
                  <a:lnTo>
                    <a:pt x="404965" y="506201"/>
                  </a:lnTo>
                  <a:lnTo>
                    <a:pt x="406494" y="519299"/>
                  </a:lnTo>
                  <a:lnTo>
                    <a:pt x="407070" y="533697"/>
                  </a:lnTo>
                  <a:lnTo>
                    <a:pt x="406679" y="549563"/>
                  </a:lnTo>
                  <a:lnTo>
                    <a:pt x="405449" y="566271"/>
                  </a:lnTo>
                  <a:lnTo>
                    <a:pt x="403561" y="582638"/>
                  </a:lnTo>
                  <a:lnTo>
                    <a:pt x="401178" y="598011"/>
                  </a:lnTo>
                  <a:lnTo>
                    <a:pt x="398275" y="612263"/>
                  </a:lnTo>
                  <a:lnTo>
                    <a:pt x="394649" y="625521"/>
                  </a:lnTo>
                  <a:lnTo>
                    <a:pt x="390242" y="637992"/>
                  </a:lnTo>
                  <a:lnTo>
                    <a:pt x="384977" y="649877"/>
                  </a:lnTo>
                  <a:lnTo>
                    <a:pt x="378687" y="661340"/>
                  </a:lnTo>
                  <a:lnTo>
                    <a:pt x="371369" y="672497"/>
                  </a:lnTo>
                  <a:lnTo>
                    <a:pt x="362843" y="683112"/>
                  </a:lnTo>
                  <a:lnTo>
                    <a:pt x="352685" y="692635"/>
                  </a:lnTo>
                  <a:lnTo>
                    <a:pt x="340817" y="700845"/>
                  </a:lnTo>
                  <a:lnTo>
                    <a:pt x="327609" y="707508"/>
                  </a:lnTo>
                  <a:lnTo>
                    <a:pt x="313681" y="712236"/>
                  </a:lnTo>
                  <a:lnTo>
                    <a:pt x="299458" y="715000"/>
                  </a:lnTo>
                  <a:lnTo>
                    <a:pt x="284995" y="715908"/>
                  </a:lnTo>
                  <a:lnTo>
                    <a:pt x="270074" y="715011"/>
                  </a:lnTo>
                  <a:lnTo>
                    <a:pt x="254602" y="712529"/>
                  </a:lnTo>
                  <a:lnTo>
                    <a:pt x="238940" y="708933"/>
                  </a:lnTo>
                  <a:lnTo>
                    <a:pt x="223799" y="704845"/>
                  </a:lnTo>
                  <a:lnTo>
                    <a:pt x="209538" y="700657"/>
                  </a:lnTo>
                  <a:lnTo>
                    <a:pt x="196182" y="696543"/>
                  </a:lnTo>
                  <a:lnTo>
                    <a:pt x="183598" y="692555"/>
                  </a:lnTo>
                  <a:lnTo>
                    <a:pt x="171619" y="688683"/>
                  </a:lnTo>
                  <a:lnTo>
                    <a:pt x="160251" y="684744"/>
                  </a:lnTo>
                  <a:lnTo>
                    <a:pt x="149675" y="680405"/>
                  </a:lnTo>
                  <a:lnTo>
                    <a:pt x="139917" y="675513"/>
                  </a:lnTo>
                  <a:lnTo>
                    <a:pt x="130548" y="669920"/>
                  </a:lnTo>
                  <a:lnTo>
                    <a:pt x="120803" y="663408"/>
                  </a:lnTo>
                  <a:lnTo>
                    <a:pt x="110283" y="655958"/>
                  </a:lnTo>
                  <a:lnTo>
                    <a:pt x="99097" y="648024"/>
                  </a:lnTo>
                  <a:lnTo>
                    <a:pt x="87663" y="640392"/>
                  </a:lnTo>
                  <a:lnTo>
                    <a:pt x="76266" y="633487"/>
                  </a:lnTo>
                  <a:lnTo>
                    <a:pt x="65020" y="627379"/>
                  </a:lnTo>
                  <a:lnTo>
                    <a:pt x="53944" y="621969"/>
                  </a:lnTo>
                  <a:lnTo>
                    <a:pt x="43029" y="617113"/>
                  </a:lnTo>
                  <a:lnTo>
                    <a:pt x="32698" y="612820"/>
                  </a:lnTo>
                  <a:lnTo>
                    <a:pt x="22795" y="608844"/>
                  </a:lnTo>
                  <a:lnTo>
                    <a:pt x="12447" y="604830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90259" y="4211399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31585" y="0"/>
                  </a:moveTo>
                  <a:lnTo>
                    <a:pt x="28718" y="8868"/>
                  </a:lnTo>
                  <a:lnTo>
                    <a:pt x="26577" y="17855"/>
                  </a:lnTo>
                  <a:lnTo>
                    <a:pt x="24968" y="27850"/>
                  </a:lnTo>
                  <a:lnTo>
                    <a:pt x="23615" y="38831"/>
                  </a:lnTo>
                  <a:lnTo>
                    <a:pt x="22119" y="50643"/>
                  </a:lnTo>
                  <a:lnTo>
                    <a:pt x="20272" y="63101"/>
                  </a:lnTo>
                  <a:lnTo>
                    <a:pt x="18205" y="76038"/>
                  </a:lnTo>
                  <a:lnTo>
                    <a:pt x="16273" y="89319"/>
                  </a:lnTo>
                  <a:lnTo>
                    <a:pt x="14672" y="102841"/>
                  </a:lnTo>
                  <a:lnTo>
                    <a:pt x="13276" y="116530"/>
                  </a:lnTo>
                  <a:lnTo>
                    <a:pt x="11731" y="130332"/>
                  </a:lnTo>
                  <a:lnTo>
                    <a:pt x="9845" y="144197"/>
                  </a:lnTo>
                  <a:lnTo>
                    <a:pt x="7739" y="157687"/>
                  </a:lnTo>
                  <a:lnTo>
                    <a:pt x="5557" y="171405"/>
                  </a:lnTo>
                  <a:lnTo>
                    <a:pt x="3105" y="18767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32331" y="4548311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41016" y="2934"/>
                  </a:lnTo>
                  <a:lnTo>
                    <a:pt x="230528" y="5716"/>
                  </a:lnTo>
                  <a:lnTo>
                    <a:pt x="220221" y="8615"/>
                  </a:lnTo>
                  <a:lnTo>
                    <a:pt x="209747" y="11655"/>
                  </a:lnTo>
                  <a:lnTo>
                    <a:pt x="198755" y="14821"/>
                  </a:lnTo>
                  <a:lnTo>
                    <a:pt x="187108" y="18080"/>
                  </a:lnTo>
                  <a:lnTo>
                    <a:pt x="174681" y="21245"/>
                  </a:lnTo>
                  <a:lnTo>
                    <a:pt x="161278" y="23988"/>
                  </a:lnTo>
                  <a:lnTo>
                    <a:pt x="146889" y="26172"/>
                  </a:lnTo>
                  <a:lnTo>
                    <a:pt x="131650" y="28147"/>
                  </a:lnTo>
                  <a:lnTo>
                    <a:pt x="115743" y="30620"/>
                  </a:lnTo>
                  <a:lnTo>
                    <a:pt x="99349" y="33946"/>
                  </a:lnTo>
                  <a:lnTo>
                    <a:pt x="82789" y="37844"/>
                  </a:lnTo>
                  <a:lnTo>
                    <a:pt x="64584" y="41954"/>
                  </a:lnTo>
                  <a:lnTo>
                    <a:pt x="39785" y="466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32373" y="4706238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7662" y="14602"/>
                  </a:lnTo>
                  <a:lnTo>
                    <a:pt x="5519" y="27873"/>
                  </a:lnTo>
                  <a:lnTo>
                    <a:pt x="3916" y="41088"/>
                  </a:lnTo>
                  <a:lnTo>
                    <a:pt x="2736" y="54948"/>
                  </a:lnTo>
                  <a:lnTo>
                    <a:pt x="1888" y="70401"/>
                  </a:lnTo>
                  <a:lnTo>
                    <a:pt x="1289" y="87810"/>
                  </a:lnTo>
                  <a:lnTo>
                    <a:pt x="875" y="106881"/>
                  </a:lnTo>
                  <a:lnTo>
                    <a:pt x="591" y="126971"/>
                  </a:lnTo>
                  <a:lnTo>
                    <a:pt x="398" y="147594"/>
                  </a:lnTo>
                  <a:lnTo>
                    <a:pt x="267" y="168474"/>
                  </a:lnTo>
                  <a:lnTo>
                    <a:pt x="179" y="189469"/>
                  </a:lnTo>
                  <a:lnTo>
                    <a:pt x="120" y="210504"/>
                  </a:lnTo>
                  <a:lnTo>
                    <a:pt x="80" y="231221"/>
                  </a:lnTo>
                  <a:lnTo>
                    <a:pt x="54" y="250992"/>
                  </a:lnTo>
                  <a:lnTo>
                    <a:pt x="36" y="269539"/>
                  </a:lnTo>
                  <a:lnTo>
                    <a:pt x="24" y="286520"/>
                  </a:lnTo>
                  <a:lnTo>
                    <a:pt x="14" y="303125"/>
                  </a:lnTo>
                  <a:lnTo>
                    <a:pt x="7" y="32192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64763" y="4716767"/>
              <a:ext cx="157082" cy="210122"/>
            </a:xfrm>
            <a:custGeom>
              <a:avLst/>
              <a:gdLst/>
              <a:ahLst/>
              <a:cxnLst/>
              <a:rect l="0" t="0" r="0" b="0"/>
              <a:pathLst>
                <a:path w="157082" h="210122">
                  <a:moveTo>
                    <a:pt x="157081" y="168456"/>
                  </a:moveTo>
                  <a:lnTo>
                    <a:pt x="148213" y="174256"/>
                  </a:lnTo>
                  <a:lnTo>
                    <a:pt x="139226" y="179180"/>
                  </a:lnTo>
                  <a:lnTo>
                    <a:pt x="129231" y="183687"/>
                  </a:lnTo>
                  <a:lnTo>
                    <a:pt x="118250" y="188081"/>
                  </a:lnTo>
                  <a:lnTo>
                    <a:pt x="106438" y="192743"/>
                  </a:lnTo>
                  <a:lnTo>
                    <a:pt x="93980" y="197845"/>
                  </a:lnTo>
                  <a:lnTo>
                    <a:pt x="81042" y="202904"/>
                  </a:lnTo>
                  <a:lnTo>
                    <a:pt x="67761" y="206931"/>
                  </a:lnTo>
                  <a:lnTo>
                    <a:pt x="54253" y="209440"/>
                  </a:lnTo>
                  <a:lnTo>
                    <a:pt x="41083" y="210121"/>
                  </a:lnTo>
                  <a:lnTo>
                    <a:pt x="29226" y="208600"/>
                  </a:lnTo>
                  <a:lnTo>
                    <a:pt x="19116" y="204899"/>
                  </a:lnTo>
                  <a:lnTo>
                    <a:pt x="11007" y="199176"/>
                  </a:lnTo>
                  <a:lnTo>
                    <a:pt x="5226" y="191530"/>
                  </a:lnTo>
                  <a:lnTo>
                    <a:pt x="1710" y="182208"/>
                  </a:lnTo>
                  <a:lnTo>
                    <a:pt x="110" y="171545"/>
                  </a:lnTo>
                  <a:lnTo>
                    <a:pt x="0" y="159874"/>
                  </a:lnTo>
                  <a:lnTo>
                    <a:pt x="991" y="147475"/>
                  </a:lnTo>
                  <a:lnTo>
                    <a:pt x="2769" y="134728"/>
                  </a:lnTo>
                  <a:lnTo>
                    <a:pt x="5098" y="122098"/>
                  </a:lnTo>
                  <a:lnTo>
                    <a:pt x="7808" y="109822"/>
                  </a:lnTo>
                  <a:lnTo>
                    <a:pt x="10779" y="97782"/>
                  </a:lnTo>
                  <a:lnTo>
                    <a:pt x="13926" y="85625"/>
                  </a:lnTo>
                  <a:lnTo>
                    <a:pt x="17192" y="73154"/>
                  </a:lnTo>
                  <a:lnTo>
                    <a:pt x="20579" y="60554"/>
                  </a:lnTo>
                  <a:lnTo>
                    <a:pt x="24579" y="46861"/>
                  </a:lnTo>
                  <a:lnTo>
                    <a:pt x="30659" y="28631"/>
                  </a:lnTo>
                  <a:lnTo>
                    <a:pt x="412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48228" y="4572248"/>
              <a:ext cx="761812" cy="460374"/>
            </a:xfrm>
            <a:custGeom>
              <a:avLst/>
              <a:gdLst/>
              <a:ahLst/>
              <a:cxnLst/>
              <a:rect l="0" t="0" r="0" b="0"/>
              <a:pathLst>
                <a:path w="761812" h="460374">
                  <a:moveTo>
                    <a:pt x="0" y="155047"/>
                  </a:moveTo>
                  <a:lnTo>
                    <a:pt x="14602" y="155047"/>
                  </a:lnTo>
                  <a:lnTo>
                    <a:pt x="27873" y="155047"/>
                  </a:lnTo>
                  <a:lnTo>
                    <a:pt x="41079" y="155047"/>
                  </a:lnTo>
                  <a:lnTo>
                    <a:pt x="54593" y="155047"/>
                  </a:lnTo>
                  <a:lnTo>
                    <a:pt x="68750" y="155047"/>
                  </a:lnTo>
                  <a:lnTo>
                    <a:pt x="83652" y="155047"/>
                  </a:lnTo>
                  <a:lnTo>
                    <a:pt x="99071" y="155047"/>
                  </a:lnTo>
                  <a:lnTo>
                    <a:pt x="114569" y="155047"/>
                  </a:lnTo>
                  <a:lnTo>
                    <a:pt x="129889" y="155047"/>
                  </a:lnTo>
                  <a:lnTo>
                    <a:pt x="145277" y="155047"/>
                  </a:lnTo>
                  <a:lnTo>
                    <a:pt x="161360" y="155047"/>
                  </a:lnTo>
                  <a:lnTo>
                    <a:pt x="178428" y="155052"/>
                  </a:lnTo>
                  <a:lnTo>
                    <a:pt x="195977" y="155225"/>
                  </a:lnTo>
                  <a:lnTo>
                    <a:pt x="212925" y="155873"/>
                  </a:lnTo>
                  <a:lnTo>
                    <a:pt x="228703" y="157121"/>
                  </a:lnTo>
                  <a:lnTo>
                    <a:pt x="243569" y="158774"/>
                  </a:lnTo>
                  <a:lnTo>
                    <a:pt x="258305" y="160423"/>
                  </a:lnTo>
                  <a:lnTo>
                    <a:pt x="273409" y="161825"/>
                  </a:lnTo>
                  <a:lnTo>
                    <a:pt x="289200" y="162918"/>
                  </a:lnTo>
                  <a:lnTo>
                    <a:pt x="305959" y="163726"/>
                  </a:lnTo>
                  <a:lnTo>
                    <a:pt x="323714" y="164309"/>
                  </a:lnTo>
                  <a:lnTo>
                    <a:pt x="341842" y="164886"/>
                  </a:lnTo>
                  <a:lnTo>
                    <a:pt x="359239" y="165814"/>
                  </a:lnTo>
                  <a:lnTo>
                    <a:pt x="375354" y="167254"/>
                  </a:lnTo>
                  <a:lnTo>
                    <a:pt x="390628" y="169036"/>
                  </a:lnTo>
                  <a:lnTo>
                    <a:pt x="406178" y="170772"/>
                  </a:lnTo>
                  <a:lnTo>
                    <a:pt x="422639" y="172233"/>
                  </a:lnTo>
                  <a:lnTo>
                    <a:pt x="439988" y="173366"/>
                  </a:lnTo>
                  <a:lnTo>
                    <a:pt x="457799" y="174200"/>
                  </a:lnTo>
                  <a:lnTo>
                    <a:pt x="475757" y="174796"/>
                  </a:lnTo>
                  <a:lnTo>
                    <a:pt x="493869" y="175213"/>
                  </a:lnTo>
                  <a:lnTo>
                    <a:pt x="512387" y="175501"/>
                  </a:lnTo>
                  <a:lnTo>
                    <a:pt x="531428" y="175698"/>
                  </a:lnTo>
                  <a:lnTo>
                    <a:pt x="550807" y="175831"/>
                  </a:lnTo>
                  <a:lnTo>
                    <a:pt x="570129" y="175921"/>
                  </a:lnTo>
                  <a:lnTo>
                    <a:pt x="589163" y="175981"/>
                  </a:lnTo>
                  <a:lnTo>
                    <a:pt x="607691" y="176022"/>
                  </a:lnTo>
                  <a:lnTo>
                    <a:pt x="625439" y="176049"/>
                  </a:lnTo>
                  <a:lnTo>
                    <a:pt x="642335" y="176063"/>
                  </a:lnTo>
                  <a:lnTo>
                    <a:pt x="658308" y="175902"/>
                  </a:lnTo>
                  <a:lnTo>
                    <a:pt x="673203" y="175262"/>
                  </a:lnTo>
                  <a:lnTo>
                    <a:pt x="687046" y="174019"/>
                  </a:lnTo>
                  <a:lnTo>
                    <a:pt x="700157" y="172370"/>
                  </a:lnTo>
                  <a:lnTo>
                    <a:pt x="713044" y="170724"/>
                  </a:lnTo>
                  <a:lnTo>
                    <a:pt x="725993" y="169309"/>
                  </a:lnTo>
                  <a:lnTo>
                    <a:pt x="738302" y="167699"/>
                  </a:lnTo>
                  <a:lnTo>
                    <a:pt x="748443" y="164946"/>
                  </a:lnTo>
                  <a:lnTo>
                    <a:pt x="755735" y="160614"/>
                  </a:lnTo>
                  <a:lnTo>
                    <a:pt x="760137" y="154905"/>
                  </a:lnTo>
                  <a:lnTo>
                    <a:pt x="761811" y="148385"/>
                  </a:lnTo>
                  <a:lnTo>
                    <a:pt x="761151" y="141479"/>
                  </a:lnTo>
                  <a:lnTo>
                    <a:pt x="758489" y="134420"/>
                  </a:lnTo>
                  <a:lnTo>
                    <a:pt x="753985" y="127315"/>
                  </a:lnTo>
                  <a:lnTo>
                    <a:pt x="747899" y="120210"/>
                  </a:lnTo>
                  <a:lnTo>
                    <a:pt x="740716" y="113119"/>
                  </a:lnTo>
                  <a:lnTo>
                    <a:pt x="733058" y="106045"/>
                  </a:lnTo>
                  <a:lnTo>
                    <a:pt x="725309" y="98981"/>
                  </a:lnTo>
                  <a:lnTo>
                    <a:pt x="717310" y="91761"/>
                  </a:lnTo>
                  <a:lnTo>
                    <a:pt x="708494" y="84074"/>
                  </a:lnTo>
                  <a:lnTo>
                    <a:pt x="698606" y="75793"/>
                  </a:lnTo>
                  <a:lnTo>
                    <a:pt x="688015" y="67112"/>
                  </a:lnTo>
                  <a:lnTo>
                    <a:pt x="677513" y="58438"/>
                  </a:lnTo>
                  <a:lnTo>
                    <a:pt x="667550" y="50012"/>
                  </a:lnTo>
                  <a:lnTo>
                    <a:pt x="657910" y="41897"/>
                  </a:lnTo>
                  <a:lnTo>
                    <a:pt x="647919" y="34068"/>
                  </a:lnTo>
                  <a:lnTo>
                    <a:pt x="637197" y="26470"/>
                  </a:lnTo>
                  <a:lnTo>
                    <a:pt x="625690" y="19045"/>
                  </a:lnTo>
                  <a:lnTo>
                    <a:pt x="613500" y="11746"/>
                  </a:lnTo>
                  <a:lnTo>
                    <a:pt x="600858" y="4604"/>
                  </a:lnTo>
                  <a:lnTo>
                    <a:pt x="590836" y="0"/>
                  </a:lnTo>
                  <a:lnTo>
                    <a:pt x="586954" y="244"/>
                  </a:lnTo>
                  <a:lnTo>
                    <a:pt x="587860" y="3419"/>
                  </a:lnTo>
                  <a:lnTo>
                    <a:pt x="591967" y="8140"/>
                  </a:lnTo>
                  <a:lnTo>
                    <a:pt x="598202" y="13734"/>
                  </a:lnTo>
                  <a:lnTo>
                    <a:pt x="605693" y="19851"/>
                  </a:lnTo>
                  <a:lnTo>
                    <a:pt x="613661" y="26291"/>
                  </a:lnTo>
                  <a:lnTo>
                    <a:pt x="621660" y="32935"/>
                  </a:lnTo>
                  <a:lnTo>
                    <a:pt x="629510" y="39708"/>
                  </a:lnTo>
                  <a:lnTo>
                    <a:pt x="637174" y="46567"/>
                  </a:lnTo>
                  <a:lnTo>
                    <a:pt x="644668" y="53480"/>
                  </a:lnTo>
                  <a:lnTo>
                    <a:pt x="652025" y="60429"/>
                  </a:lnTo>
                  <a:lnTo>
                    <a:pt x="659281" y="67402"/>
                  </a:lnTo>
                  <a:lnTo>
                    <a:pt x="666468" y="74390"/>
                  </a:lnTo>
                  <a:lnTo>
                    <a:pt x="673771" y="81388"/>
                  </a:lnTo>
                  <a:lnTo>
                    <a:pt x="681514" y="88393"/>
                  </a:lnTo>
                  <a:lnTo>
                    <a:pt x="689832" y="95403"/>
                  </a:lnTo>
                  <a:lnTo>
                    <a:pt x="698539" y="102417"/>
                  </a:lnTo>
                  <a:lnTo>
                    <a:pt x="707229" y="109432"/>
                  </a:lnTo>
                  <a:lnTo>
                    <a:pt x="715665" y="116448"/>
                  </a:lnTo>
                  <a:lnTo>
                    <a:pt x="723787" y="123464"/>
                  </a:lnTo>
                  <a:lnTo>
                    <a:pt x="731621" y="130483"/>
                  </a:lnTo>
                  <a:lnTo>
                    <a:pt x="739209" y="137505"/>
                  </a:lnTo>
                  <a:lnTo>
                    <a:pt x="746118" y="144697"/>
                  </a:lnTo>
                  <a:lnTo>
                    <a:pt x="751474" y="152364"/>
                  </a:lnTo>
                  <a:lnTo>
                    <a:pt x="754921" y="160631"/>
                  </a:lnTo>
                  <a:lnTo>
                    <a:pt x="756421" y="169303"/>
                  </a:lnTo>
                  <a:lnTo>
                    <a:pt x="755990" y="177970"/>
                  </a:lnTo>
                  <a:lnTo>
                    <a:pt x="753838" y="186396"/>
                  </a:lnTo>
                  <a:lnTo>
                    <a:pt x="749971" y="194681"/>
                  </a:lnTo>
                  <a:lnTo>
                    <a:pt x="744111" y="203156"/>
                  </a:lnTo>
                  <a:lnTo>
                    <a:pt x="736292" y="212002"/>
                  </a:lnTo>
                  <a:lnTo>
                    <a:pt x="727129" y="221078"/>
                  </a:lnTo>
                  <a:lnTo>
                    <a:pt x="717603" y="230025"/>
                  </a:lnTo>
                  <a:lnTo>
                    <a:pt x="708312" y="238638"/>
                  </a:lnTo>
                  <a:lnTo>
                    <a:pt x="699467" y="246879"/>
                  </a:lnTo>
                  <a:lnTo>
                    <a:pt x="691073" y="254794"/>
                  </a:lnTo>
                  <a:lnTo>
                    <a:pt x="683055" y="262455"/>
                  </a:lnTo>
                  <a:lnTo>
                    <a:pt x="675162" y="270092"/>
                  </a:lnTo>
                  <a:lnTo>
                    <a:pt x="667008" y="278064"/>
                  </a:lnTo>
                  <a:lnTo>
                    <a:pt x="658401" y="286546"/>
                  </a:lnTo>
                  <a:lnTo>
                    <a:pt x="649330" y="295532"/>
                  </a:lnTo>
                  <a:lnTo>
                    <a:pt x="639860" y="304943"/>
                  </a:lnTo>
                  <a:lnTo>
                    <a:pt x="630082" y="314682"/>
                  </a:lnTo>
                  <a:lnTo>
                    <a:pt x="620075" y="324663"/>
                  </a:lnTo>
                  <a:lnTo>
                    <a:pt x="609905" y="334815"/>
                  </a:lnTo>
                  <a:lnTo>
                    <a:pt x="599616" y="345088"/>
                  </a:lnTo>
                  <a:lnTo>
                    <a:pt x="589080" y="355443"/>
                  </a:lnTo>
                  <a:lnTo>
                    <a:pt x="578015" y="365854"/>
                  </a:lnTo>
                  <a:lnTo>
                    <a:pt x="566317" y="376304"/>
                  </a:lnTo>
                  <a:lnTo>
                    <a:pt x="554359" y="386780"/>
                  </a:lnTo>
                  <a:lnTo>
                    <a:pt x="542865" y="397273"/>
                  </a:lnTo>
                  <a:lnTo>
                    <a:pt x="532209" y="407769"/>
                  </a:lnTo>
                  <a:lnTo>
                    <a:pt x="522340" y="418002"/>
                  </a:lnTo>
                  <a:lnTo>
                    <a:pt x="511773" y="428566"/>
                  </a:lnTo>
                  <a:lnTo>
                    <a:pt x="497348" y="441507"/>
                  </a:lnTo>
                  <a:lnTo>
                    <a:pt x="473782" y="4603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5116850" y="4211399"/>
            <a:ext cx="532552" cy="905452"/>
          </a:xfrm>
          <a:custGeom>
            <a:avLst/>
            <a:gdLst/>
            <a:ahLst/>
            <a:cxnLst/>
            <a:rect l="0" t="0" r="0" b="0"/>
            <a:pathLst>
              <a:path w="532552" h="905452">
                <a:moveTo>
                  <a:pt x="379025" y="0"/>
                </a:moveTo>
                <a:lnTo>
                  <a:pt x="376091" y="8801"/>
                </a:lnTo>
                <a:lnTo>
                  <a:pt x="373309" y="17148"/>
                </a:lnTo>
                <a:lnTo>
                  <a:pt x="370405" y="25847"/>
                </a:lnTo>
                <a:lnTo>
                  <a:pt x="367192" y="34968"/>
                </a:lnTo>
                <a:lnTo>
                  <a:pt x="363379" y="44463"/>
                </a:lnTo>
                <a:lnTo>
                  <a:pt x="358862" y="54254"/>
                </a:lnTo>
                <a:lnTo>
                  <a:pt x="353698" y="64268"/>
                </a:lnTo>
                <a:lnTo>
                  <a:pt x="348011" y="74442"/>
                </a:lnTo>
                <a:lnTo>
                  <a:pt x="341930" y="84733"/>
                </a:lnTo>
                <a:lnTo>
                  <a:pt x="335729" y="95270"/>
                </a:lnTo>
                <a:lnTo>
                  <a:pt x="329801" y="106336"/>
                </a:lnTo>
                <a:lnTo>
                  <a:pt x="324331" y="118039"/>
                </a:lnTo>
                <a:lnTo>
                  <a:pt x="319168" y="130170"/>
                </a:lnTo>
                <a:lnTo>
                  <a:pt x="313934" y="142313"/>
                </a:lnTo>
                <a:lnTo>
                  <a:pt x="308409" y="154217"/>
                </a:lnTo>
                <a:lnTo>
                  <a:pt x="302545" y="165650"/>
                </a:lnTo>
                <a:lnTo>
                  <a:pt x="296375" y="176328"/>
                </a:lnTo>
                <a:lnTo>
                  <a:pt x="289971" y="186120"/>
                </a:lnTo>
                <a:lnTo>
                  <a:pt x="283749" y="193141"/>
                </a:lnTo>
                <a:lnTo>
                  <a:pt x="278854" y="194685"/>
                </a:lnTo>
                <a:lnTo>
                  <a:pt x="276151" y="191271"/>
                </a:lnTo>
                <a:lnTo>
                  <a:pt x="275378" y="184672"/>
                </a:lnTo>
                <a:lnTo>
                  <a:pt x="276009" y="176277"/>
                </a:lnTo>
                <a:lnTo>
                  <a:pt x="277766" y="166913"/>
                </a:lnTo>
                <a:lnTo>
                  <a:pt x="280639" y="157029"/>
                </a:lnTo>
                <a:lnTo>
                  <a:pt x="284547" y="146864"/>
                </a:lnTo>
                <a:lnTo>
                  <a:pt x="289312" y="136545"/>
                </a:lnTo>
                <a:lnTo>
                  <a:pt x="294738" y="126141"/>
                </a:lnTo>
                <a:lnTo>
                  <a:pt x="300655" y="115692"/>
                </a:lnTo>
                <a:lnTo>
                  <a:pt x="307087" y="105382"/>
                </a:lnTo>
                <a:lnTo>
                  <a:pt x="314237" y="95531"/>
                </a:lnTo>
                <a:lnTo>
                  <a:pt x="322154" y="86273"/>
                </a:lnTo>
                <a:lnTo>
                  <a:pt x="330590" y="77581"/>
                </a:lnTo>
                <a:lnTo>
                  <a:pt x="339099" y="69357"/>
                </a:lnTo>
                <a:lnTo>
                  <a:pt x="347418" y="61494"/>
                </a:lnTo>
                <a:lnTo>
                  <a:pt x="355631" y="54060"/>
                </a:lnTo>
                <a:lnTo>
                  <a:pt x="364058" y="47287"/>
                </a:lnTo>
                <a:lnTo>
                  <a:pt x="372877" y="41261"/>
                </a:lnTo>
                <a:lnTo>
                  <a:pt x="382105" y="36400"/>
                </a:lnTo>
                <a:lnTo>
                  <a:pt x="391687" y="33497"/>
                </a:lnTo>
                <a:lnTo>
                  <a:pt x="401539" y="32810"/>
                </a:lnTo>
                <a:lnTo>
                  <a:pt x="411427" y="34131"/>
                </a:lnTo>
                <a:lnTo>
                  <a:pt x="420985" y="37068"/>
                </a:lnTo>
                <a:lnTo>
                  <a:pt x="430041" y="41230"/>
                </a:lnTo>
                <a:lnTo>
                  <a:pt x="438595" y="46445"/>
                </a:lnTo>
                <a:lnTo>
                  <a:pt x="446727" y="52761"/>
                </a:lnTo>
                <a:lnTo>
                  <a:pt x="454523" y="60124"/>
                </a:lnTo>
                <a:lnTo>
                  <a:pt x="461743" y="68694"/>
                </a:lnTo>
                <a:lnTo>
                  <a:pt x="467840" y="78889"/>
                </a:lnTo>
                <a:lnTo>
                  <a:pt x="472608" y="90786"/>
                </a:lnTo>
                <a:lnTo>
                  <a:pt x="476148" y="104013"/>
                </a:lnTo>
                <a:lnTo>
                  <a:pt x="478691" y="117956"/>
                </a:lnTo>
                <a:lnTo>
                  <a:pt x="480467" y="132183"/>
                </a:lnTo>
                <a:lnTo>
                  <a:pt x="481356" y="146481"/>
                </a:lnTo>
                <a:lnTo>
                  <a:pt x="480904" y="160759"/>
                </a:lnTo>
                <a:lnTo>
                  <a:pt x="478972" y="174986"/>
                </a:lnTo>
                <a:lnTo>
                  <a:pt x="475709" y="188996"/>
                </a:lnTo>
                <a:lnTo>
                  <a:pt x="471378" y="202491"/>
                </a:lnTo>
                <a:lnTo>
                  <a:pt x="466241" y="215350"/>
                </a:lnTo>
                <a:lnTo>
                  <a:pt x="460523" y="227614"/>
                </a:lnTo>
                <a:lnTo>
                  <a:pt x="454392" y="239390"/>
                </a:lnTo>
                <a:lnTo>
                  <a:pt x="447977" y="250792"/>
                </a:lnTo>
                <a:lnTo>
                  <a:pt x="441365" y="261755"/>
                </a:lnTo>
                <a:lnTo>
                  <a:pt x="434621" y="272051"/>
                </a:lnTo>
                <a:lnTo>
                  <a:pt x="427782" y="281609"/>
                </a:lnTo>
                <a:lnTo>
                  <a:pt x="420713" y="290503"/>
                </a:lnTo>
                <a:lnTo>
                  <a:pt x="413128" y="298864"/>
                </a:lnTo>
                <a:lnTo>
                  <a:pt x="404916" y="306823"/>
                </a:lnTo>
                <a:lnTo>
                  <a:pt x="396281" y="314491"/>
                </a:lnTo>
                <a:lnTo>
                  <a:pt x="387638" y="321954"/>
                </a:lnTo>
                <a:lnTo>
                  <a:pt x="379229" y="329269"/>
                </a:lnTo>
                <a:lnTo>
                  <a:pt x="370955" y="336319"/>
                </a:lnTo>
                <a:lnTo>
                  <a:pt x="362487" y="342827"/>
                </a:lnTo>
                <a:lnTo>
                  <a:pt x="353694" y="348640"/>
                </a:lnTo>
                <a:lnTo>
                  <a:pt x="346436" y="352271"/>
                </a:lnTo>
                <a:lnTo>
                  <a:pt x="343801" y="352705"/>
                </a:lnTo>
                <a:lnTo>
                  <a:pt x="346156" y="351868"/>
                </a:lnTo>
                <a:lnTo>
                  <a:pt x="352347" y="350989"/>
                </a:lnTo>
                <a:lnTo>
                  <a:pt x="361182" y="350715"/>
                </a:lnTo>
                <a:lnTo>
                  <a:pt x="371777" y="351254"/>
                </a:lnTo>
                <a:lnTo>
                  <a:pt x="383535" y="352723"/>
                </a:lnTo>
                <a:lnTo>
                  <a:pt x="396061" y="355291"/>
                </a:lnTo>
                <a:lnTo>
                  <a:pt x="409087" y="358942"/>
                </a:lnTo>
                <a:lnTo>
                  <a:pt x="422112" y="363677"/>
                </a:lnTo>
                <a:lnTo>
                  <a:pt x="434410" y="369603"/>
                </a:lnTo>
                <a:lnTo>
                  <a:pt x="445646" y="376658"/>
                </a:lnTo>
                <a:lnTo>
                  <a:pt x="455836" y="384495"/>
                </a:lnTo>
                <a:lnTo>
                  <a:pt x="465151" y="392594"/>
                </a:lnTo>
                <a:lnTo>
                  <a:pt x="473789" y="400640"/>
                </a:lnTo>
                <a:lnTo>
                  <a:pt x="481933" y="408837"/>
                </a:lnTo>
                <a:lnTo>
                  <a:pt x="489723" y="417786"/>
                </a:lnTo>
                <a:lnTo>
                  <a:pt x="497262" y="427777"/>
                </a:lnTo>
                <a:lnTo>
                  <a:pt x="504464" y="438946"/>
                </a:lnTo>
                <a:lnTo>
                  <a:pt x="511074" y="451433"/>
                </a:lnTo>
                <a:lnTo>
                  <a:pt x="516996" y="465173"/>
                </a:lnTo>
                <a:lnTo>
                  <a:pt x="522125" y="479961"/>
                </a:lnTo>
                <a:lnTo>
                  <a:pt x="526271" y="495558"/>
                </a:lnTo>
                <a:lnTo>
                  <a:pt x="529425" y="511749"/>
                </a:lnTo>
                <a:lnTo>
                  <a:pt x="531559" y="528366"/>
                </a:lnTo>
                <a:lnTo>
                  <a:pt x="532551" y="545279"/>
                </a:lnTo>
                <a:lnTo>
                  <a:pt x="532436" y="562388"/>
                </a:lnTo>
                <a:lnTo>
                  <a:pt x="531225" y="579301"/>
                </a:lnTo>
                <a:lnTo>
                  <a:pt x="528817" y="595357"/>
                </a:lnTo>
                <a:lnTo>
                  <a:pt x="525267" y="610267"/>
                </a:lnTo>
                <a:lnTo>
                  <a:pt x="520596" y="624076"/>
                </a:lnTo>
                <a:lnTo>
                  <a:pt x="514712" y="636972"/>
                </a:lnTo>
                <a:lnTo>
                  <a:pt x="507675" y="649160"/>
                </a:lnTo>
                <a:lnTo>
                  <a:pt x="499509" y="660499"/>
                </a:lnTo>
                <a:lnTo>
                  <a:pt x="490125" y="670523"/>
                </a:lnTo>
                <a:lnTo>
                  <a:pt x="479585" y="679085"/>
                </a:lnTo>
                <a:lnTo>
                  <a:pt x="467914" y="686326"/>
                </a:lnTo>
                <a:lnTo>
                  <a:pt x="455024" y="692508"/>
                </a:lnTo>
                <a:lnTo>
                  <a:pt x="440981" y="697889"/>
                </a:lnTo>
                <a:lnTo>
                  <a:pt x="425975" y="702692"/>
                </a:lnTo>
                <a:lnTo>
                  <a:pt x="410225" y="707086"/>
                </a:lnTo>
                <a:lnTo>
                  <a:pt x="393935" y="711196"/>
                </a:lnTo>
                <a:lnTo>
                  <a:pt x="377591" y="715111"/>
                </a:lnTo>
                <a:lnTo>
                  <a:pt x="361924" y="718893"/>
                </a:lnTo>
                <a:lnTo>
                  <a:pt x="347266" y="722586"/>
                </a:lnTo>
                <a:lnTo>
                  <a:pt x="333118" y="726218"/>
                </a:lnTo>
                <a:lnTo>
                  <a:pt x="318398" y="729811"/>
                </a:lnTo>
                <a:lnTo>
                  <a:pt x="302532" y="733375"/>
                </a:lnTo>
                <a:lnTo>
                  <a:pt x="285771" y="736921"/>
                </a:lnTo>
                <a:lnTo>
                  <a:pt x="268893" y="740455"/>
                </a:lnTo>
                <a:lnTo>
                  <a:pt x="252393" y="743985"/>
                </a:lnTo>
                <a:lnTo>
                  <a:pt x="236585" y="747678"/>
                </a:lnTo>
                <a:lnTo>
                  <a:pt x="221749" y="751843"/>
                </a:lnTo>
                <a:lnTo>
                  <a:pt x="207921" y="756611"/>
                </a:lnTo>
                <a:lnTo>
                  <a:pt x="194806" y="761949"/>
                </a:lnTo>
                <a:lnTo>
                  <a:pt x="181912" y="767757"/>
                </a:lnTo>
                <a:lnTo>
                  <a:pt x="168932" y="773929"/>
                </a:lnTo>
                <a:lnTo>
                  <a:pt x="155751" y="780530"/>
                </a:lnTo>
                <a:lnTo>
                  <a:pt x="142363" y="787793"/>
                </a:lnTo>
                <a:lnTo>
                  <a:pt x="128801" y="795791"/>
                </a:lnTo>
                <a:lnTo>
                  <a:pt x="115269" y="804449"/>
                </a:lnTo>
                <a:lnTo>
                  <a:pt x="102110" y="813640"/>
                </a:lnTo>
                <a:lnTo>
                  <a:pt x="89484" y="823226"/>
                </a:lnTo>
                <a:lnTo>
                  <a:pt x="77381" y="832934"/>
                </a:lnTo>
                <a:lnTo>
                  <a:pt x="65712" y="842371"/>
                </a:lnTo>
                <a:lnTo>
                  <a:pt x="54389" y="851346"/>
                </a:lnTo>
                <a:lnTo>
                  <a:pt x="43581" y="859932"/>
                </a:lnTo>
                <a:lnTo>
                  <a:pt x="32561" y="869423"/>
                </a:lnTo>
                <a:lnTo>
                  <a:pt x="19239" y="882890"/>
                </a:lnTo>
                <a:lnTo>
                  <a:pt x="0" y="90545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1800373" y="1473989"/>
            <a:ext cx="1631918" cy="802405"/>
            <a:chOff x="1800373" y="1473989"/>
            <a:chExt cx="1631918" cy="802405"/>
          </a:xfrm>
        </p:grpSpPr>
        <p:sp>
          <p:nvSpPr>
            <p:cNvPr id="41" name="Freeform 40"/>
            <p:cNvSpPr/>
            <p:nvPr/>
          </p:nvSpPr>
          <p:spPr>
            <a:xfrm>
              <a:off x="1899592" y="1473989"/>
              <a:ext cx="27124" cy="231628"/>
            </a:xfrm>
            <a:custGeom>
              <a:avLst/>
              <a:gdLst/>
              <a:ahLst/>
              <a:cxnLst/>
              <a:rect l="0" t="0" r="0" b="0"/>
              <a:pathLst>
                <a:path w="27124" h="231628">
                  <a:moveTo>
                    <a:pt x="6066" y="0"/>
                  </a:moveTo>
                  <a:lnTo>
                    <a:pt x="0" y="33622"/>
                  </a:lnTo>
                  <a:lnTo>
                    <a:pt x="7640" y="85324"/>
                  </a:lnTo>
                  <a:lnTo>
                    <a:pt x="14826" y="146186"/>
                  </a:lnTo>
                  <a:lnTo>
                    <a:pt x="24695" y="205904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00373" y="1810901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5652" y="5589"/>
                  </a:lnTo>
                  <a:lnTo>
                    <a:pt x="163073" y="9553"/>
                  </a:lnTo>
                  <a:lnTo>
                    <a:pt x="100625" y="13455"/>
                  </a:lnTo>
                  <a:lnTo>
                    <a:pt x="42623" y="195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53015" y="1973056"/>
              <a:ext cx="294799" cy="303338"/>
            </a:xfrm>
            <a:custGeom>
              <a:avLst/>
              <a:gdLst/>
              <a:ahLst/>
              <a:cxnLst/>
              <a:rect l="0" t="0" r="0" b="0"/>
              <a:pathLst>
                <a:path w="294799" h="303338">
                  <a:moveTo>
                    <a:pt x="0" y="48415"/>
                  </a:moveTo>
                  <a:lnTo>
                    <a:pt x="9575" y="24368"/>
                  </a:lnTo>
                  <a:lnTo>
                    <a:pt x="20244" y="10042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60627" y="931"/>
                  </a:lnTo>
                  <a:lnTo>
                    <a:pt x="78028" y="8204"/>
                  </a:lnTo>
                  <a:lnTo>
                    <a:pt x="100978" y="25452"/>
                  </a:lnTo>
                  <a:lnTo>
                    <a:pt x="112340" y="44838"/>
                  </a:lnTo>
                  <a:lnTo>
                    <a:pt x="131734" y="102926"/>
                  </a:lnTo>
                  <a:lnTo>
                    <a:pt x="134179" y="146975"/>
                  </a:lnTo>
                  <a:lnTo>
                    <a:pt x="122016" y="205457"/>
                  </a:lnTo>
                  <a:lnTo>
                    <a:pt x="102058" y="267202"/>
                  </a:lnTo>
                  <a:lnTo>
                    <a:pt x="96115" y="278501"/>
                  </a:lnTo>
                  <a:lnTo>
                    <a:pt x="80152" y="294175"/>
                  </a:lnTo>
                  <a:lnTo>
                    <a:pt x="70982" y="299993"/>
                  </a:lnTo>
                  <a:lnTo>
                    <a:pt x="51435" y="303337"/>
                  </a:lnTo>
                  <a:lnTo>
                    <a:pt x="41309" y="302591"/>
                  </a:lnTo>
                  <a:lnTo>
                    <a:pt x="23819" y="295523"/>
                  </a:lnTo>
                  <a:lnTo>
                    <a:pt x="15879" y="290363"/>
                  </a:lnTo>
                  <a:lnTo>
                    <a:pt x="10586" y="282243"/>
                  </a:lnTo>
                  <a:lnTo>
                    <a:pt x="4705" y="260743"/>
                  </a:lnTo>
                  <a:lnTo>
                    <a:pt x="6983" y="222331"/>
                  </a:lnTo>
                  <a:lnTo>
                    <a:pt x="11675" y="212322"/>
                  </a:lnTo>
                  <a:lnTo>
                    <a:pt x="26246" y="198082"/>
                  </a:lnTo>
                  <a:lnTo>
                    <a:pt x="47540" y="194092"/>
                  </a:lnTo>
                  <a:lnTo>
                    <a:pt x="71432" y="197389"/>
                  </a:lnTo>
                  <a:lnTo>
                    <a:pt x="126043" y="225022"/>
                  </a:lnTo>
                  <a:lnTo>
                    <a:pt x="176802" y="242614"/>
                  </a:lnTo>
                  <a:lnTo>
                    <a:pt x="204141" y="245860"/>
                  </a:lnTo>
                  <a:lnTo>
                    <a:pt x="245840" y="236509"/>
                  </a:lnTo>
                  <a:lnTo>
                    <a:pt x="294798" y="2063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79440" y="1773727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0" y="0"/>
                  </a:lnTo>
                  <a:lnTo>
                    <a:pt x="49869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89969" y="185301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3320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79523" y="1758259"/>
              <a:ext cx="652768" cy="31586"/>
            </a:xfrm>
            <a:custGeom>
              <a:avLst/>
              <a:gdLst/>
              <a:ahLst/>
              <a:cxnLst/>
              <a:rect l="0" t="0" r="0" b="0"/>
              <a:pathLst>
                <a:path w="652768" h="31586">
                  <a:moveTo>
                    <a:pt x="0" y="31585"/>
                  </a:moveTo>
                  <a:lnTo>
                    <a:pt x="58617" y="25996"/>
                  </a:lnTo>
                  <a:lnTo>
                    <a:pt x="115130" y="22032"/>
                  </a:lnTo>
                  <a:lnTo>
                    <a:pt x="171373" y="20176"/>
                  </a:lnTo>
                  <a:lnTo>
                    <a:pt x="233661" y="13907"/>
                  </a:lnTo>
                  <a:lnTo>
                    <a:pt x="279714" y="12030"/>
                  </a:lnTo>
                  <a:lnTo>
                    <a:pt x="334912" y="10973"/>
                  </a:lnTo>
                  <a:lnTo>
                    <a:pt x="394315" y="9446"/>
                  </a:lnTo>
                  <a:lnTo>
                    <a:pt x="447297" y="2212"/>
                  </a:lnTo>
                  <a:lnTo>
                    <a:pt x="507805" y="437"/>
                  </a:lnTo>
                  <a:lnTo>
                    <a:pt x="556263" y="129"/>
                  </a:lnTo>
                  <a:lnTo>
                    <a:pt x="613254" y="38"/>
                  </a:lnTo>
                  <a:lnTo>
                    <a:pt x="6527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967603" y="1979357"/>
            <a:ext cx="159361" cy="315856"/>
            <a:chOff x="2967603" y="1979357"/>
            <a:chExt cx="159361" cy="315856"/>
          </a:xfrm>
        </p:grpSpPr>
        <p:sp>
          <p:nvSpPr>
            <p:cNvPr id="48" name="Freeform 47"/>
            <p:cNvSpPr/>
            <p:nvPr/>
          </p:nvSpPr>
          <p:spPr>
            <a:xfrm>
              <a:off x="3116435" y="1979357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128" y="159505"/>
                  </a:lnTo>
                  <a:lnTo>
                    <a:pt x="38" y="221566"/>
                  </a:lnTo>
                  <a:lnTo>
                    <a:pt x="11" y="27323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67603" y="2010943"/>
              <a:ext cx="159361" cy="199100"/>
            </a:xfrm>
            <a:custGeom>
              <a:avLst/>
              <a:gdLst/>
              <a:ahLst/>
              <a:cxnLst/>
              <a:rect l="0" t="0" r="0" b="0"/>
              <a:pathLst>
                <a:path w="159361" h="199100">
                  <a:moveTo>
                    <a:pt x="159360" y="147399"/>
                  </a:moveTo>
                  <a:lnTo>
                    <a:pt x="105485" y="165357"/>
                  </a:lnTo>
                  <a:lnTo>
                    <a:pt x="48324" y="182548"/>
                  </a:lnTo>
                  <a:lnTo>
                    <a:pt x="18966" y="198627"/>
                  </a:lnTo>
                  <a:lnTo>
                    <a:pt x="11952" y="199099"/>
                  </a:lnTo>
                  <a:lnTo>
                    <a:pt x="6106" y="195903"/>
                  </a:lnTo>
                  <a:lnTo>
                    <a:pt x="1039" y="190263"/>
                  </a:lnTo>
                  <a:lnTo>
                    <a:pt x="0" y="184164"/>
                  </a:lnTo>
                  <a:lnTo>
                    <a:pt x="1648" y="177758"/>
                  </a:lnTo>
                  <a:lnTo>
                    <a:pt x="27414" y="125747"/>
                  </a:lnTo>
                  <a:lnTo>
                    <a:pt x="51235" y="67906"/>
                  </a:lnTo>
                  <a:lnTo>
                    <a:pt x="71763" y="9774"/>
                  </a:lnTo>
                  <a:lnTo>
                    <a:pt x="751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427242" y="600124"/>
            <a:ext cx="194147" cy="431669"/>
            <a:chOff x="1427242" y="600124"/>
            <a:chExt cx="194147" cy="431669"/>
          </a:xfrm>
        </p:grpSpPr>
        <p:sp>
          <p:nvSpPr>
            <p:cNvPr id="51" name="Freeform 50"/>
            <p:cNvSpPr/>
            <p:nvPr/>
          </p:nvSpPr>
          <p:spPr>
            <a:xfrm>
              <a:off x="1610988" y="621181"/>
              <a:ext cx="10401" cy="410612"/>
            </a:xfrm>
            <a:custGeom>
              <a:avLst/>
              <a:gdLst/>
              <a:ahLst/>
              <a:cxnLst/>
              <a:rect l="0" t="0" r="0" b="0"/>
              <a:pathLst>
                <a:path w="10401" h="410612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9905"/>
                  </a:lnTo>
                  <a:lnTo>
                    <a:pt x="7133" y="231263"/>
                  </a:lnTo>
                  <a:lnTo>
                    <a:pt x="9432" y="284941"/>
                  </a:lnTo>
                  <a:lnTo>
                    <a:pt x="10209" y="346187"/>
                  </a:lnTo>
                  <a:lnTo>
                    <a:pt x="10344" y="382944"/>
                  </a:lnTo>
                  <a:lnTo>
                    <a:pt x="1040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27242" y="600124"/>
              <a:ext cx="194147" cy="287173"/>
            </a:xfrm>
            <a:custGeom>
              <a:avLst/>
              <a:gdLst/>
              <a:ahLst/>
              <a:cxnLst/>
              <a:rect l="0" t="0" r="0" b="0"/>
              <a:pathLst>
                <a:path w="194147" h="287173">
                  <a:moveTo>
                    <a:pt x="194146" y="189513"/>
                  </a:moveTo>
                  <a:lnTo>
                    <a:pt x="133036" y="225429"/>
                  </a:lnTo>
                  <a:lnTo>
                    <a:pt x="78604" y="259811"/>
                  </a:lnTo>
                  <a:lnTo>
                    <a:pt x="15186" y="287172"/>
                  </a:lnTo>
                  <a:lnTo>
                    <a:pt x="8159" y="285035"/>
                  </a:lnTo>
                  <a:lnTo>
                    <a:pt x="3474" y="278930"/>
                  </a:lnTo>
                  <a:lnTo>
                    <a:pt x="351" y="270181"/>
                  </a:lnTo>
                  <a:lnTo>
                    <a:pt x="0" y="251102"/>
                  </a:lnTo>
                  <a:lnTo>
                    <a:pt x="14897" y="199079"/>
                  </a:lnTo>
                  <a:lnTo>
                    <a:pt x="33133" y="146949"/>
                  </a:lnTo>
                  <a:lnTo>
                    <a:pt x="50252" y="99562"/>
                  </a:lnTo>
                  <a:lnTo>
                    <a:pt x="67110" y="37387"/>
                  </a:lnTo>
                  <a:lnTo>
                    <a:pt x="783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3016303" y="1336857"/>
            <a:ext cx="289646" cy="376522"/>
          </a:xfrm>
          <a:custGeom>
            <a:avLst/>
            <a:gdLst/>
            <a:ahLst/>
            <a:cxnLst/>
            <a:rect l="0" t="0" r="0" b="0"/>
            <a:pathLst>
              <a:path w="289646" h="376522">
                <a:moveTo>
                  <a:pt x="68546" y="262"/>
                </a:moveTo>
                <a:lnTo>
                  <a:pt x="60213" y="37740"/>
                </a:lnTo>
                <a:lnTo>
                  <a:pt x="52862" y="83574"/>
                </a:lnTo>
                <a:lnTo>
                  <a:pt x="49902" y="87389"/>
                </a:lnTo>
                <a:lnTo>
                  <a:pt x="46758" y="86422"/>
                </a:lnTo>
                <a:lnTo>
                  <a:pt x="43492" y="82269"/>
                </a:lnTo>
                <a:lnTo>
                  <a:pt x="42983" y="68295"/>
                </a:lnTo>
                <a:lnTo>
                  <a:pt x="47826" y="50386"/>
                </a:lnTo>
                <a:lnTo>
                  <a:pt x="69999" y="13412"/>
                </a:lnTo>
                <a:lnTo>
                  <a:pt x="76534" y="5519"/>
                </a:lnTo>
                <a:lnTo>
                  <a:pt x="85570" y="1427"/>
                </a:lnTo>
                <a:lnTo>
                  <a:pt x="108088" y="0"/>
                </a:lnTo>
                <a:lnTo>
                  <a:pt x="127454" y="6384"/>
                </a:lnTo>
                <a:lnTo>
                  <a:pt x="158952" y="29547"/>
                </a:lnTo>
                <a:lnTo>
                  <a:pt x="175012" y="55342"/>
                </a:lnTo>
                <a:lnTo>
                  <a:pt x="182513" y="105075"/>
                </a:lnTo>
                <a:lnTo>
                  <a:pt x="180876" y="166891"/>
                </a:lnTo>
                <a:lnTo>
                  <a:pt x="169634" y="224509"/>
                </a:lnTo>
                <a:lnTo>
                  <a:pt x="154978" y="279781"/>
                </a:lnTo>
                <a:lnTo>
                  <a:pt x="130766" y="322587"/>
                </a:lnTo>
                <a:lnTo>
                  <a:pt x="103453" y="353920"/>
                </a:lnTo>
                <a:lnTo>
                  <a:pt x="76940" y="369951"/>
                </a:lnTo>
                <a:lnTo>
                  <a:pt x="41268" y="376521"/>
                </a:lnTo>
                <a:lnTo>
                  <a:pt x="20937" y="371819"/>
                </a:lnTo>
                <a:lnTo>
                  <a:pt x="12241" y="367290"/>
                </a:lnTo>
                <a:lnTo>
                  <a:pt x="6443" y="359591"/>
                </a:lnTo>
                <a:lnTo>
                  <a:pt x="0" y="338558"/>
                </a:lnTo>
                <a:lnTo>
                  <a:pt x="1963" y="305998"/>
                </a:lnTo>
                <a:lnTo>
                  <a:pt x="10098" y="287833"/>
                </a:lnTo>
                <a:lnTo>
                  <a:pt x="15543" y="279713"/>
                </a:lnTo>
                <a:lnTo>
                  <a:pt x="23852" y="274300"/>
                </a:lnTo>
                <a:lnTo>
                  <a:pt x="59073" y="266682"/>
                </a:lnTo>
                <a:lnTo>
                  <a:pt x="103694" y="266764"/>
                </a:lnTo>
                <a:lnTo>
                  <a:pt x="154518" y="283448"/>
                </a:lnTo>
                <a:lnTo>
                  <a:pt x="179286" y="292239"/>
                </a:lnTo>
                <a:lnTo>
                  <a:pt x="238602" y="323688"/>
                </a:lnTo>
                <a:lnTo>
                  <a:pt x="289645" y="35823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11015" y="164944"/>
            <a:ext cx="989276" cy="737845"/>
            <a:chOff x="411015" y="164944"/>
            <a:chExt cx="989276" cy="737845"/>
          </a:xfrm>
        </p:grpSpPr>
        <p:sp>
          <p:nvSpPr>
            <p:cNvPr id="2" name="Freeform 1"/>
            <p:cNvSpPr/>
            <p:nvPr/>
          </p:nvSpPr>
          <p:spPr>
            <a:xfrm>
              <a:off x="411015" y="368497"/>
              <a:ext cx="350714" cy="520874"/>
            </a:xfrm>
            <a:custGeom>
              <a:avLst/>
              <a:gdLst/>
              <a:ahLst/>
              <a:cxnLst/>
              <a:rect l="0" t="0" r="0" b="0"/>
              <a:pathLst>
                <a:path w="350714" h="520874">
                  <a:moveTo>
                    <a:pt x="294394" y="0"/>
                  </a:moveTo>
                  <a:lnTo>
                    <a:pt x="285459" y="5733"/>
                  </a:lnTo>
                  <a:lnTo>
                    <a:pt x="275831" y="10018"/>
                  </a:lnTo>
                  <a:lnTo>
                    <a:pt x="264540" y="13224"/>
                  </a:lnTo>
                  <a:lnTo>
                    <a:pt x="251699" y="15585"/>
                  </a:lnTo>
                  <a:lnTo>
                    <a:pt x="237571" y="17282"/>
                  </a:lnTo>
                  <a:lnTo>
                    <a:pt x="222455" y="18472"/>
                  </a:lnTo>
                  <a:lnTo>
                    <a:pt x="206940" y="19128"/>
                  </a:lnTo>
                  <a:lnTo>
                    <a:pt x="191848" y="19048"/>
                  </a:lnTo>
                  <a:lnTo>
                    <a:pt x="177593" y="18186"/>
                  </a:lnTo>
                  <a:lnTo>
                    <a:pt x="164059" y="16795"/>
                  </a:lnTo>
                  <a:lnTo>
                    <a:pt x="150818" y="15323"/>
                  </a:lnTo>
                  <a:lnTo>
                    <a:pt x="137567" y="14044"/>
                  </a:lnTo>
                  <a:lnTo>
                    <a:pt x="124021" y="13203"/>
                  </a:lnTo>
                  <a:lnTo>
                    <a:pt x="109847" y="13097"/>
                  </a:lnTo>
                  <a:lnTo>
                    <a:pt x="94940" y="13798"/>
                  </a:lnTo>
                  <a:lnTo>
                    <a:pt x="79690" y="14897"/>
                  </a:lnTo>
                  <a:lnTo>
                    <a:pt x="64839" y="15633"/>
                  </a:lnTo>
                  <a:lnTo>
                    <a:pt x="50789" y="15621"/>
                  </a:lnTo>
                  <a:lnTo>
                    <a:pt x="37917" y="15456"/>
                  </a:lnTo>
                  <a:lnTo>
                    <a:pt x="26724" y="16478"/>
                  </a:lnTo>
                  <a:lnTo>
                    <a:pt x="17319" y="19362"/>
                  </a:lnTo>
                  <a:lnTo>
                    <a:pt x="9818" y="24286"/>
                  </a:lnTo>
                  <a:lnTo>
                    <a:pt x="4513" y="31270"/>
                  </a:lnTo>
                  <a:lnTo>
                    <a:pt x="1349" y="40083"/>
                  </a:lnTo>
                  <a:lnTo>
                    <a:pt x="0" y="50205"/>
                  </a:lnTo>
                  <a:lnTo>
                    <a:pt x="66" y="60967"/>
                  </a:lnTo>
                  <a:lnTo>
                    <a:pt x="1183" y="71939"/>
                  </a:lnTo>
                  <a:lnTo>
                    <a:pt x="3216" y="83081"/>
                  </a:lnTo>
                  <a:lnTo>
                    <a:pt x="6251" y="94626"/>
                  </a:lnTo>
                  <a:lnTo>
                    <a:pt x="10247" y="106686"/>
                  </a:lnTo>
                  <a:lnTo>
                    <a:pt x="14896" y="119074"/>
                  </a:lnTo>
                  <a:lnTo>
                    <a:pt x="19708" y="131397"/>
                  </a:lnTo>
                  <a:lnTo>
                    <a:pt x="24389" y="143431"/>
                  </a:lnTo>
                  <a:lnTo>
                    <a:pt x="28836" y="155123"/>
                  </a:lnTo>
                  <a:lnTo>
                    <a:pt x="33050" y="166507"/>
                  </a:lnTo>
                  <a:lnTo>
                    <a:pt x="37068" y="177646"/>
                  </a:lnTo>
                  <a:lnTo>
                    <a:pt x="40936" y="188602"/>
                  </a:lnTo>
                  <a:lnTo>
                    <a:pt x="44694" y="199424"/>
                  </a:lnTo>
                  <a:lnTo>
                    <a:pt x="48374" y="210154"/>
                  </a:lnTo>
                  <a:lnTo>
                    <a:pt x="52000" y="220819"/>
                  </a:lnTo>
                  <a:lnTo>
                    <a:pt x="55588" y="231439"/>
                  </a:lnTo>
                  <a:lnTo>
                    <a:pt x="59164" y="241998"/>
                  </a:lnTo>
                  <a:lnTo>
                    <a:pt x="63219" y="251330"/>
                  </a:lnTo>
                  <a:lnTo>
                    <a:pt x="68341" y="256282"/>
                  </a:lnTo>
                  <a:lnTo>
                    <a:pt x="73822" y="255579"/>
                  </a:lnTo>
                  <a:lnTo>
                    <a:pt x="78717" y="251258"/>
                  </a:lnTo>
                  <a:lnTo>
                    <a:pt x="83181" y="244935"/>
                  </a:lnTo>
                  <a:lnTo>
                    <a:pt x="87748" y="237713"/>
                  </a:lnTo>
                  <a:lnTo>
                    <a:pt x="92717" y="230201"/>
                  </a:lnTo>
                  <a:lnTo>
                    <a:pt x="98155" y="222669"/>
                  </a:lnTo>
                  <a:lnTo>
                    <a:pt x="104013" y="215216"/>
                  </a:lnTo>
                  <a:lnTo>
                    <a:pt x="110213" y="207867"/>
                  </a:lnTo>
                  <a:lnTo>
                    <a:pt x="116999" y="200775"/>
                  </a:lnTo>
                  <a:lnTo>
                    <a:pt x="124915" y="194230"/>
                  </a:lnTo>
                  <a:lnTo>
                    <a:pt x="134173" y="188351"/>
                  </a:lnTo>
                  <a:lnTo>
                    <a:pt x="144831" y="183419"/>
                  </a:lnTo>
                  <a:lnTo>
                    <a:pt x="156967" y="179936"/>
                  </a:lnTo>
                  <a:lnTo>
                    <a:pt x="170463" y="178045"/>
                  </a:lnTo>
                  <a:lnTo>
                    <a:pt x="184915" y="177742"/>
                  </a:lnTo>
                  <a:lnTo>
                    <a:pt x="199753" y="179052"/>
                  </a:lnTo>
                  <a:lnTo>
                    <a:pt x="214609" y="181820"/>
                  </a:lnTo>
                  <a:lnTo>
                    <a:pt x="229005" y="185779"/>
                  </a:lnTo>
                  <a:lnTo>
                    <a:pt x="242292" y="190644"/>
                  </a:lnTo>
                  <a:lnTo>
                    <a:pt x="254225" y="196171"/>
                  </a:lnTo>
                  <a:lnTo>
                    <a:pt x="264899" y="202167"/>
                  </a:lnTo>
                  <a:lnTo>
                    <a:pt x="274545" y="208491"/>
                  </a:lnTo>
                  <a:lnTo>
                    <a:pt x="283404" y="215044"/>
                  </a:lnTo>
                  <a:lnTo>
                    <a:pt x="291527" y="221919"/>
                  </a:lnTo>
                  <a:lnTo>
                    <a:pt x="298772" y="229374"/>
                  </a:lnTo>
                  <a:lnTo>
                    <a:pt x="305137" y="237499"/>
                  </a:lnTo>
                  <a:lnTo>
                    <a:pt x="310904" y="246075"/>
                  </a:lnTo>
                  <a:lnTo>
                    <a:pt x="316546" y="254678"/>
                  </a:lnTo>
                  <a:lnTo>
                    <a:pt x="322334" y="263071"/>
                  </a:lnTo>
                  <a:lnTo>
                    <a:pt x="328037" y="271673"/>
                  </a:lnTo>
                  <a:lnTo>
                    <a:pt x="333033" y="281425"/>
                  </a:lnTo>
                  <a:lnTo>
                    <a:pt x="337026" y="292760"/>
                  </a:lnTo>
                  <a:lnTo>
                    <a:pt x="340198" y="305307"/>
                  </a:lnTo>
                  <a:lnTo>
                    <a:pt x="343017" y="318193"/>
                  </a:lnTo>
                  <a:lnTo>
                    <a:pt x="345794" y="330870"/>
                  </a:lnTo>
                  <a:lnTo>
                    <a:pt x="348337" y="343465"/>
                  </a:lnTo>
                  <a:lnTo>
                    <a:pt x="350066" y="356588"/>
                  </a:lnTo>
                  <a:lnTo>
                    <a:pt x="350713" y="370552"/>
                  </a:lnTo>
                  <a:lnTo>
                    <a:pt x="350316" y="385048"/>
                  </a:lnTo>
                  <a:lnTo>
                    <a:pt x="349054" y="399333"/>
                  </a:lnTo>
                  <a:lnTo>
                    <a:pt x="347124" y="412982"/>
                  </a:lnTo>
                  <a:lnTo>
                    <a:pt x="344540" y="425911"/>
                  </a:lnTo>
                  <a:lnTo>
                    <a:pt x="341135" y="438201"/>
                  </a:lnTo>
                  <a:lnTo>
                    <a:pt x="336879" y="449974"/>
                  </a:lnTo>
                  <a:lnTo>
                    <a:pt x="331718" y="461033"/>
                  </a:lnTo>
                  <a:lnTo>
                    <a:pt x="325497" y="470868"/>
                  </a:lnTo>
                  <a:lnTo>
                    <a:pt x="318236" y="479306"/>
                  </a:lnTo>
                  <a:lnTo>
                    <a:pt x="310087" y="486635"/>
                  </a:lnTo>
                  <a:lnTo>
                    <a:pt x="301247" y="493408"/>
                  </a:lnTo>
                  <a:lnTo>
                    <a:pt x="291886" y="499995"/>
                  </a:lnTo>
                  <a:lnTo>
                    <a:pt x="281820" y="506252"/>
                  </a:lnTo>
                  <a:lnTo>
                    <a:pt x="270547" y="511628"/>
                  </a:lnTo>
                  <a:lnTo>
                    <a:pt x="257885" y="515872"/>
                  </a:lnTo>
                  <a:lnTo>
                    <a:pt x="243958" y="518874"/>
                  </a:lnTo>
                  <a:lnTo>
                    <a:pt x="229006" y="520514"/>
                  </a:lnTo>
                  <a:lnTo>
                    <a:pt x="213288" y="520873"/>
                  </a:lnTo>
                  <a:lnTo>
                    <a:pt x="197345" y="520164"/>
                  </a:lnTo>
                  <a:lnTo>
                    <a:pt x="181955" y="518632"/>
                  </a:lnTo>
                  <a:lnTo>
                    <a:pt x="167499" y="516497"/>
                  </a:lnTo>
                  <a:lnTo>
                    <a:pt x="153998" y="513931"/>
                  </a:lnTo>
                  <a:lnTo>
                    <a:pt x="141310" y="511063"/>
                  </a:lnTo>
                  <a:lnTo>
                    <a:pt x="129253" y="507989"/>
                  </a:lnTo>
                  <a:lnTo>
                    <a:pt x="117662" y="504772"/>
                  </a:lnTo>
                  <a:lnTo>
                    <a:pt x="106403" y="501460"/>
                  </a:lnTo>
                  <a:lnTo>
                    <a:pt x="95391" y="498087"/>
                  </a:lnTo>
                  <a:lnTo>
                    <a:pt x="85007" y="494827"/>
                  </a:lnTo>
                  <a:lnTo>
                    <a:pt x="75069" y="491671"/>
                  </a:lnTo>
                  <a:lnTo>
                    <a:pt x="64700" y="488342"/>
                  </a:lnTo>
                  <a:lnTo>
                    <a:pt x="52238" y="4843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94963" y="164944"/>
              <a:ext cx="228624" cy="256196"/>
            </a:xfrm>
            <a:custGeom>
              <a:avLst/>
              <a:gdLst/>
              <a:ahLst/>
              <a:cxnLst/>
              <a:rect l="0" t="0" r="0" b="0"/>
              <a:pathLst>
                <a:path w="228624" h="256196">
                  <a:moveTo>
                    <a:pt x="0" y="3511"/>
                  </a:moveTo>
                  <a:lnTo>
                    <a:pt x="8802" y="6445"/>
                  </a:lnTo>
                  <a:lnTo>
                    <a:pt x="17148" y="9227"/>
                  </a:lnTo>
                  <a:lnTo>
                    <a:pt x="25852" y="12122"/>
                  </a:lnTo>
                  <a:lnTo>
                    <a:pt x="35145" y="14990"/>
                  </a:lnTo>
                  <a:lnTo>
                    <a:pt x="45289" y="17507"/>
                  </a:lnTo>
                  <a:lnTo>
                    <a:pt x="56334" y="19513"/>
                  </a:lnTo>
                  <a:lnTo>
                    <a:pt x="68173" y="20852"/>
                  </a:lnTo>
                  <a:lnTo>
                    <a:pt x="80644" y="21299"/>
                  </a:lnTo>
                  <a:lnTo>
                    <a:pt x="93586" y="20823"/>
                  </a:lnTo>
                  <a:lnTo>
                    <a:pt x="106869" y="19707"/>
                  </a:lnTo>
                  <a:lnTo>
                    <a:pt x="120391" y="18427"/>
                  </a:lnTo>
                  <a:lnTo>
                    <a:pt x="134074" y="17270"/>
                  </a:lnTo>
                  <a:lnTo>
                    <a:pt x="147703" y="16174"/>
                  </a:lnTo>
                  <a:lnTo>
                    <a:pt x="160934" y="14832"/>
                  </a:lnTo>
                  <a:lnTo>
                    <a:pt x="173612" y="13073"/>
                  </a:lnTo>
                  <a:lnTo>
                    <a:pt x="185753" y="10721"/>
                  </a:lnTo>
                  <a:lnTo>
                    <a:pt x="197446" y="7531"/>
                  </a:lnTo>
                  <a:lnTo>
                    <a:pt x="208777" y="3489"/>
                  </a:lnTo>
                  <a:lnTo>
                    <a:pt x="219116" y="0"/>
                  </a:lnTo>
                  <a:lnTo>
                    <a:pt x="226199" y="173"/>
                  </a:lnTo>
                  <a:lnTo>
                    <a:pt x="228623" y="4716"/>
                  </a:lnTo>
                  <a:lnTo>
                    <a:pt x="227631" y="11525"/>
                  </a:lnTo>
                  <a:lnTo>
                    <a:pt x="224462" y="19537"/>
                  </a:lnTo>
                  <a:lnTo>
                    <a:pt x="219921" y="28324"/>
                  </a:lnTo>
                  <a:lnTo>
                    <a:pt x="214509" y="37653"/>
                  </a:lnTo>
                  <a:lnTo>
                    <a:pt x="208539" y="47528"/>
                  </a:lnTo>
                  <a:lnTo>
                    <a:pt x="202208" y="58142"/>
                  </a:lnTo>
                  <a:lnTo>
                    <a:pt x="195642" y="69537"/>
                  </a:lnTo>
                  <a:lnTo>
                    <a:pt x="188922" y="81461"/>
                  </a:lnTo>
                  <a:lnTo>
                    <a:pt x="182101" y="93465"/>
                  </a:lnTo>
                  <a:lnTo>
                    <a:pt x="175214" y="105280"/>
                  </a:lnTo>
                  <a:lnTo>
                    <a:pt x="168282" y="116824"/>
                  </a:lnTo>
                  <a:lnTo>
                    <a:pt x="161322" y="128108"/>
                  </a:lnTo>
                  <a:lnTo>
                    <a:pt x="154341" y="139176"/>
                  </a:lnTo>
                  <a:lnTo>
                    <a:pt x="147348" y="149913"/>
                  </a:lnTo>
                  <a:lnTo>
                    <a:pt x="140346" y="160057"/>
                  </a:lnTo>
                  <a:lnTo>
                    <a:pt x="133338" y="169518"/>
                  </a:lnTo>
                  <a:lnTo>
                    <a:pt x="126327" y="178516"/>
                  </a:lnTo>
                  <a:lnTo>
                    <a:pt x="119313" y="187480"/>
                  </a:lnTo>
                  <a:lnTo>
                    <a:pt x="112302" y="196657"/>
                  </a:lnTo>
                  <a:lnTo>
                    <a:pt x="105405" y="206049"/>
                  </a:lnTo>
                  <a:lnTo>
                    <a:pt x="98055" y="216628"/>
                  </a:lnTo>
                  <a:lnTo>
                    <a:pt x="88490" y="231563"/>
                  </a:lnTo>
                  <a:lnTo>
                    <a:pt x="73700" y="2561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484351"/>
              <a:ext cx="421141" cy="10489"/>
            </a:xfrm>
            <a:custGeom>
              <a:avLst/>
              <a:gdLst/>
              <a:ahLst/>
              <a:cxnLst/>
              <a:rect l="0" t="0" r="0" b="0"/>
              <a:pathLst>
                <a:path w="421141" h="10489">
                  <a:moveTo>
                    <a:pt x="421140" y="10488"/>
                  </a:moveTo>
                  <a:lnTo>
                    <a:pt x="409338" y="10488"/>
                  </a:lnTo>
                  <a:lnTo>
                    <a:pt x="397568" y="10488"/>
                  </a:lnTo>
                  <a:lnTo>
                    <a:pt x="384678" y="10488"/>
                  </a:lnTo>
                  <a:lnTo>
                    <a:pt x="370830" y="10488"/>
                  </a:lnTo>
                  <a:lnTo>
                    <a:pt x="356502" y="10488"/>
                  </a:lnTo>
                  <a:lnTo>
                    <a:pt x="342033" y="10483"/>
                  </a:lnTo>
                  <a:lnTo>
                    <a:pt x="327582" y="10311"/>
                  </a:lnTo>
                  <a:lnTo>
                    <a:pt x="313207" y="9662"/>
                  </a:lnTo>
                  <a:lnTo>
                    <a:pt x="298908" y="8413"/>
                  </a:lnTo>
                  <a:lnTo>
                    <a:pt x="284510" y="6761"/>
                  </a:lnTo>
                  <a:lnTo>
                    <a:pt x="269692" y="5113"/>
                  </a:lnTo>
                  <a:lnTo>
                    <a:pt x="254313" y="3710"/>
                  </a:lnTo>
                  <a:lnTo>
                    <a:pt x="238560" y="2617"/>
                  </a:lnTo>
                  <a:lnTo>
                    <a:pt x="222830" y="1809"/>
                  </a:lnTo>
                  <a:lnTo>
                    <a:pt x="207356" y="1231"/>
                  </a:lnTo>
                  <a:lnTo>
                    <a:pt x="192033" y="826"/>
                  </a:lnTo>
                  <a:lnTo>
                    <a:pt x="176525" y="546"/>
                  </a:lnTo>
                  <a:lnTo>
                    <a:pt x="160652" y="355"/>
                  </a:lnTo>
                  <a:lnTo>
                    <a:pt x="144550" y="226"/>
                  </a:lnTo>
                  <a:lnTo>
                    <a:pt x="128581" y="138"/>
                  </a:lnTo>
                  <a:lnTo>
                    <a:pt x="112946" y="79"/>
                  </a:lnTo>
                  <a:lnTo>
                    <a:pt x="97684" y="39"/>
                  </a:lnTo>
                  <a:lnTo>
                    <a:pt x="82749" y="13"/>
                  </a:lnTo>
                  <a:lnTo>
                    <a:pt x="68087" y="0"/>
                  </a:lnTo>
                  <a:lnTo>
                    <a:pt x="54044" y="190"/>
                  </a:lnTo>
                  <a:lnTo>
                    <a:pt x="39887" y="1082"/>
                  </a:lnTo>
                  <a:lnTo>
                    <a:pt x="23254" y="3873"/>
                  </a:lnTo>
                  <a:lnTo>
                    <a:pt x="0" y="104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8280" y="583299"/>
              <a:ext cx="196726" cy="319490"/>
            </a:xfrm>
            <a:custGeom>
              <a:avLst/>
              <a:gdLst/>
              <a:ahLst/>
              <a:cxnLst/>
              <a:rect l="0" t="0" r="0" b="0"/>
              <a:pathLst>
                <a:path w="196726" h="319490">
                  <a:moveTo>
                    <a:pt x="186196" y="69467"/>
                  </a:moveTo>
                  <a:lnTo>
                    <a:pt x="177462" y="72468"/>
                  </a:lnTo>
                  <a:lnTo>
                    <a:pt x="169755" y="75891"/>
                  </a:lnTo>
                  <a:lnTo>
                    <a:pt x="162349" y="80091"/>
                  </a:lnTo>
                  <a:lnTo>
                    <a:pt x="154915" y="85164"/>
                  </a:lnTo>
                  <a:lnTo>
                    <a:pt x="147088" y="91294"/>
                  </a:lnTo>
                  <a:lnTo>
                    <a:pt x="138714" y="98478"/>
                  </a:lnTo>
                  <a:lnTo>
                    <a:pt x="129971" y="106565"/>
                  </a:lnTo>
                  <a:lnTo>
                    <a:pt x="121256" y="115360"/>
                  </a:lnTo>
                  <a:lnTo>
                    <a:pt x="112802" y="124680"/>
                  </a:lnTo>
                  <a:lnTo>
                    <a:pt x="104669" y="134377"/>
                  </a:lnTo>
                  <a:lnTo>
                    <a:pt x="96828" y="144338"/>
                  </a:lnTo>
                  <a:lnTo>
                    <a:pt x="89221" y="154482"/>
                  </a:lnTo>
                  <a:lnTo>
                    <a:pt x="81791" y="164752"/>
                  </a:lnTo>
                  <a:lnTo>
                    <a:pt x="74488" y="175106"/>
                  </a:lnTo>
                  <a:lnTo>
                    <a:pt x="67275" y="185522"/>
                  </a:lnTo>
                  <a:lnTo>
                    <a:pt x="60124" y="196145"/>
                  </a:lnTo>
                  <a:lnTo>
                    <a:pt x="53016" y="207269"/>
                  </a:lnTo>
                  <a:lnTo>
                    <a:pt x="45947" y="219016"/>
                  </a:lnTo>
                  <a:lnTo>
                    <a:pt x="39233" y="231346"/>
                  </a:lnTo>
                  <a:lnTo>
                    <a:pt x="33484" y="244156"/>
                  </a:lnTo>
                  <a:lnTo>
                    <a:pt x="28963" y="257321"/>
                  </a:lnTo>
                  <a:lnTo>
                    <a:pt x="25928" y="270415"/>
                  </a:lnTo>
                  <a:lnTo>
                    <a:pt x="24791" y="282746"/>
                  </a:lnTo>
                  <a:lnTo>
                    <a:pt x="25589" y="293986"/>
                  </a:lnTo>
                  <a:lnTo>
                    <a:pt x="28227" y="303666"/>
                  </a:lnTo>
                  <a:lnTo>
                    <a:pt x="32656" y="311039"/>
                  </a:lnTo>
                  <a:lnTo>
                    <a:pt x="38669" y="315920"/>
                  </a:lnTo>
                  <a:lnTo>
                    <a:pt x="45958" y="318588"/>
                  </a:lnTo>
                  <a:lnTo>
                    <a:pt x="54212" y="319489"/>
                  </a:lnTo>
                  <a:lnTo>
                    <a:pt x="63167" y="319065"/>
                  </a:lnTo>
                  <a:lnTo>
                    <a:pt x="72618" y="317685"/>
                  </a:lnTo>
                  <a:lnTo>
                    <a:pt x="82415" y="315630"/>
                  </a:lnTo>
                  <a:lnTo>
                    <a:pt x="92444" y="313103"/>
                  </a:lnTo>
                  <a:lnTo>
                    <a:pt x="102467" y="310087"/>
                  </a:lnTo>
                  <a:lnTo>
                    <a:pt x="112123" y="306378"/>
                  </a:lnTo>
                  <a:lnTo>
                    <a:pt x="121249" y="301917"/>
                  </a:lnTo>
                  <a:lnTo>
                    <a:pt x="129851" y="296783"/>
                  </a:lnTo>
                  <a:lnTo>
                    <a:pt x="138016" y="291112"/>
                  </a:lnTo>
                  <a:lnTo>
                    <a:pt x="145835" y="285028"/>
                  </a:lnTo>
                  <a:lnTo>
                    <a:pt x="153069" y="278315"/>
                  </a:lnTo>
                  <a:lnTo>
                    <a:pt x="159176" y="270444"/>
                  </a:lnTo>
                  <a:lnTo>
                    <a:pt x="163947" y="261226"/>
                  </a:lnTo>
                  <a:lnTo>
                    <a:pt x="167319" y="250933"/>
                  </a:lnTo>
                  <a:lnTo>
                    <a:pt x="169216" y="240106"/>
                  </a:lnTo>
                  <a:lnTo>
                    <a:pt x="169746" y="229125"/>
                  </a:lnTo>
                  <a:lnTo>
                    <a:pt x="168984" y="218330"/>
                  </a:lnTo>
                  <a:lnTo>
                    <a:pt x="166885" y="208088"/>
                  </a:lnTo>
                  <a:lnTo>
                    <a:pt x="163546" y="198538"/>
                  </a:lnTo>
                  <a:lnTo>
                    <a:pt x="159018" y="189635"/>
                  </a:lnTo>
                  <a:lnTo>
                    <a:pt x="153230" y="181261"/>
                  </a:lnTo>
                  <a:lnTo>
                    <a:pt x="146263" y="173290"/>
                  </a:lnTo>
                  <a:lnTo>
                    <a:pt x="138313" y="165612"/>
                  </a:lnTo>
                  <a:lnTo>
                    <a:pt x="129607" y="158142"/>
                  </a:lnTo>
                  <a:lnTo>
                    <a:pt x="120345" y="150821"/>
                  </a:lnTo>
                  <a:lnTo>
                    <a:pt x="110685" y="143767"/>
                  </a:lnTo>
                  <a:lnTo>
                    <a:pt x="100748" y="137257"/>
                  </a:lnTo>
                  <a:lnTo>
                    <a:pt x="90621" y="131393"/>
                  </a:lnTo>
                  <a:lnTo>
                    <a:pt x="80362" y="125964"/>
                  </a:lnTo>
                  <a:lnTo>
                    <a:pt x="70015" y="120551"/>
                  </a:lnTo>
                  <a:lnTo>
                    <a:pt x="59613" y="114906"/>
                  </a:lnTo>
                  <a:lnTo>
                    <a:pt x="49339" y="108961"/>
                  </a:lnTo>
                  <a:lnTo>
                    <a:pt x="39513" y="102738"/>
                  </a:lnTo>
                  <a:lnTo>
                    <a:pt x="30279" y="96284"/>
                  </a:lnTo>
                  <a:lnTo>
                    <a:pt x="21773" y="89492"/>
                  </a:lnTo>
                  <a:lnTo>
                    <a:pt x="14206" y="82100"/>
                  </a:lnTo>
                  <a:lnTo>
                    <a:pt x="7616" y="74025"/>
                  </a:lnTo>
                  <a:lnTo>
                    <a:pt x="2530" y="65655"/>
                  </a:lnTo>
                  <a:lnTo>
                    <a:pt x="0" y="57722"/>
                  </a:lnTo>
                  <a:lnTo>
                    <a:pt x="378" y="50608"/>
                  </a:lnTo>
                  <a:lnTo>
                    <a:pt x="3395" y="44188"/>
                  </a:lnTo>
                  <a:lnTo>
                    <a:pt x="8543" y="38035"/>
                  </a:lnTo>
                  <a:lnTo>
                    <a:pt x="15299" y="31863"/>
                  </a:lnTo>
                  <a:lnTo>
                    <a:pt x="23221" y="25716"/>
                  </a:lnTo>
                  <a:lnTo>
                    <a:pt x="31966" y="19882"/>
                  </a:lnTo>
                  <a:lnTo>
                    <a:pt x="41288" y="14513"/>
                  </a:lnTo>
                  <a:lnTo>
                    <a:pt x="51171" y="9771"/>
                  </a:lnTo>
                  <a:lnTo>
                    <a:pt x="61797" y="5891"/>
                  </a:lnTo>
                  <a:lnTo>
                    <a:pt x="73204" y="2919"/>
                  </a:lnTo>
                  <a:lnTo>
                    <a:pt x="85138" y="908"/>
                  </a:lnTo>
                  <a:lnTo>
                    <a:pt x="97149" y="0"/>
                  </a:lnTo>
                  <a:lnTo>
                    <a:pt x="108964" y="171"/>
                  </a:lnTo>
                  <a:lnTo>
                    <a:pt x="120339" y="1420"/>
                  </a:lnTo>
                  <a:lnTo>
                    <a:pt x="130978" y="3853"/>
                  </a:lnTo>
                  <a:lnTo>
                    <a:pt x="140798" y="7420"/>
                  </a:lnTo>
                  <a:lnTo>
                    <a:pt x="149884" y="12102"/>
                  </a:lnTo>
                  <a:lnTo>
                    <a:pt x="158380" y="17994"/>
                  </a:lnTo>
                  <a:lnTo>
                    <a:pt x="166425" y="25027"/>
                  </a:lnTo>
                  <a:lnTo>
                    <a:pt x="173839" y="32940"/>
                  </a:lnTo>
                  <a:lnTo>
                    <a:pt x="180855" y="42348"/>
                  </a:lnTo>
                  <a:lnTo>
                    <a:pt x="188095" y="56312"/>
                  </a:lnTo>
                  <a:lnTo>
                    <a:pt x="196725" y="799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726673" y="1579274"/>
            <a:ext cx="1526633" cy="917834"/>
            <a:chOff x="1726673" y="1579274"/>
            <a:chExt cx="1526633" cy="917834"/>
          </a:xfrm>
        </p:grpSpPr>
        <p:sp>
          <p:nvSpPr>
            <p:cNvPr id="7" name="Freeform 6"/>
            <p:cNvSpPr/>
            <p:nvPr/>
          </p:nvSpPr>
          <p:spPr>
            <a:xfrm>
              <a:off x="1800373" y="1610860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7"/>
                  </a:lnTo>
                  <a:lnTo>
                    <a:pt x="0" y="61965"/>
                  </a:lnTo>
                  <a:lnTo>
                    <a:pt x="0" y="79459"/>
                  </a:lnTo>
                  <a:lnTo>
                    <a:pt x="4" y="97187"/>
                  </a:lnTo>
                  <a:lnTo>
                    <a:pt x="177" y="114803"/>
                  </a:lnTo>
                  <a:lnTo>
                    <a:pt x="825" y="131921"/>
                  </a:lnTo>
                  <a:lnTo>
                    <a:pt x="2074" y="148373"/>
                  </a:lnTo>
                  <a:lnTo>
                    <a:pt x="3735" y="163588"/>
                  </a:lnTo>
                  <a:lnTo>
                    <a:pt x="5562" y="177995"/>
                  </a:lnTo>
                  <a:lnTo>
                    <a:pt x="7716" y="192859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7202" y="195830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9520" y="5801"/>
                  </a:lnTo>
                  <a:lnTo>
                    <a:pt x="149893" y="10725"/>
                  </a:lnTo>
                  <a:lnTo>
                    <a:pt x="138601" y="15223"/>
                  </a:lnTo>
                  <a:lnTo>
                    <a:pt x="125761" y="19271"/>
                  </a:lnTo>
                  <a:lnTo>
                    <a:pt x="111633" y="22636"/>
                  </a:lnTo>
                  <a:lnTo>
                    <a:pt x="96517" y="25249"/>
                  </a:lnTo>
                  <a:lnTo>
                    <a:pt x="81001" y="27349"/>
                  </a:lnTo>
                  <a:lnTo>
                    <a:pt x="65910" y="29376"/>
                  </a:lnTo>
                  <a:lnTo>
                    <a:pt x="51673" y="31591"/>
                  </a:lnTo>
                  <a:lnTo>
                    <a:pt x="38788" y="33920"/>
                  </a:lnTo>
                  <a:lnTo>
                    <a:pt x="26737" y="36277"/>
                  </a:lnTo>
                  <a:lnTo>
                    <a:pt x="14468" y="388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6673" y="2138885"/>
              <a:ext cx="326385" cy="313342"/>
            </a:xfrm>
            <a:custGeom>
              <a:avLst/>
              <a:gdLst/>
              <a:ahLst/>
              <a:cxnLst/>
              <a:rect l="0" t="0" r="0" b="0"/>
              <a:pathLst>
                <a:path w="326385" h="313342">
                  <a:moveTo>
                    <a:pt x="0" y="93156"/>
                  </a:moveTo>
                  <a:lnTo>
                    <a:pt x="134" y="81488"/>
                  </a:lnTo>
                  <a:lnTo>
                    <a:pt x="1415" y="70999"/>
                  </a:lnTo>
                  <a:lnTo>
                    <a:pt x="4008" y="60702"/>
                  </a:lnTo>
                  <a:lnTo>
                    <a:pt x="7727" y="50573"/>
                  </a:lnTo>
                  <a:lnTo>
                    <a:pt x="12360" y="40878"/>
                  </a:lnTo>
                  <a:lnTo>
                    <a:pt x="17698" y="31747"/>
                  </a:lnTo>
                  <a:lnTo>
                    <a:pt x="23718" y="23317"/>
                  </a:lnTo>
                  <a:lnTo>
                    <a:pt x="30580" y="15803"/>
                  </a:lnTo>
                  <a:lnTo>
                    <a:pt x="38305" y="9246"/>
                  </a:lnTo>
                  <a:lnTo>
                    <a:pt x="46778" y="4014"/>
                  </a:lnTo>
                  <a:lnTo>
                    <a:pt x="55843" y="854"/>
                  </a:lnTo>
                  <a:lnTo>
                    <a:pt x="65345" y="0"/>
                  </a:lnTo>
                  <a:lnTo>
                    <a:pt x="74997" y="1545"/>
                  </a:lnTo>
                  <a:lnTo>
                    <a:pt x="84396" y="5699"/>
                  </a:lnTo>
                  <a:lnTo>
                    <a:pt x="93341" y="12308"/>
                  </a:lnTo>
                  <a:lnTo>
                    <a:pt x="101651" y="20965"/>
                  </a:lnTo>
                  <a:lnTo>
                    <a:pt x="109087" y="31201"/>
                  </a:lnTo>
                  <a:lnTo>
                    <a:pt x="115607" y="42602"/>
                  </a:lnTo>
                  <a:lnTo>
                    <a:pt x="121325" y="55000"/>
                  </a:lnTo>
                  <a:lnTo>
                    <a:pt x="126408" y="68451"/>
                  </a:lnTo>
                  <a:lnTo>
                    <a:pt x="131007" y="82897"/>
                  </a:lnTo>
                  <a:lnTo>
                    <a:pt x="134929" y="97851"/>
                  </a:lnTo>
                  <a:lnTo>
                    <a:pt x="137658" y="112510"/>
                  </a:lnTo>
                  <a:lnTo>
                    <a:pt x="139012" y="126448"/>
                  </a:lnTo>
                  <a:lnTo>
                    <a:pt x="139108" y="139756"/>
                  </a:lnTo>
                  <a:lnTo>
                    <a:pt x="138184" y="152840"/>
                  </a:lnTo>
                  <a:lnTo>
                    <a:pt x="136488" y="165977"/>
                  </a:lnTo>
                  <a:lnTo>
                    <a:pt x="134233" y="179277"/>
                  </a:lnTo>
                  <a:lnTo>
                    <a:pt x="131581" y="192752"/>
                  </a:lnTo>
                  <a:lnTo>
                    <a:pt x="128650" y="206381"/>
                  </a:lnTo>
                  <a:lnTo>
                    <a:pt x="125362" y="220129"/>
                  </a:lnTo>
                  <a:lnTo>
                    <a:pt x="121469" y="233965"/>
                  </a:lnTo>
                  <a:lnTo>
                    <a:pt x="116879" y="247850"/>
                  </a:lnTo>
                  <a:lnTo>
                    <a:pt x="111491" y="261275"/>
                  </a:lnTo>
                  <a:lnTo>
                    <a:pt x="105117" y="273304"/>
                  </a:lnTo>
                  <a:lnTo>
                    <a:pt x="97751" y="283539"/>
                  </a:lnTo>
                  <a:lnTo>
                    <a:pt x="89534" y="292071"/>
                  </a:lnTo>
                  <a:lnTo>
                    <a:pt x="80647" y="299200"/>
                  </a:lnTo>
                  <a:lnTo>
                    <a:pt x="71268" y="305243"/>
                  </a:lnTo>
                  <a:lnTo>
                    <a:pt x="61700" y="309999"/>
                  </a:lnTo>
                  <a:lnTo>
                    <a:pt x="52358" y="312773"/>
                  </a:lnTo>
                  <a:lnTo>
                    <a:pt x="43451" y="313341"/>
                  </a:lnTo>
                  <a:lnTo>
                    <a:pt x="35167" y="311757"/>
                  </a:lnTo>
                  <a:lnTo>
                    <a:pt x="27749" y="308103"/>
                  </a:lnTo>
                  <a:lnTo>
                    <a:pt x="21250" y="302643"/>
                  </a:lnTo>
                  <a:lnTo>
                    <a:pt x="15885" y="295741"/>
                  </a:lnTo>
                  <a:lnTo>
                    <a:pt x="12104" y="287753"/>
                  </a:lnTo>
                  <a:lnTo>
                    <a:pt x="10010" y="278985"/>
                  </a:lnTo>
                  <a:lnTo>
                    <a:pt x="9569" y="269830"/>
                  </a:lnTo>
                  <a:lnTo>
                    <a:pt x="10785" y="260765"/>
                  </a:lnTo>
                  <a:lnTo>
                    <a:pt x="13496" y="252044"/>
                  </a:lnTo>
                  <a:lnTo>
                    <a:pt x="17585" y="243885"/>
                  </a:lnTo>
                  <a:lnTo>
                    <a:pt x="23070" y="236550"/>
                  </a:lnTo>
                  <a:lnTo>
                    <a:pt x="29841" y="230107"/>
                  </a:lnTo>
                  <a:lnTo>
                    <a:pt x="37996" y="224780"/>
                  </a:lnTo>
                  <a:lnTo>
                    <a:pt x="47905" y="221024"/>
                  </a:lnTo>
                  <a:lnTo>
                    <a:pt x="59605" y="218937"/>
                  </a:lnTo>
                  <a:lnTo>
                    <a:pt x="72701" y="218161"/>
                  </a:lnTo>
                  <a:lnTo>
                    <a:pt x="86553" y="218088"/>
                  </a:lnTo>
                  <a:lnTo>
                    <a:pt x="100721" y="218297"/>
                  </a:lnTo>
                  <a:lnTo>
                    <a:pt x="114978" y="218739"/>
                  </a:lnTo>
                  <a:lnTo>
                    <a:pt x="129228" y="219633"/>
                  </a:lnTo>
                  <a:lnTo>
                    <a:pt x="143441" y="221079"/>
                  </a:lnTo>
                  <a:lnTo>
                    <a:pt x="157613" y="222880"/>
                  </a:lnTo>
                  <a:lnTo>
                    <a:pt x="171748" y="224636"/>
                  </a:lnTo>
                  <a:lnTo>
                    <a:pt x="185859" y="226114"/>
                  </a:lnTo>
                  <a:lnTo>
                    <a:pt x="200118" y="227259"/>
                  </a:lnTo>
                  <a:lnTo>
                    <a:pt x="214837" y="228103"/>
                  </a:lnTo>
                  <a:lnTo>
                    <a:pt x="230141" y="228701"/>
                  </a:lnTo>
                  <a:lnTo>
                    <a:pt x="245675" y="228949"/>
                  </a:lnTo>
                  <a:lnTo>
                    <a:pt x="260722" y="228592"/>
                  </a:lnTo>
                  <a:lnTo>
                    <a:pt x="274903" y="227537"/>
                  </a:lnTo>
                  <a:lnTo>
                    <a:pt x="287737" y="225809"/>
                  </a:lnTo>
                  <a:lnTo>
                    <a:pt x="299742" y="223186"/>
                  </a:lnTo>
                  <a:lnTo>
                    <a:pt x="311966" y="218320"/>
                  </a:lnTo>
                  <a:lnTo>
                    <a:pt x="326384" y="208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16269" y="192671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550" y="67"/>
                  </a:lnTo>
                  <a:lnTo>
                    <a:pt x="82421" y="707"/>
                  </a:lnTo>
                  <a:lnTo>
                    <a:pt x="70832" y="1999"/>
                  </a:lnTo>
                  <a:lnTo>
                    <a:pt x="58914" y="3694"/>
                  </a:lnTo>
                  <a:lnTo>
                    <a:pt x="45796" y="5545"/>
                  </a:lnTo>
                  <a:lnTo>
                    <a:pt x="28084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7326" y="2053056"/>
              <a:ext cx="126343" cy="2"/>
            </a:xfrm>
            <a:custGeom>
              <a:avLst/>
              <a:gdLst/>
              <a:ahLst/>
              <a:cxnLst/>
              <a:rect l="0" t="0" r="0" b="0"/>
              <a:pathLst>
                <a:path w="126343" h="2">
                  <a:moveTo>
                    <a:pt x="126342" y="1"/>
                  </a:moveTo>
                  <a:lnTo>
                    <a:pt x="111673" y="0"/>
                  </a:lnTo>
                  <a:lnTo>
                    <a:pt x="97762" y="0"/>
                  </a:lnTo>
                  <a:lnTo>
                    <a:pt x="83278" y="0"/>
                  </a:lnTo>
                  <a:lnTo>
                    <a:pt x="68481" y="0"/>
                  </a:lnTo>
                  <a:lnTo>
                    <a:pt x="52534" y="1"/>
                  </a:lnTo>
                  <a:lnTo>
                    <a:pt x="31793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38123" y="1579274"/>
              <a:ext cx="15142" cy="336913"/>
            </a:xfrm>
            <a:custGeom>
              <a:avLst/>
              <a:gdLst/>
              <a:ahLst/>
              <a:cxnLst/>
              <a:rect l="0" t="0" r="0" b="0"/>
              <a:pathLst>
                <a:path w="15142" h="336913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5"/>
                  </a:lnTo>
                  <a:lnTo>
                    <a:pt x="506" y="35677"/>
                  </a:lnTo>
                  <a:lnTo>
                    <a:pt x="1326" y="47766"/>
                  </a:lnTo>
                  <a:lnTo>
                    <a:pt x="2141" y="62566"/>
                  </a:lnTo>
                  <a:lnTo>
                    <a:pt x="2825" y="79710"/>
                  </a:lnTo>
                  <a:lnTo>
                    <a:pt x="3352" y="98421"/>
                  </a:lnTo>
                  <a:lnTo>
                    <a:pt x="3738" y="118069"/>
                  </a:lnTo>
                  <a:lnTo>
                    <a:pt x="4012" y="137935"/>
                  </a:lnTo>
                  <a:lnTo>
                    <a:pt x="4204" y="157178"/>
                  </a:lnTo>
                  <a:lnTo>
                    <a:pt x="4341" y="175410"/>
                  </a:lnTo>
                  <a:lnTo>
                    <a:pt x="4603" y="192785"/>
                  </a:lnTo>
                  <a:lnTo>
                    <a:pt x="5313" y="209767"/>
                  </a:lnTo>
                  <a:lnTo>
                    <a:pt x="6602" y="226676"/>
                  </a:lnTo>
                  <a:lnTo>
                    <a:pt x="8283" y="243495"/>
                  </a:lnTo>
                  <a:lnTo>
                    <a:pt x="9950" y="259955"/>
                  </a:lnTo>
                  <a:lnTo>
                    <a:pt x="11365" y="275905"/>
                  </a:lnTo>
                  <a:lnTo>
                    <a:pt x="12469" y="290753"/>
                  </a:lnTo>
                  <a:lnTo>
                    <a:pt x="13404" y="304861"/>
                  </a:lnTo>
                  <a:lnTo>
                    <a:pt x="14247" y="319465"/>
                  </a:lnTo>
                  <a:lnTo>
                    <a:pt x="15141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08604" y="1663502"/>
              <a:ext cx="155189" cy="148508"/>
            </a:xfrm>
            <a:custGeom>
              <a:avLst/>
              <a:gdLst/>
              <a:ahLst/>
              <a:cxnLst/>
              <a:rect l="0" t="0" r="0" b="0"/>
              <a:pathLst>
                <a:path w="155189" h="148508">
                  <a:moveTo>
                    <a:pt x="155188" y="115814"/>
                  </a:moveTo>
                  <a:lnTo>
                    <a:pt x="146253" y="118747"/>
                  </a:lnTo>
                  <a:lnTo>
                    <a:pt x="136626" y="121530"/>
                  </a:lnTo>
                  <a:lnTo>
                    <a:pt x="125343" y="124429"/>
                  </a:lnTo>
                  <a:lnTo>
                    <a:pt x="112848" y="127470"/>
                  </a:lnTo>
                  <a:lnTo>
                    <a:pt x="100017" y="130634"/>
                  </a:lnTo>
                  <a:lnTo>
                    <a:pt x="87398" y="133898"/>
                  </a:lnTo>
                  <a:lnTo>
                    <a:pt x="75188" y="137237"/>
                  </a:lnTo>
                  <a:lnTo>
                    <a:pt x="63393" y="140628"/>
                  </a:lnTo>
                  <a:lnTo>
                    <a:pt x="51953" y="144043"/>
                  </a:lnTo>
                  <a:lnTo>
                    <a:pt x="40950" y="146979"/>
                  </a:lnTo>
                  <a:lnTo>
                    <a:pt x="30621" y="148507"/>
                  </a:lnTo>
                  <a:lnTo>
                    <a:pt x="21052" y="148222"/>
                  </a:lnTo>
                  <a:lnTo>
                    <a:pt x="12657" y="145893"/>
                  </a:lnTo>
                  <a:lnTo>
                    <a:pt x="6229" y="141205"/>
                  </a:lnTo>
                  <a:lnTo>
                    <a:pt x="2025" y="134237"/>
                  </a:lnTo>
                  <a:lnTo>
                    <a:pt x="0" y="125508"/>
                  </a:lnTo>
                  <a:lnTo>
                    <a:pt x="71" y="115757"/>
                  </a:lnTo>
                  <a:lnTo>
                    <a:pt x="1965" y="105498"/>
                  </a:lnTo>
                  <a:lnTo>
                    <a:pt x="5147" y="94852"/>
                  </a:lnTo>
                  <a:lnTo>
                    <a:pt x="8952" y="83648"/>
                  </a:lnTo>
                  <a:lnTo>
                    <a:pt x="12940" y="71825"/>
                  </a:lnTo>
                  <a:lnTo>
                    <a:pt x="16763" y="59664"/>
                  </a:lnTo>
                  <a:lnTo>
                    <a:pt x="20429" y="46313"/>
                  </a:lnTo>
                  <a:lnTo>
                    <a:pt x="24255" y="28363"/>
                  </a:lnTo>
                  <a:lnTo>
                    <a:pt x="2884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84808" y="2021471"/>
              <a:ext cx="368498" cy="10530"/>
            </a:xfrm>
            <a:custGeom>
              <a:avLst/>
              <a:gdLst/>
              <a:ahLst/>
              <a:cxnLst/>
              <a:rect l="0" t="0" r="0" b="0"/>
              <a:pathLst>
                <a:path w="368498" h="10530">
                  <a:moveTo>
                    <a:pt x="368497" y="0"/>
                  </a:moveTo>
                  <a:lnTo>
                    <a:pt x="356628" y="0"/>
                  </a:lnTo>
                  <a:lnTo>
                    <a:pt x="344219" y="0"/>
                  </a:lnTo>
                  <a:lnTo>
                    <a:pt x="330032" y="0"/>
                  </a:lnTo>
                  <a:lnTo>
                    <a:pt x="314324" y="0"/>
                  </a:lnTo>
                  <a:lnTo>
                    <a:pt x="297679" y="0"/>
                  </a:lnTo>
                  <a:lnTo>
                    <a:pt x="280539" y="0"/>
                  </a:lnTo>
                  <a:lnTo>
                    <a:pt x="262992" y="0"/>
                  </a:lnTo>
                  <a:lnTo>
                    <a:pt x="244861" y="0"/>
                  </a:lnTo>
                  <a:lnTo>
                    <a:pt x="226083" y="0"/>
                  </a:lnTo>
                  <a:lnTo>
                    <a:pt x="206881" y="0"/>
                  </a:lnTo>
                  <a:lnTo>
                    <a:pt x="187679" y="0"/>
                  </a:lnTo>
                  <a:lnTo>
                    <a:pt x="168721" y="5"/>
                  </a:lnTo>
                  <a:lnTo>
                    <a:pt x="150074" y="178"/>
                  </a:lnTo>
                  <a:lnTo>
                    <a:pt x="131714" y="826"/>
                  </a:lnTo>
                  <a:lnTo>
                    <a:pt x="113589" y="2075"/>
                  </a:lnTo>
                  <a:lnTo>
                    <a:pt x="95806" y="3727"/>
                  </a:lnTo>
                  <a:lnTo>
                    <a:pt x="78626" y="5375"/>
                  </a:lnTo>
                  <a:lnTo>
                    <a:pt x="62157" y="6778"/>
                  </a:lnTo>
                  <a:lnTo>
                    <a:pt x="46943" y="7873"/>
                  </a:lnTo>
                  <a:lnTo>
                    <a:pt x="32543" y="8801"/>
                  </a:lnTo>
                  <a:lnTo>
                    <a:pt x="17692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2055" y="2141807"/>
              <a:ext cx="196495" cy="355301"/>
            </a:xfrm>
            <a:custGeom>
              <a:avLst/>
              <a:gdLst/>
              <a:ahLst/>
              <a:cxnLst/>
              <a:rect l="0" t="0" r="0" b="0"/>
              <a:pathLst>
                <a:path w="196495" h="355301">
                  <a:moveTo>
                    <a:pt x="196494" y="16535"/>
                  </a:moveTo>
                  <a:lnTo>
                    <a:pt x="190626" y="25336"/>
                  </a:lnTo>
                  <a:lnTo>
                    <a:pt x="185062" y="33683"/>
                  </a:lnTo>
                  <a:lnTo>
                    <a:pt x="179263" y="42377"/>
                  </a:lnTo>
                  <a:lnTo>
                    <a:pt x="173182" y="51325"/>
                  </a:lnTo>
                  <a:lnTo>
                    <a:pt x="166852" y="60171"/>
                  </a:lnTo>
                  <a:lnTo>
                    <a:pt x="160320" y="68720"/>
                  </a:lnTo>
                  <a:lnTo>
                    <a:pt x="153471" y="77254"/>
                  </a:lnTo>
                  <a:lnTo>
                    <a:pt x="146040" y="86428"/>
                  </a:lnTo>
                  <a:lnTo>
                    <a:pt x="137938" y="96560"/>
                  </a:lnTo>
                  <a:lnTo>
                    <a:pt x="129549" y="107484"/>
                  </a:lnTo>
                  <a:lnTo>
                    <a:pt x="121604" y="118742"/>
                  </a:lnTo>
                  <a:lnTo>
                    <a:pt x="114481" y="130029"/>
                  </a:lnTo>
                  <a:lnTo>
                    <a:pt x="108055" y="141541"/>
                  </a:lnTo>
                  <a:lnTo>
                    <a:pt x="101898" y="153862"/>
                  </a:lnTo>
                  <a:lnTo>
                    <a:pt x="95724" y="167252"/>
                  </a:lnTo>
                  <a:lnTo>
                    <a:pt x="89575" y="181346"/>
                  </a:lnTo>
                  <a:lnTo>
                    <a:pt x="83740" y="195353"/>
                  </a:lnTo>
                  <a:lnTo>
                    <a:pt x="78361" y="208817"/>
                  </a:lnTo>
                  <a:lnTo>
                    <a:pt x="73272" y="221789"/>
                  </a:lnTo>
                  <a:lnTo>
                    <a:pt x="68096" y="234640"/>
                  </a:lnTo>
                  <a:lnTo>
                    <a:pt x="62622" y="247618"/>
                  </a:lnTo>
                  <a:lnTo>
                    <a:pt x="57133" y="260808"/>
                  </a:lnTo>
                  <a:lnTo>
                    <a:pt x="52280" y="274210"/>
                  </a:lnTo>
                  <a:lnTo>
                    <a:pt x="48396" y="287779"/>
                  </a:lnTo>
                  <a:lnTo>
                    <a:pt x="45807" y="301148"/>
                  </a:lnTo>
                  <a:lnTo>
                    <a:pt x="44976" y="313665"/>
                  </a:lnTo>
                  <a:lnTo>
                    <a:pt x="45988" y="325033"/>
                  </a:lnTo>
                  <a:lnTo>
                    <a:pt x="48941" y="334970"/>
                  </a:lnTo>
                  <a:lnTo>
                    <a:pt x="54113" y="343047"/>
                  </a:lnTo>
                  <a:lnTo>
                    <a:pt x="61439" y="349210"/>
                  </a:lnTo>
                  <a:lnTo>
                    <a:pt x="70424" y="353382"/>
                  </a:lnTo>
                  <a:lnTo>
                    <a:pt x="80355" y="355300"/>
                  </a:lnTo>
                  <a:lnTo>
                    <a:pt x="90728" y="355037"/>
                  </a:lnTo>
                  <a:lnTo>
                    <a:pt x="101112" y="352932"/>
                  </a:lnTo>
                  <a:lnTo>
                    <a:pt x="111077" y="349393"/>
                  </a:lnTo>
                  <a:lnTo>
                    <a:pt x="120441" y="344787"/>
                  </a:lnTo>
                  <a:lnTo>
                    <a:pt x="129220" y="339087"/>
                  </a:lnTo>
                  <a:lnTo>
                    <a:pt x="137511" y="331906"/>
                  </a:lnTo>
                  <a:lnTo>
                    <a:pt x="145421" y="323154"/>
                  </a:lnTo>
                  <a:lnTo>
                    <a:pt x="152889" y="313175"/>
                  </a:lnTo>
                  <a:lnTo>
                    <a:pt x="159686" y="302560"/>
                  </a:lnTo>
                  <a:lnTo>
                    <a:pt x="165737" y="291707"/>
                  </a:lnTo>
                  <a:lnTo>
                    <a:pt x="170954" y="280488"/>
                  </a:lnTo>
                  <a:lnTo>
                    <a:pt x="175161" y="268364"/>
                  </a:lnTo>
                  <a:lnTo>
                    <a:pt x="178350" y="255105"/>
                  </a:lnTo>
                  <a:lnTo>
                    <a:pt x="180339" y="241100"/>
                  </a:lnTo>
                  <a:lnTo>
                    <a:pt x="180700" y="227152"/>
                  </a:lnTo>
                  <a:lnTo>
                    <a:pt x="179345" y="213732"/>
                  </a:lnTo>
                  <a:lnTo>
                    <a:pt x="176316" y="200959"/>
                  </a:lnTo>
                  <a:lnTo>
                    <a:pt x="171617" y="188774"/>
                  </a:lnTo>
                  <a:lnTo>
                    <a:pt x="165415" y="177066"/>
                  </a:lnTo>
                  <a:lnTo>
                    <a:pt x="157828" y="165882"/>
                  </a:lnTo>
                  <a:lnTo>
                    <a:pt x="148841" y="155430"/>
                  </a:lnTo>
                  <a:lnTo>
                    <a:pt x="138576" y="145764"/>
                  </a:lnTo>
                  <a:lnTo>
                    <a:pt x="127260" y="136796"/>
                  </a:lnTo>
                  <a:lnTo>
                    <a:pt x="115141" y="128385"/>
                  </a:lnTo>
                  <a:lnTo>
                    <a:pt x="102438" y="120397"/>
                  </a:lnTo>
                  <a:lnTo>
                    <a:pt x="89486" y="112879"/>
                  </a:lnTo>
                  <a:lnTo>
                    <a:pt x="76718" y="106049"/>
                  </a:lnTo>
                  <a:lnTo>
                    <a:pt x="64358" y="99967"/>
                  </a:lnTo>
                  <a:lnTo>
                    <a:pt x="52602" y="94390"/>
                  </a:lnTo>
                  <a:lnTo>
                    <a:pt x="41699" y="88877"/>
                  </a:lnTo>
                  <a:lnTo>
                    <a:pt x="31702" y="83162"/>
                  </a:lnTo>
                  <a:lnTo>
                    <a:pt x="22666" y="76999"/>
                  </a:lnTo>
                  <a:lnTo>
                    <a:pt x="14735" y="70097"/>
                  </a:lnTo>
                  <a:lnTo>
                    <a:pt x="7896" y="62379"/>
                  </a:lnTo>
                  <a:lnTo>
                    <a:pt x="2642" y="54093"/>
                  </a:lnTo>
                  <a:lnTo>
                    <a:pt x="0" y="45693"/>
                  </a:lnTo>
                  <a:lnTo>
                    <a:pt x="306" y="37458"/>
                  </a:lnTo>
                  <a:lnTo>
                    <a:pt x="3445" y="29643"/>
                  </a:lnTo>
                  <a:lnTo>
                    <a:pt x="9207" y="22548"/>
                  </a:lnTo>
                  <a:lnTo>
                    <a:pt x="17193" y="16265"/>
                  </a:lnTo>
                  <a:lnTo>
                    <a:pt x="26925" y="10878"/>
                  </a:lnTo>
                  <a:lnTo>
                    <a:pt x="37957" y="6550"/>
                  </a:lnTo>
                  <a:lnTo>
                    <a:pt x="49919" y="3270"/>
                  </a:lnTo>
                  <a:lnTo>
                    <a:pt x="62370" y="1050"/>
                  </a:lnTo>
                  <a:lnTo>
                    <a:pt x="74801" y="0"/>
                  </a:lnTo>
                  <a:lnTo>
                    <a:pt x="86938" y="70"/>
                  </a:lnTo>
                  <a:lnTo>
                    <a:pt x="98715" y="1082"/>
                  </a:lnTo>
                  <a:lnTo>
                    <a:pt x="110164" y="2824"/>
                  </a:lnTo>
                  <a:lnTo>
                    <a:pt x="121346" y="5099"/>
                  </a:lnTo>
                  <a:lnTo>
                    <a:pt x="132257" y="7602"/>
                  </a:lnTo>
                  <a:lnTo>
                    <a:pt x="144103" y="10158"/>
                  </a:lnTo>
                  <a:lnTo>
                    <a:pt x="160162" y="12989"/>
                  </a:lnTo>
                  <a:lnTo>
                    <a:pt x="185965" y="1653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97948" y="3120723"/>
            <a:ext cx="6024685" cy="837993"/>
            <a:chOff x="1597948" y="3120723"/>
            <a:chExt cx="6024685" cy="837993"/>
          </a:xfrm>
        </p:grpSpPr>
        <p:sp>
          <p:nvSpPr>
            <p:cNvPr id="17" name="Freeform 16"/>
            <p:cNvSpPr/>
            <p:nvPr/>
          </p:nvSpPr>
          <p:spPr>
            <a:xfrm>
              <a:off x="1597948" y="3139851"/>
              <a:ext cx="397830" cy="525816"/>
            </a:xfrm>
            <a:custGeom>
              <a:avLst/>
              <a:gdLst/>
              <a:ahLst/>
              <a:cxnLst/>
              <a:rect l="0" t="0" r="0" b="0"/>
              <a:pathLst>
                <a:path w="397830" h="525816">
                  <a:moveTo>
                    <a:pt x="307710" y="39755"/>
                  </a:moveTo>
                  <a:lnTo>
                    <a:pt x="301842" y="33887"/>
                  </a:lnTo>
                  <a:lnTo>
                    <a:pt x="296278" y="28323"/>
                  </a:lnTo>
                  <a:lnTo>
                    <a:pt x="290469" y="22533"/>
                  </a:lnTo>
                  <a:lnTo>
                    <a:pt x="284043" y="16798"/>
                  </a:lnTo>
                  <a:lnTo>
                    <a:pt x="276417" y="11764"/>
                  </a:lnTo>
                  <a:lnTo>
                    <a:pt x="267382" y="7743"/>
                  </a:lnTo>
                  <a:lnTo>
                    <a:pt x="257055" y="4718"/>
                  </a:lnTo>
                  <a:lnTo>
                    <a:pt x="245679" y="2529"/>
                  </a:lnTo>
                  <a:lnTo>
                    <a:pt x="233505" y="988"/>
                  </a:lnTo>
                  <a:lnTo>
                    <a:pt x="220586" y="88"/>
                  </a:lnTo>
                  <a:lnTo>
                    <a:pt x="206784" y="0"/>
                  </a:lnTo>
                  <a:lnTo>
                    <a:pt x="192098" y="756"/>
                  </a:lnTo>
                  <a:lnTo>
                    <a:pt x="176813" y="2416"/>
                  </a:lnTo>
                  <a:lnTo>
                    <a:pt x="161400" y="5132"/>
                  </a:lnTo>
                  <a:lnTo>
                    <a:pt x="146143" y="8888"/>
                  </a:lnTo>
                  <a:lnTo>
                    <a:pt x="131135" y="13529"/>
                  </a:lnTo>
                  <a:lnTo>
                    <a:pt x="116371" y="18861"/>
                  </a:lnTo>
                  <a:lnTo>
                    <a:pt x="101815" y="24709"/>
                  </a:lnTo>
                  <a:lnTo>
                    <a:pt x="87581" y="31093"/>
                  </a:lnTo>
                  <a:lnTo>
                    <a:pt x="73937" y="38209"/>
                  </a:lnTo>
                  <a:lnTo>
                    <a:pt x="60982" y="46108"/>
                  </a:lnTo>
                  <a:lnTo>
                    <a:pt x="48823" y="54700"/>
                  </a:lnTo>
                  <a:lnTo>
                    <a:pt x="37650" y="63846"/>
                  </a:lnTo>
                  <a:lnTo>
                    <a:pt x="27476" y="73412"/>
                  </a:lnTo>
                  <a:lnTo>
                    <a:pt x="18491" y="83446"/>
                  </a:lnTo>
                  <a:lnTo>
                    <a:pt x="11127" y="94167"/>
                  </a:lnTo>
                  <a:lnTo>
                    <a:pt x="5478" y="105635"/>
                  </a:lnTo>
                  <a:lnTo>
                    <a:pt x="1667" y="117607"/>
                  </a:lnTo>
                  <a:lnTo>
                    <a:pt x="0" y="129643"/>
                  </a:lnTo>
                  <a:lnTo>
                    <a:pt x="440" y="141471"/>
                  </a:lnTo>
                  <a:lnTo>
                    <a:pt x="2835" y="152683"/>
                  </a:lnTo>
                  <a:lnTo>
                    <a:pt x="7101" y="162681"/>
                  </a:lnTo>
                  <a:lnTo>
                    <a:pt x="13009" y="171253"/>
                  </a:lnTo>
                  <a:lnTo>
                    <a:pt x="20397" y="178516"/>
                  </a:lnTo>
                  <a:lnTo>
                    <a:pt x="29250" y="184719"/>
                  </a:lnTo>
                  <a:lnTo>
                    <a:pt x="39426" y="190113"/>
                  </a:lnTo>
                  <a:lnTo>
                    <a:pt x="50681" y="194756"/>
                  </a:lnTo>
                  <a:lnTo>
                    <a:pt x="62760" y="198511"/>
                  </a:lnTo>
                  <a:lnTo>
                    <a:pt x="75445" y="201375"/>
                  </a:lnTo>
                  <a:lnTo>
                    <a:pt x="88724" y="203469"/>
                  </a:lnTo>
                  <a:lnTo>
                    <a:pt x="102778" y="204959"/>
                  </a:lnTo>
                  <a:lnTo>
                    <a:pt x="117636" y="206002"/>
                  </a:lnTo>
                  <a:lnTo>
                    <a:pt x="133038" y="206890"/>
                  </a:lnTo>
                  <a:lnTo>
                    <a:pt x="148530" y="208027"/>
                  </a:lnTo>
                  <a:lnTo>
                    <a:pt x="163841" y="209607"/>
                  </a:lnTo>
                  <a:lnTo>
                    <a:pt x="178885" y="211483"/>
                  </a:lnTo>
                  <a:lnTo>
                    <a:pt x="193673" y="213281"/>
                  </a:lnTo>
                  <a:lnTo>
                    <a:pt x="208250" y="214795"/>
                  </a:lnTo>
                  <a:lnTo>
                    <a:pt x="222667" y="216300"/>
                  </a:lnTo>
                  <a:lnTo>
                    <a:pt x="236967" y="218450"/>
                  </a:lnTo>
                  <a:lnTo>
                    <a:pt x="251180" y="221565"/>
                  </a:lnTo>
                  <a:lnTo>
                    <a:pt x="265167" y="225641"/>
                  </a:lnTo>
                  <a:lnTo>
                    <a:pt x="278640" y="230527"/>
                  </a:lnTo>
                  <a:lnTo>
                    <a:pt x="291480" y="236044"/>
                  </a:lnTo>
                  <a:lnTo>
                    <a:pt x="303730" y="242189"/>
                  </a:lnTo>
                  <a:lnTo>
                    <a:pt x="315496" y="249138"/>
                  </a:lnTo>
                  <a:lnTo>
                    <a:pt x="326890" y="256921"/>
                  </a:lnTo>
                  <a:lnTo>
                    <a:pt x="337848" y="265434"/>
                  </a:lnTo>
                  <a:lnTo>
                    <a:pt x="348141" y="274527"/>
                  </a:lnTo>
                  <a:lnTo>
                    <a:pt x="357692" y="284056"/>
                  </a:lnTo>
                  <a:lnTo>
                    <a:pt x="366412" y="294066"/>
                  </a:lnTo>
                  <a:lnTo>
                    <a:pt x="374123" y="304770"/>
                  </a:lnTo>
                  <a:lnTo>
                    <a:pt x="380824" y="316232"/>
                  </a:lnTo>
                  <a:lnTo>
                    <a:pt x="386493" y="328369"/>
                  </a:lnTo>
                  <a:lnTo>
                    <a:pt x="391010" y="341049"/>
                  </a:lnTo>
                  <a:lnTo>
                    <a:pt x="394417" y="354136"/>
                  </a:lnTo>
                  <a:lnTo>
                    <a:pt x="396723" y="367517"/>
                  </a:lnTo>
                  <a:lnTo>
                    <a:pt x="397829" y="381106"/>
                  </a:lnTo>
                  <a:lnTo>
                    <a:pt x="397792" y="394835"/>
                  </a:lnTo>
                  <a:lnTo>
                    <a:pt x="396633" y="408494"/>
                  </a:lnTo>
                  <a:lnTo>
                    <a:pt x="394260" y="421745"/>
                  </a:lnTo>
                  <a:lnTo>
                    <a:pt x="390733" y="434437"/>
                  </a:lnTo>
                  <a:lnTo>
                    <a:pt x="386078" y="446587"/>
                  </a:lnTo>
                  <a:lnTo>
                    <a:pt x="380204" y="458287"/>
                  </a:lnTo>
                  <a:lnTo>
                    <a:pt x="373174" y="469632"/>
                  </a:lnTo>
                  <a:lnTo>
                    <a:pt x="365013" y="480387"/>
                  </a:lnTo>
                  <a:lnTo>
                    <a:pt x="355632" y="490012"/>
                  </a:lnTo>
                  <a:lnTo>
                    <a:pt x="345095" y="498301"/>
                  </a:lnTo>
                  <a:lnTo>
                    <a:pt x="333425" y="505359"/>
                  </a:lnTo>
                  <a:lnTo>
                    <a:pt x="320536" y="511416"/>
                  </a:lnTo>
                  <a:lnTo>
                    <a:pt x="306493" y="516705"/>
                  </a:lnTo>
                  <a:lnTo>
                    <a:pt x="291488" y="521106"/>
                  </a:lnTo>
                  <a:lnTo>
                    <a:pt x="275738" y="524166"/>
                  </a:lnTo>
                  <a:lnTo>
                    <a:pt x="259444" y="525740"/>
                  </a:lnTo>
                  <a:lnTo>
                    <a:pt x="242927" y="525815"/>
                  </a:lnTo>
                  <a:lnTo>
                    <a:pt x="226612" y="524345"/>
                  </a:lnTo>
                  <a:lnTo>
                    <a:pt x="210718" y="521465"/>
                  </a:lnTo>
                  <a:lnTo>
                    <a:pt x="195436" y="517430"/>
                  </a:lnTo>
                  <a:lnTo>
                    <a:pt x="181012" y="512512"/>
                  </a:lnTo>
                  <a:lnTo>
                    <a:pt x="167504" y="506960"/>
                  </a:lnTo>
                  <a:lnTo>
                    <a:pt x="155056" y="501263"/>
                  </a:lnTo>
                  <a:lnTo>
                    <a:pt x="142674" y="495603"/>
                  </a:lnTo>
                  <a:lnTo>
                    <a:pt x="128152" y="489486"/>
                  </a:lnTo>
                  <a:lnTo>
                    <a:pt x="107668" y="4819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37285" y="3505989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66" y="11736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67" y="72345"/>
                  </a:lnTo>
                  <a:lnTo>
                    <a:pt x="7865" y="85870"/>
                  </a:lnTo>
                  <a:lnTo>
                    <a:pt x="8676" y="100083"/>
                  </a:lnTo>
                  <a:lnTo>
                    <a:pt x="9255" y="115029"/>
                  </a:lnTo>
                  <a:lnTo>
                    <a:pt x="9662" y="129866"/>
                  </a:lnTo>
                  <a:lnTo>
                    <a:pt x="9986" y="144420"/>
                  </a:lnTo>
                  <a:lnTo>
                    <a:pt x="10258" y="159970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37285" y="3400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54765" y="3454465"/>
              <a:ext cx="156262" cy="198924"/>
            </a:xfrm>
            <a:custGeom>
              <a:avLst/>
              <a:gdLst/>
              <a:ahLst/>
              <a:cxnLst/>
              <a:rect l="0" t="0" r="0" b="0"/>
              <a:pathLst>
                <a:path w="156262" h="198924">
                  <a:moveTo>
                    <a:pt x="8861" y="104167"/>
                  </a:moveTo>
                  <a:lnTo>
                    <a:pt x="11728" y="118769"/>
                  </a:lnTo>
                  <a:lnTo>
                    <a:pt x="13870" y="132040"/>
                  </a:lnTo>
                  <a:lnTo>
                    <a:pt x="15478" y="145236"/>
                  </a:lnTo>
                  <a:lnTo>
                    <a:pt x="16831" y="158405"/>
                  </a:lnTo>
                  <a:lnTo>
                    <a:pt x="18328" y="171266"/>
                  </a:lnTo>
                  <a:lnTo>
                    <a:pt x="20138" y="183620"/>
                  </a:lnTo>
                  <a:lnTo>
                    <a:pt x="20888" y="193816"/>
                  </a:lnTo>
                  <a:lnTo>
                    <a:pt x="19225" y="198863"/>
                  </a:lnTo>
                  <a:lnTo>
                    <a:pt x="16303" y="197915"/>
                  </a:lnTo>
                  <a:lnTo>
                    <a:pt x="12905" y="191992"/>
                  </a:lnTo>
                  <a:lnTo>
                    <a:pt x="9510" y="182417"/>
                  </a:lnTo>
                  <a:lnTo>
                    <a:pt x="6549" y="170283"/>
                  </a:lnTo>
                  <a:lnTo>
                    <a:pt x="4197" y="156390"/>
                  </a:lnTo>
                  <a:lnTo>
                    <a:pt x="2435" y="141301"/>
                  </a:lnTo>
                  <a:lnTo>
                    <a:pt x="1163" y="125403"/>
                  </a:lnTo>
                  <a:lnTo>
                    <a:pt x="276" y="108965"/>
                  </a:lnTo>
                  <a:lnTo>
                    <a:pt x="0" y="92330"/>
                  </a:lnTo>
                  <a:lnTo>
                    <a:pt x="871" y="75924"/>
                  </a:lnTo>
                  <a:lnTo>
                    <a:pt x="3092" y="59974"/>
                  </a:lnTo>
                  <a:lnTo>
                    <a:pt x="6720" y="44991"/>
                  </a:lnTo>
                  <a:lnTo>
                    <a:pt x="11829" y="31832"/>
                  </a:lnTo>
                  <a:lnTo>
                    <a:pt x="18305" y="20808"/>
                  </a:lnTo>
                  <a:lnTo>
                    <a:pt x="25908" y="12066"/>
                  </a:lnTo>
                  <a:lnTo>
                    <a:pt x="34374" y="5853"/>
                  </a:lnTo>
                  <a:lnTo>
                    <a:pt x="43471" y="2043"/>
                  </a:lnTo>
                  <a:lnTo>
                    <a:pt x="53019" y="244"/>
                  </a:lnTo>
                  <a:lnTo>
                    <a:pt x="62879" y="0"/>
                  </a:lnTo>
                  <a:lnTo>
                    <a:pt x="72951" y="910"/>
                  </a:lnTo>
                  <a:lnTo>
                    <a:pt x="83002" y="2973"/>
                  </a:lnTo>
                  <a:lnTo>
                    <a:pt x="92678" y="6559"/>
                  </a:lnTo>
                  <a:lnTo>
                    <a:pt x="101811" y="11753"/>
                  </a:lnTo>
                  <a:lnTo>
                    <a:pt x="110249" y="18529"/>
                  </a:lnTo>
                  <a:lnTo>
                    <a:pt x="117772" y="26906"/>
                  </a:lnTo>
                  <a:lnTo>
                    <a:pt x="124350" y="36725"/>
                  </a:lnTo>
                  <a:lnTo>
                    <a:pt x="130107" y="47555"/>
                  </a:lnTo>
                  <a:lnTo>
                    <a:pt x="135217" y="58809"/>
                  </a:lnTo>
                  <a:lnTo>
                    <a:pt x="139838" y="70119"/>
                  </a:lnTo>
                  <a:lnTo>
                    <a:pt x="143944" y="81490"/>
                  </a:lnTo>
                  <a:lnTo>
                    <a:pt x="147330" y="93191"/>
                  </a:lnTo>
                  <a:lnTo>
                    <a:pt x="149943" y="105360"/>
                  </a:lnTo>
                  <a:lnTo>
                    <a:pt x="151867" y="117991"/>
                  </a:lnTo>
                  <a:lnTo>
                    <a:pt x="153242" y="131009"/>
                  </a:lnTo>
                  <a:lnTo>
                    <a:pt x="154204" y="144309"/>
                  </a:lnTo>
                  <a:lnTo>
                    <a:pt x="154869" y="157205"/>
                  </a:lnTo>
                  <a:lnTo>
                    <a:pt x="155395" y="169706"/>
                  </a:lnTo>
                  <a:lnTo>
                    <a:pt x="155833" y="182911"/>
                  </a:lnTo>
                  <a:lnTo>
                    <a:pt x="156261" y="1989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82538" y="3406629"/>
              <a:ext cx="191701" cy="227656"/>
            </a:xfrm>
            <a:custGeom>
              <a:avLst/>
              <a:gdLst/>
              <a:ahLst/>
              <a:cxnLst/>
              <a:rect l="0" t="0" r="0" b="0"/>
              <a:pathLst>
                <a:path w="191701" h="227656">
                  <a:moveTo>
                    <a:pt x="149586" y="4604"/>
                  </a:moveTo>
                  <a:lnTo>
                    <a:pt x="140650" y="1804"/>
                  </a:lnTo>
                  <a:lnTo>
                    <a:pt x="131023" y="302"/>
                  </a:lnTo>
                  <a:lnTo>
                    <a:pt x="119741" y="0"/>
                  </a:lnTo>
                  <a:lnTo>
                    <a:pt x="107246" y="852"/>
                  </a:lnTo>
                  <a:lnTo>
                    <a:pt x="94415" y="2968"/>
                  </a:lnTo>
                  <a:lnTo>
                    <a:pt x="81801" y="6290"/>
                  </a:lnTo>
                  <a:lnTo>
                    <a:pt x="69763" y="10625"/>
                  </a:lnTo>
                  <a:lnTo>
                    <a:pt x="58617" y="15745"/>
                  </a:lnTo>
                  <a:lnTo>
                    <a:pt x="48429" y="21448"/>
                  </a:lnTo>
                  <a:lnTo>
                    <a:pt x="39252" y="27732"/>
                  </a:lnTo>
                  <a:lnTo>
                    <a:pt x="31220" y="34781"/>
                  </a:lnTo>
                  <a:lnTo>
                    <a:pt x="24292" y="42639"/>
                  </a:lnTo>
                  <a:lnTo>
                    <a:pt x="18298" y="51374"/>
                  </a:lnTo>
                  <a:lnTo>
                    <a:pt x="13029" y="61148"/>
                  </a:lnTo>
                  <a:lnTo>
                    <a:pt x="8304" y="71944"/>
                  </a:lnTo>
                  <a:lnTo>
                    <a:pt x="4299" y="83449"/>
                  </a:lnTo>
                  <a:lnTo>
                    <a:pt x="1512" y="95163"/>
                  </a:lnTo>
                  <a:lnTo>
                    <a:pt x="121" y="106781"/>
                  </a:lnTo>
                  <a:lnTo>
                    <a:pt x="0" y="118191"/>
                  </a:lnTo>
                  <a:lnTo>
                    <a:pt x="908" y="129385"/>
                  </a:lnTo>
                  <a:lnTo>
                    <a:pt x="2597" y="140396"/>
                  </a:lnTo>
                  <a:lnTo>
                    <a:pt x="5017" y="151265"/>
                  </a:lnTo>
                  <a:lnTo>
                    <a:pt x="8312" y="162030"/>
                  </a:lnTo>
                  <a:lnTo>
                    <a:pt x="12493" y="172712"/>
                  </a:lnTo>
                  <a:lnTo>
                    <a:pt x="17605" y="183005"/>
                  </a:lnTo>
                  <a:lnTo>
                    <a:pt x="23793" y="192312"/>
                  </a:lnTo>
                  <a:lnTo>
                    <a:pt x="31033" y="200384"/>
                  </a:lnTo>
                  <a:lnTo>
                    <a:pt x="39166" y="207296"/>
                  </a:lnTo>
                  <a:lnTo>
                    <a:pt x="47996" y="213254"/>
                  </a:lnTo>
                  <a:lnTo>
                    <a:pt x="57342" y="218477"/>
                  </a:lnTo>
                  <a:lnTo>
                    <a:pt x="67057" y="222833"/>
                  </a:lnTo>
                  <a:lnTo>
                    <a:pt x="77031" y="225863"/>
                  </a:lnTo>
                  <a:lnTo>
                    <a:pt x="87184" y="227421"/>
                  </a:lnTo>
                  <a:lnTo>
                    <a:pt x="97459" y="227655"/>
                  </a:lnTo>
                  <a:lnTo>
                    <a:pt x="107817" y="226825"/>
                  </a:lnTo>
                  <a:lnTo>
                    <a:pt x="118231" y="225188"/>
                  </a:lnTo>
                  <a:lnTo>
                    <a:pt x="128683" y="222801"/>
                  </a:lnTo>
                  <a:lnTo>
                    <a:pt x="139161" y="219530"/>
                  </a:lnTo>
                  <a:lnTo>
                    <a:pt x="149641" y="215373"/>
                  </a:lnTo>
                  <a:lnTo>
                    <a:pt x="159665" y="210569"/>
                  </a:lnTo>
                  <a:lnTo>
                    <a:pt x="169322" y="204934"/>
                  </a:lnTo>
                  <a:lnTo>
                    <a:pt x="179460" y="196857"/>
                  </a:lnTo>
                  <a:lnTo>
                    <a:pt x="191700" y="1835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19048" y="3418207"/>
              <a:ext cx="271046" cy="220135"/>
            </a:xfrm>
            <a:custGeom>
              <a:avLst/>
              <a:gdLst/>
              <a:ahLst/>
              <a:cxnLst/>
              <a:rect l="0" t="0" r="0" b="0"/>
              <a:pathLst>
                <a:path w="271046" h="220135">
                  <a:moveTo>
                    <a:pt x="7832" y="98311"/>
                  </a:moveTo>
                  <a:lnTo>
                    <a:pt x="16634" y="95377"/>
                  </a:lnTo>
                  <a:lnTo>
                    <a:pt x="24981" y="92595"/>
                  </a:lnTo>
                  <a:lnTo>
                    <a:pt x="33679" y="89695"/>
                  </a:lnTo>
                  <a:lnTo>
                    <a:pt x="42800" y="86655"/>
                  </a:lnTo>
                  <a:lnTo>
                    <a:pt x="52295" y="83490"/>
                  </a:lnTo>
                  <a:lnTo>
                    <a:pt x="62087" y="80222"/>
                  </a:lnTo>
                  <a:lnTo>
                    <a:pt x="72101" y="76711"/>
                  </a:lnTo>
                  <a:lnTo>
                    <a:pt x="82275" y="72671"/>
                  </a:lnTo>
                  <a:lnTo>
                    <a:pt x="92557" y="67989"/>
                  </a:lnTo>
                  <a:lnTo>
                    <a:pt x="102748" y="62709"/>
                  </a:lnTo>
                  <a:lnTo>
                    <a:pt x="112517" y="56939"/>
                  </a:lnTo>
                  <a:lnTo>
                    <a:pt x="121700" y="50794"/>
                  </a:lnTo>
                  <a:lnTo>
                    <a:pt x="129662" y="44211"/>
                  </a:lnTo>
                  <a:lnTo>
                    <a:pt x="135267" y="36959"/>
                  </a:lnTo>
                  <a:lnTo>
                    <a:pt x="138095" y="28984"/>
                  </a:lnTo>
                  <a:lnTo>
                    <a:pt x="138042" y="20849"/>
                  </a:lnTo>
                  <a:lnTo>
                    <a:pt x="134973" y="13607"/>
                  </a:lnTo>
                  <a:lnTo>
                    <a:pt x="129135" y="7783"/>
                  </a:lnTo>
                  <a:lnTo>
                    <a:pt x="121184" y="3553"/>
                  </a:lnTo>
                  <a:lnTo>
                    <a:pt x="111963" y="1006"/>
                  </a:lnTo>
                  <a:lnTo>
                    <a:pt x="102069" y="0"/>
                  </a:lnTo>
                  <a:lnTo>
                    <a:pt x="91839" y="256"/>
                  </a:lnTo>
                  <a:lnTo>
                    <a:pt x="81446" y="1475"/>
                  </a:lnTo>
                  <a:lnTo>
                    <a:pt x="70986" y="3406"/>
                  </a:lnTo>
                  <a:lnTo>
                    <a:pt x="60827" y="6172"/>
                  </a:lnTo>
                  <a:lnTo>
                    <a:pt x="51604" y="10238"/>
                  </a:lnTo>
                  <a:lnTo>
                    <a:pt x="43579" y="15753"/>
                  </a:lnTo>
                  <a:lnTo>
                    <a:pt x="36528" y="22577"/>
                  </a:lnTo>
                  <a:lnTo>
                    <a:pt x="29942" y="30453"/>
                  </a:lnTo>
                  <a:lnTo>
                    <a:pt x="23480" y="39131"/>
                  </a:lnTo>
                  <a:lnTo>
                    <a:pt x="17308" y="48722"/>
                  </a:lnTo>
                  <a:lnTo>
                    <a:pt x="11988" y="59669"/>
                  </a:lnTo>
                  <a:lnTo>
                    <a:pt x="7777" y="72102"/>
                  </a:lnTo>
                  <a:lnTo>
                    <a:pt x="4627" y="85706"/>
                  </a:lnTo>
                  <a:lnTo>
                    <a:pt x="2355" y="99908"/>
                  </a:lnTo>
                  <a:lnTo>
                    <a:pt x="764" y="114304"/>
                  </a:lnTo>
                  <a:lnTo>
                    <a:pt x="0" y="128376"/>
                  </a:lnTo>
                  <a:lnTo>
                    <a:pt x="537" y="141440"/>
                  </a:lnTo>
                  <a:lnTo>
                    <a:pt x="2526" y="153219"/>
                  </a:lnTo>
                  <a:lnTo>
                    <a:pt x="5827" y="163788"/>
                  </a:lnTo>
                  <a:lnTo>
                    <a:pt x="10185" y="173363"/>
                  </a:lnTo>
                  <a:lnTo>
                    <a:pt x="15347" y="182175"/>
                  </a:lnTo>
                  <a:lnTo>
                    <a:pt x="21423" y="190266"/>
                  </a:lnTo>
                  <a:lnTo>
                    <a:pt x="28858" y="197489"/>
                  </a:lnTo>
                  <a:lnTo>
                    <a:pt x="37785" y="203830"/>
                  </a:lnTo>
                  <a:lnTo>
                    <a:pt x="48051" y="209243"/>
                  </a:lnTo>
                  <a:lnTo>
                    <a:pt x="59391" y="213581"/>
                  </a:lnTo>
                  <a:lnTo>
                    <a:pt x="71535" y="216863"/>
                  </a:lnTo>
                  <a:lnTo>
                    <a:pt x="84095" y="219084"/>
                  </a:lnTo>
                  <a:lnTo>
                    <a:pt x="96593" y="220134"/>
                  </a:lnTo>
                  <a:lnTo>
                    <a:pt x="108781" y="220063"/>
                  </a:lnTo>
                  <a:lnTo>
                    <a:pt x="120930" y="219050"/>
                  </a:lnTo>
                  <a:lnTo>
                    <a:pt x="133693" y="217307"/>
                  </a:lnTo>
                  <a:lnTo>
                    <a:pt x="147392" y="215032"/>
                  </a:lnTo>
                  <a:lnTo>
                    <a:pt x="161866" y="212539"/>
                  </a:lnTo>
                  <a:lnTo>
                    <a:pt x="176661" y="210254"/>
                  </a:lnTo>
                  <a:lnTo>
                    <a:pt x="191459" y="208383"/>
                  </a:lnTo>
                  <a:lnTo>
                    <a:pt x="205911" y="206757"/>
                  </a:lnTo>
                  <a:lnTo>
                    <a:pt x="221189" y="204663"/>
                  </a:lnTo>
                  <a:lnTo>
                    <a:pt x="240865" y="200801"/>
                  </a:lnTo>
                  <a:lnTo>
                    <a:pt x="271045" y="1930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95461" y="3137895"/>
              <a:ext cx="375423" cy="547080"/>
            </a:xfrm>
            <a:custGeom>
              <a:avLst/>
              <a:gdLst/>
              <a:ahLst/>
              <a:cxnLst/>
              <a:rect l="0" t="0" r="0" b="0"/>
              <a:pathLst>
                <a:path w="375423" h="547080">
                  <a:moveTo>
                    <a:pt x="21057" y="10125"/>
                  </a:moveTo>
                  <a:lnTo>
                    <a:pt x="29925" y="7258"/>
                  </a:lnTo>
                  <a:lnTo>
                    <a:pt x="38912" y="5116"/>
                  </a:lnTo>
                  <a:lnTo>
                    <a:pt x="48907" y="3514"/>
                  </a:lnTo>
                  <a:lnTo>
                    <a:pt x="59888" y="2333"/>
                  </a:lnTo>
                  <a:lnTo>
                    <a:pt x="71699" y="1485"/>
                  </a:lnTo>
                  <a:lnTo>
                    <a:pt x="84162" y="887"/>
                  </a:lnTo>
                  <a:lnTo>
                    <a:pt x="97273" y="473"/>
                  </a:lnTo>
                  <a:lnTo>
                    <a:pt x="111202" y="189"/>
                  </a:lnTo>
                  <a:lnTo>
                    <a:pt x="125968" y="0"/>
                  </a:lnTo>
                  <a:lnTo>
                    <a:pt x="141136" y="42"/>
                  </a:lnTo>
                  <a:lnTo>
                    <a:pt x="155938" y="602"/>
                  </a:lnTo>
                  <a:lnTo>
                    <a:pt x="169976" y="1791"/>
                  </a:lnTo>
                  <a:lnTo>
                    <a:pt x="183520" y="3404"/>
                  </a:lnTo>
                  <a:lnTo>
                    <a:pt x="197294" y="5026"/>
                  </a:lnTo>
                  <a:lnTo>
                    <a:pt x="211714" y="6420"/>
                  </a:lnTo>
                  <a:lnTo>
                    <a:pt x="226858" y="7846"/>
                  </a:lnTo>
                  <a:lnTo>
                    <a:pt x="242643" y="9943"/>
                  </a:lnTo>
                  <a:lnTo>
                    <a:pt x="258926" y="13018"/>
                  </a:lnTo>
                  <a:lnTo>
                    <a:pt x="275252" y="16897"/>
                  </a:lnTo>
                  <a:lnTo>
                    <a:pt x="290900" y="21119"/>
                  </a:lnTo>
                  <a:lnTo>
                    <a:pt x="305533" y="25363"/>
                  </a:lnTo>
                  <a:lnTo>
                    <a:pt x="319324" y="29330"/>
                  </a:lnTo>
                  <a:lnTo>
                    <a:pt x="332738" y="32681"/>
                  </a:lnTo>
                  <a:lnTo>
                    <a:pt x="346072" y="35308"/>
                  </a:lnTo>
                  <a:lnTo>
                    <a:pt x="358483" y="37616"/>
                  </a:lnTo>
                  <a:lnTo>
                    <a:pt x="368033" y="41055"/>
                  </a:lnTo>
                  <a:lnTo>
                    <a:pt x="373633" y="46266"/>
                  </a:lnTo>
                  <a:lnTo>
                    <a:pt x="375422" y="52129"/>
                  </a:lnTo>
                  <a:lnTo>
                    <a:pt x="374321" y="58252"/>
                  </a:lnTo>
                  <a:lnTo>
                    <a:pt x="371067" y="64737"/>
                  </a:lnTo>
                  <a:lnTo>
                    <a:pt x="366011" y="71872"/>
                  </a:lnTo>
                  <a:lnTo>
                    <a:pt x="359476" y="79753"/>
                  </a:lnTo>
                  <a:lnTo>
                    <a:pt x="351955" y="88150"/>
                  </a:lnTo>
                  <a:lnTo>
                    <a:pt x="344052" y="96626"/>
                  </a:lnTo>
                  <a:lnTo>
                    <a:pt x="336139" y="104916"/>
                  </a:lnTo>
                  <a:lnTo>
                    <a:pt x="328365" y="112938"/>
                  </a:lnTo>
                  <a:lnTo>
                    <a:pt x="320764" y="120704"/>
                  </a:lnTo>
                  <a:lnTo>
                    <a:pt x="313312" y="128269"/>
                  </a:lnTo>
                  <a:lnTo>
                    <a:pt x="305816" y="136011"/>
                  </a:lnTo>
                  <a:lnTo>
                    <a:pt x="297936" y="144588"/>
                  </a:lnTo>
                  <a:lnTo>
                    <a:pt x="289521" y="154288"/>
                  </a:lnTo>
                  <a:lnTo>
                    <a:pt x="280749" y="164906"/>
                  </a:lnTo>
                  <a:lnTo>
                    <a:pt x="272014" y="175952"/>
                  </a:lnTo>
                  <a:lnTo>
                    <a:pt x="263547" y="187081"/>
                  </a:lnTo>
                  <a:lnTo>
                    <a:pt x="255404" y="197975"/>
                  </a:lnTo>
                  <a:lnTo>
                    <a:pt x="247557" y="208283"/>
                  </a:lnTo>
                  <a:lnTo>
                    <a:pt x="239941" y="217882"/>
                  </a:lnTo>
                  <a:lnTo>
                    <a:pt x="232335" y="226988"/>
                  </a:lnTo>
                  <a:lnTo>
                    <a:pt x="224382" y="236030"/>
                  </a:lnTo>
                  <a:lnTo>
                    <a:pt x="215919" y="245267"/>
                  </a:lnTo>
                  <a:lnTo>
                    <a:pt x="207114" y="254779"/>
                  </a:lnTo>
                  <a:lnTo>
                    <a:pt x="198358" y="264552"/>
                  </a:lnTo>
                  <a:lnTo>
                    <a:pt x="189876" y="274538"/>
                  </a:lnTo>
                  <a:lnTo>
                    <a:pt x="181723" y="284685"/>
                  </a:lnTo>
                  <a:lnTo>
                    <a:pt x="173869" y="294950"/>
                  </a:lnTo>
                  <a:lnTo>
                    <a:pt x="166255" y="305298"/>
                  </a:lnTo>
                  <a:lnTo>
                    <a:pt x="158818" y="315703"/>
                  </a:lnTo>
                  <a:lnTo>
                    <a:pt x="151512" y="326149"/>
                  </a:lnTo>
                  <a:lnTo>
                    <a:pt x="144297" y="336617"/>
                  </a:lnTo>
                  <a:lnTo>
                    <a:pt x="137144" y="346936"/>
                  </a:lnTo>
                  <a:lnTo>
                    <a:pt x="130035" y="356791"/>
                  </a:lnTo>
                  <a:lnTo>
                    <a:pt x="122955" y="366053"/>
                  </a:lnTo>
                  <a:lnTo>
                    <a:pt x="115896" y="374918"/>
                  </a:lnTo>
                  <a:lnTo>
                    <a:pt x="108850" y="383791"/>
                  </a:lnTo>
                  <a:lnTo>
                    <a:pt x="101812" y="392911"/>
                  </a:lnTo>
                  <a:lnTo>
                    <a:pt x="94781" y="402344"/>
                  </a:lnTo>
                  <a:lnTo>
                    <a:pt x="87754" y="412063"/>
                  </a:lnTo>
                  <a:lnTo>
                    <a:pt x="80724" y="422016"/>
                  </a:lnTo>
                  <a:lnTo>
                    <a:pt x="73529" y="432311"/>
                  </a:lnTo>
                  <a:lnTo>
                    <a:pt x="65859" y="443208"/>
                  </a:lnTo>
                  <a:lnTo>
                    <a:pt x="57590" y="454794"/>
                  </a:lnTo>
                  <a:lnTo>
                    <a:pt x="48917" y="466845"/>
                  </a:lnTo>
                  <a:lnTo>
                    <a:pt x="40249" y="478934"/>
                  </a:lnTo>
                  <a:lnTo>
                    <a:pt x="31836" y="490797"/>
                  </a:lnTo>
                  <a:lnTo>
                    <a:pt x="24043" y="502101"/>
                  </a:lnTo>
                  <a:lnTo>
                    <a:pt x="16665" y="513573"/>
                  </a:lnTo>
                  <a:lnTo>
                    <a:pt x="9058" y="527339"/>
                  </a:lnTo>
                  <a:lnTo>
                    <a:pt x="0" y="5470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85057" y="3274362"/>
              <a:ext cx="405791" cy="315856"/>
            </a:xfrm>
            <a:custGeom>
              <a:avLst/>
              <a:gdLst/>
              <a:ahLst/>
              <a:cxnLst/>
              <a:rect l="0" t="0" r="0" b="0"/>
              <a:pathLst>
                <a:path w="405791" h="315856">
                  <a:moveTo>
                    <a:pt x="63171" y="0"/>
                  </a:moveTo>
                  <a:lnTo>
                    <a:pt x="74839" y="3001"/>
                  </a:lnTo>
                  <a:lnTo>
                    <a:pt x="85327" y="6423"/>
                  </a:lnTo>
                  <a:lnTo>
                    <a:pt x="95629" y="10615"/>
                  </a:lnTo>
                  <a:lnTo>
                    <a:pt x="105930" y="15342"/>
                  </a:lnTo>
                  <a:lnTo>
                    <a:pt x="116274" y="20175"/>
                  </a:lnTo>
                  <a:lnTo>
                    <a:pt x="126668" y="24853"/>
                  </a:lnTo>
                  <a:lnTo>
                    <a:pt x="137269" y="29289"/>
                  </a:lnTo>
                  <a:lnTo>
                    <a:pt x="148376" y="33491"/>
                  </a:lnTo>
                  <a:lnTo>
                    <a:pt x="160109" y="37503"/>
                  </a:lnTo>
                  <a:lnTo>
                    <a:pt x="172430" y="41537"/>
                  </a:lnTo>
                  <a:lnTo>
                    <a:pt x="185232" y="45938"/>
                  </a:lnTo>
                  <a:lnTo>
                    <a:pt x="198401" y="50867"/>
                  </a:lnTo>
                  <a:lnTo>
                    <a:pt x="211838" y="56315"/>
                  </a:lnTo>
                  <a:lnTo>
                    <a:pt x="225463" y="62197"/>
                  </a:lnTo>
                  <a:lnTo>
                    <a:pt x="239221" y="68410"/>
                  </a:lnTo>
                  <a:lnTo>
                    <a:pt x="253070" y="74699"/>
                  </a:lnTo>
                  <a:lnTo>
                    <a:pt x="266980" y="80688"/>
                  </a:lnTo>
                  <a:lnTo>
                    <a:pt x="280928" y="86194"/>
                  </a:lnTo>
                  <a:lnTo>
                    <a:pt x="294736" y="91211"/>
                  </a:lnTo>
                  <a:lnTo>
                    <a:pt x="308088" y="95815"/>
                  </a:lnTo>
                  <a:lnTo>
                    <a:pt x="320846" y="100099"/>
                  </a:lnTo>
                  <a:lnTo>
                    <a:pt x="333042" y="104146"/>
                  </a:lnTo>
                  <a:lnTo>
                    <a:pt x="344772" y="108025"/>
                  </a:lnTo>
                  <a:lnTo>
                    <a:pt x="356146" y="111786"/>
                  </a:lnTo>
                  <a:lnTo>
                    <a:pt x="367261" y="115465"/>
                  </a:lnTo>
                  <a:lnTo>
                    <a:pt x="378191" y="119090"/>
                  </a:lnTo>
                  <a:lnTo>
                    <a:pt x="388960" y="122703"/>
                  </a:lnTo>
                  <a:lnTo>
                    <a:pt x="398465" y="127211"/>
                  </a:lnTo>
                  <a:lnTo>
                    <a:pt x="404422" y="133177"/>
                  </a:lnTo>
                  <a:lnTo>
                    <a:pt x="405790" y="139519"/>
                  </a:lnTo>
                  <a:lnTo>
                    <a:pt x="402991" y="145927"/>
                  </a:lnTo>
                  <a:lnTo>
                    <a:pt x="396905" y="152409"/>
                  </a:lnTo>
                  <a:lnTo>
                    <a:pt x="388392" y="158829"/>
                  </a:lnTo>
                  <a:lnTo>
                    <a:pt x="378146" y="164878"/>
                  </a:lnTo>
                  <a:lnTo>
                    <a:pt x="366693" y="170411"/>
                  </a:lnTo>
                  <a:lnTo>
                    <a:pt x="354575" y="175439"/>
                  </a:lnTo>
                  <a:lnTo>
                    <a:pt x="342363" y="180046"/>
                  </a:lnTo>
                  <a:lnTo>
                    <a:pt x="330361" y="184335"/>
                  </a:lnTo>
                  <a:lnTo>
                    <a:pt x="318333" y="188555"/>
                  </a:lnTo>
                  <a:lnTo>
                    <a:pt x="305651" y="193081"/>
                  </a:lnTo>
                  <a:lnTo>
                    <a:pt x="292009" y="198090"/>
                  </a:lnTo>
                  <a:lnTo>
                    <a:pt x="277743" y="203422"/>
                  </a:lnTo>
                  <a:lnTo>
                    <a:pt x="263620" y="208695"/>
                  </a:lnTo>
                  <a:lnTo>
                    <a:pt x="250081" y="213684"/>
                  </a:lnTo>
                  <a:lnTo>
                    <a:pt x="237228" y="218337"/>
                  </a:lnTo>
                  <a:lnTo>
                    <a:pt x="224989" y="222689"/>
                  </a:lnTo>
                  <a:lnTo>
                    <a:pt x="213241" y="226800"/>
                  </a:lnTo>
                  <a:lnTo>
                    <a:pt x="201860" y="230730"/>
                  </a:lnTo>
                  <a:lnTo>
                    <a:pt x="190744" y="234529"/>
                  </a:lnTo>
                  <a:lnTo>
                    <a:pt x="179814" y="238237"/>
                  </a:lnTo>
                  <a:lnTo>
                    <a:pt x="169014" y="241880"/>
                  </a:lnTo>
                  <a:lnTo>
                    <a:pt x="158301" y="245480"/>
                  </a:lnTo>
                  <a:lnTo>
                    <a:pt x="147649" y="249052"/>
                  </a:lnTo>
                  <a:lnTo>
                    <a:pt x="137038" y="252602"/>
                  </a:lnTo>
                  <a:lnTo>
                    <a:pt x="126454" y="256139"/>
                  </a:lnTo>
                  <a:lnTo>
                    <a:pt x="115884" y="259671"/>
                  </a:lnTo>
                  <a:lnTo>
                    <a:pt x="105157" y="263365"/>
                  </a:lnTo>
                  <a:lnTo>
                    <a:pt x="93964" y="267531"/>
                  </a:lnTo>
                  <a:lnTo>
                    <a:pt x="82175" y="272300"/>
                  </a:lnTo>
                  <a:lnTo>
                    <a:pt x="69987" y="277638"/>
                  </a:lnTo>
                  <a:lnTo>
                    <a:pt x="57805" y="283447"/>
                  </a:lnTo>
                  <a:lnTo>
                    <a:pt x="45885" y="289605"/>
                  </a:lnTo>
                  <a:lnTo>
                    <a:pt x="34740" y="295711"/>
                  </a:lnTo>
                  <a:lnTo>
                    <a:pt x="24136" y="301692"/>
                  </a:lnTo>
                  <a:lnTo>
                    <a:pt x="13143" y="30807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64207" y="3148020"/>
              <a:ext cx="10530" cy="515898"/>
            </a:xfrm>
            <a:custGeom>
              <a:avLst/>
              <a:gdLst/>
              <a:ahLst/>
              <a:cxnLst/>
              <a:rect l="0" t="0" r="0" b="0"/>
              <a:pathLst>
                <a:path w="10530" h="515898">
                  <a:moveTo>
                    <a:pt x="10529" y="0"/>
                  </a:moveTo>
                  <a:lnTo>
                    <a:pt x="7662" y="11937"/>
                  </a:lnTo>
                  <a:lnTo>
                    <a:pt x="5519" y="24986"/>
                  </a:lnTo>
                  <a:lnTo>
                    <a:pt x="3917" y="40460"/>
                  </a:lnTo>
                  <a:lnTo>
                    <a:pt x="2736" y="57682"/>
                  </a:lnTo>
                  <a:lnTo>
                    <a:pt x="1888" y="75347"/>
                  </a:lnTo>
                  <a:lnTo>
                    <a:pt x="1291" y="92642"/>
                  </a:lnTo>
                  <a:lnTo>
                    <a:pt x="876" y="109288"/>
                  </a:lnTo>
                  <a:lnTo>
                    <a:pt x="592" y="125285"/>
                  </a:lnTo>
                  <a:lnTo>
                    <a:pt x="399" y="140739"/>
                  </a:lnTo>
                  <a:lnTo>
                    <a:pt x="267" y="155774"/>
                  </a:lnTo>
                  <a:lnTo>
                    <a:pt x="179" y="170504"/>
                  </a:lnTo>
                  <a:lnTo>
                    <a:pt x="121" y="185030"/>
                  </a:lnTo>
                  <a:lnTo>
                    <a:pt x="81" y="199910"/>
                  </a:lnTo>
                  <a:lnTo>
                    <a:pt x="54" y="216111"/>
                  </a:lnTo>
                  <a:lnTo>
                    <a:pt x="36" y="234042"/>
                  </a:lnTo>
                  <a:lnTo>
                    <a:pt x="24" y="253137"/>
                  </a:lnTo>
                  <a:lnTo>
                    <a:pt x="17" y="272186"/>
                  </a:lnTo>
                  <a:lnTo>
                    <a:pt x="11" y="290490"/>
                  </a:lnTo>
                  <a:lnTo>
                    <a:pt x="8" y="308355"/>
                  </a:lnTo>
                  <a:lnTo>
                    <a:pt x="5" y="326781"/>
                  </a:lnTo>
                  <a:lnTo>
                    <a:pt x="4" y="346318"/>
                  </a:lnTo>
                  <a:lnTo>
                    <a:pt x="3" y="366710"/>
                  </a:lnTo>
                  <a:lnTo>
                    <a:pt x="2" y="387185"/>
                  </a:lnTo>
                  <a:lnTo>
                    <a:pt x="1" y="407253"/>
                  </a:lnTo>
                  <a:lnTo>
                    <a:pt x="1" y="426594"/>
                  </a:lnTo>
                  <a:lnTo>
                    <a:pt x="1" y="447117"/>
                  </a:lnTo>
                  <a:lnTo>
                    <a:pt x="1" y="473971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74504" y="3200663"/>
              <a:ext cx="300232" cy="254836"/>
            </a:xfrm>
            <a:custGeom>
              <a:avLst/>
              <a:gdLst/>
              <a:ahLst/>
              <a:cxnLst/>
              <a:rect l="0" t="0" r="0" b="0"/>
              <a:pathLst>
                <a:path w="300232" h="254836">
                  <a:moveTo>
                    <a:pt x="300231" y="157927"/>
                  </a:moveTo>
                  <a:lnTo>
                    <a:pt x="285696" y="157994"/>
                  </a:lnTo>
                  <a:lnTo>
                    <a:pt x="273065" y="158635"/>
                  </a:lnTo>
                  <a:lnTo>
                    <a:pt x="261152" y="159931"/>
                  </a:lnTo>
                  <a:lnTo>
                    <a:pt x="249324" y="161791"/>
                  </a:lnTo>
                  <a:lnTo>
                    <a:pt x="236835" y="164107"/>
                  </a:lnTo>
                  <a:lnTo>
                    <a:pt x="223351" y="166774"/>
                  </a:lnTo>
                  <a:lnTo>
                    <a:pt x="209202" y="169697"/>
                  </a:lnTo>
                  <a:lnTo>
                    <a:pt x="195164" y="172805"/>
                  </a:lnTo>
                  <a:lnTo>
                    <a:pt x="181686" y="176045"/>
                  </a:lnTo>
                  <a:lnTo>
                    <a:pt x="168874" y="179541"/>
                  </a:lnTo>
                  <a:lnTo>
                    <a:pt x="156664" y="183575"/>
                  </a:lnTo>
                  <a:lnTo>
                    <a:pt x="144926" y="188253"/>
                  </a:lnTo>
                  <a:lnTo>
                    <a:pt x="133213" y="193531"/>
                  </a:lnTo>
                  <a:lnTo>
                    <a:pt x="120809" y="199299"/>
                  </a:lnTo>
                  <a:lnTo>
                    <a:pt x="107383" y="205439"/>
                  </a:lnTo>
                  <a:lnTo>
                    <a:pt x="93108" y="211850"/>
                  </a:lnTo>
                  <a:lnTo>
                    <a:pt x="78454" y="218453"/>
                  </a:lnTo>
                  <a:lnTo>
                    <a:pt x="63749" y="225189"/>
                  </a:lnTo>
                  <a:lnTo>
                    <a:pt x="49301" y="232017"/>
                  </a:lnTo>
                  <a:lnTo>
                    <a:pt x="35453" y="238907"/>
                  </a:lnTo>
                  <a:lnTo>
                    <a:pt x="22347" y="245818"/>
                  </a:lnTo>
                  <a:lnTo>
                    <a:pt x="10599" y="251942"/>
                  </a:lnTo>
                  <a:lnTo>
                    <a:pt x="2570" y="254835"/>
                  </a:lnTo>
                  <a:lnTo>
                    <a:pt x="0" y="253026"/>
                  </a:lnTo>
                  <a:lnTo>
                    <a:pt x="1745" y="247611"/>
                  </a:lnTo>
                  <a:lnTo>
                    <a:pt x="6440" y="239613"/>
                  </a:lnTo>
                  <a:lnTo>
                    <a:pt x="13099" y="229765"/>
                  </a:lnTo>
                  <a:lnTo>
                    <a:pt x="21055" y="218612"/>
                  </a:lnTo>
                  <a:lnTo>
                    <a:pt x="29705" y="206880"/>
                  </a:lnTo>
                  <a:lnTo>
                    <a:pt x="38451" y="195466"/>
                  </a:lnTo>
                  <a:lnTo>
                    <a:pt x="46972" y="184826"/>
                  </a:lnTo>
                  <a:lnTo>
                    <a:pt x="55172" y="174868"/>
                  </a:lnTo>
                  <a:lnTo>
                    <a:pt x="63070" y="165179"/>
                  </a:lnTo>
                  <a:lnTo>
                    <a:pt x="70725" y="155465"/>
                  </a:lnTo>
                  <a:lnTo>
                    <a:pt x="78359" y="145447"/>
                  </a:lnTo>
                  <a:lnTo>
                    <a:pt x="86333" y="134794"/>
                  </a:lnTo>
                  <a:lnTo>
                    <a:pt x="94805" y="123400"/>
                  </a:lnTo>
                  <a:lnTo>
                    <a:pt x="103447" y="111492"/>
                  </a:lnTo>
                  <a:lnTo>
                    <a:pt x="111562" y="99505"/>
                  </a:lnTo>
                  <a:lnTo>
                    <a:pt x="118795" y="87700"/>
                  </a:lnTo>
                  <a:lnTo>
                    <a:pt x="125125" y="75995"/>
                  </a:lnTo>
                  <a:lnTo>
                    <a:pt x="130685" y="64071"/>
                  </a:lnTo>
                  <a:lnTo>
                    <a:pt x="135641" y="51770"/>
                  </a:lnTo>
                  <a:lnTo>
                    <a:pt x="140001" y="39684"/>
                  </a:lnTo>
                  <a:lnTo>
                    <a:pt x="144030" y="27880"/>
                  </a:lnTo>
                  <a:lnTo>
                    <a:pt x="148086" y="15318"/>
                  </a:lnTo>
                  <a:lnTo>
                    <a:pt x="15283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11605" y="3716559"/>
              <a:ext cx="79862" cy="242157"/>
            </a:xfrm>
            <a:custGeom>
              <a:avLst/>
              <a:gdLst/>
              <a:ahLst/>
              <a:cxnLst/>
              <a:rect l="0" t="0" r="0" b="0"/>
              <a:pathLst>
                <a:path w="79862" h="242157">
                  <a:moveTo>
                    <a:pt x="0" y="0"/>
                  </a:moveTo>
                  <a:lnTo>
                    <a:pt x="8735" y="3001"/>
                  </a:lnTo>
                  <a:lnTo>
                    <a:pt x="16441" y="6423"/>
                  </a:lnTo>
                  <a:lnTo>
                    <a:pt x="23844" y="10624"/>
                  </a:lnTo>
                  <a:lnTo>
                    <a:pt x="31104" y="15697"/>
                  </a:lnTo>
                  <a:lnTo>
                    <a:pt x="38283" y="21827"/>
                  </a:lnTo>
                  <a:lnTo>
                    <a:pt x="45404" y="29015"/>
                  </a:lnTo>
                  <a:lnTo>
                    <a:pt x="52322" y="37275"/>
                  </a:lnTo>
                  <a:lnTo>
                    <a:pt x="58740" y="46719"/>
                  </a:lnTo>
                  <a:lnTo>
                    <a:pt x="64533" y="57292"/>
                  </a:lnTo>
                  <a:lnTo>
                    <a:pt x="69575" y="68814"/>
                  </a:lnTo>
                  <a:lnTo>
                    <a:pt x="73664" y="81072"/>
                  </a:lnTo>
                  <a:lnTo>
                    <a:pt x="76778" y="93872"/>
                  </a:lnTo>
                  <a:lnTo>
                    <a:pt x="78887" y="107060"/>
                  </a:lnTo>
                  <a:lnTo>
                    <a:pt x="79861" y="120519"/>
                  </a:lnTo>
                  <a:lnTo>
                    <a:pt x="79735" y="134160"/>
                  </a:lnTo>
                  <a:lnTo>
                    <a:pt x="78516" y="147760"/>
                  </a:lnTo>
                  <a:lnTo>
                    <a:pt x="76103" y="160972"/>
                  </a:lnTo>
                  <a:lnTo>
                    <a:pt x="72549" y="173633"/>
                  </a:lnTo>
                  <a:lnTo>
                    <a:pt x="67876" y="185592"/>
                  </a:lnTo>
                  <a:lnTo>
                    <a:pt x="61991" y="196632"/>
                  </a:lnTo>
                  <a:lnTo>
                    <a:pt x="54967" y="206716"/>
                  </a:lnTo>
                  <a:lnTo>
                    <a:pt x="47258" y="215670"/>
                  </a:lnTo>
                  <a:lnTo>
                    <a:pt x="38753" y="223969"/>
                  </a:lnTo>
                  <a:lnTo>
                    <a:pt x="27589" y="232344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99447" y="3453347"/>
              <a:ext cx="185983" cy="256520"/>
            </a:xfrm>
            <a:custGeom>
              <a:avLst/>
              <a:gdLst/>
              <a:ahLst/>
              <a:cxnLst/>
              <a:rect l="0" t="0" r="0" b="0"/>
              <a:pathLst>
                <a:path w="185983" h="256520">
                  <a:moveTo>
                    <a:pt x="28055" y="105285"/>
                  </a:moveTo>
                  <a:lnTo>
                    <a:pt x="28122" y="119887"/>
                  </a:lnTo>
                  <a:lnTo>
                    <a:pt x="28761" y="133158"/>
                  </a:lnTo>
                  <a:lnTo>
                    <a:pt x="30054" y="146364"/>
                  </a:lnTo>
                  <a:lnTo>
                    <a:pt x="31741" y="159878"/>
                  </a:lnTo>
                  <a:lnTo>
                    <a:pt x="33409" y="174035"/>
                  </a:lnTo>
                  <a:lnTo>
                    <a:pt x="34827" y="188933"/>
                  </a:lnTo>
                  <a:lnTo>
                    <a:pt x="36098" y="204178"/>
                  </a:lnTo>
                  <a:lnTo>
                    <a:pt x="37557" y="219028"/>
                  </a:lnTo>
                  <a:lnTo>
                    <a:pt x="39365" y="233069"/>
                  </a:lnTo>
                  <a:lnTo>
                    <a:pt x="40675" y="245608"/>
                  </a:lnTo>
                  <a:lnTo>
                    <a:pt x="39709" y="254122"/>
                  </a:lnTo>
                  <a:lnTo>
                    <a:pt x="36518" y="256519"/>
                  </a:lnTo>
                  <a:lnTo>
                    <a:pt x="32693" y="253824"/>
                  </a:lnTo>
                  <a:lnTo>
                    <a:pt x="28844" y="247486"/>
                  </a:lnTo>
                  <a:lnTo>
                    <a:pt x="25078" y="238640"/>
                  </a:lnTo>
                  <a:lnTo>
                    <a:pt x="21392" y="228094"/>
                  </a:lnTo>
                  <a:lnTo>
                    <a:pt x="17764" y="216566"/>
                  </a:lnTo>
                  <a:lnTo>
                    <a:pt x="14175" y="204740"/>
                  </a:lnTo>
                  <a:lnTo>
                    <a:pt x="10618" y="192997"/>
                  </a:lnTo>
                  <a:lnTo>
                    <a:pt x="7245" y="181310"/>
                  </a:lnTo>
                  <a:lnTo>
                    <a:pt x="4361" y="169387"/>
                  </a:lnTo>
                  <a:lnTo>
                    <a:pt x="2094" y="157067"/>
                  </a:lnTo>
                  <a:lnTo>
                    <a:pt x="572" y="144503"/>
                  </a:lnTo>
                  <a:lnTo>
                    <a:pt x="0" y="132059"/>
                  </a:lnTo>
                  <a:lnTo>
                    <a:pt x="396" y="119945"/>
                  </a:lnTo>
                  <a:lnTo>
                    <a:pt x="1627" y="108200"/>
                  </a:lnTo>
                  <a:lnTo>
                    <a:pt x="3517" y="96779"/>
                  </a:lnTo>
                  <a:lnTo>
                    <a:pt x="5905" y="85620"/>
                  </a:lnTo>
                  <a:lnTo>
                    <a:pt x="8982" y="74821"/>
                  </a:lnTo>
                  <a:lnTo>
                    <a:pt x="13257" y="64635"/>
                  </a:lnTo>
                  <a:lnTo>
                    <a:pt x="18913" y="55157"/>
                  </a:lnTo>
                  <a:lnTo>
                    <a:pt x="25830" y="46485"/>
                  </a:lnTo>
                  <a:lnTo>
                    <a:pt x="33769" y="38806"/>
                  </a:lnTo>
                  <a:lnTo>
                    <a:pt x="42485" y="32123"/>
                  </a:lnTo>
                  <a:lnTo>
                    <a:pt x="51931" y="26295"/>
                  </a:lnTo>
                  <a:lnTo>
                    <a:pt x="62249" y="21138"/>
                  </a:lnTo>
                  <a:lnTo>
                    <a:pt x="73452" y="16486"/>
                  </a:lnTo>
                  <a:lnTo>
                    <a:pt x="85584" y="12358"/>
                  </a:lnTo>
                  <a:lnTo>
                    <a:pt x="98792" y="8958"/>
                  </a:lnTo>
                  <a:lnTo>
                    <a:pt x="113033" y="6336"/>
                  </a:lnTo>
                  <a:lnTo>
                    <a:pt x="127580" y="4402"/>
                  </a:lnTo>
                  <a:lnTo>
                    <a:pt x="142644" y="2811"/>
                  </a:lnTo>
                  <a:lnTo>
                    <a:pt x="160667" y="1423"/>
                  </a:lnTo>
                  <a:lnTo>
                    <a:pt x="18598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90039" y="3474404"/>
              <a:ext cx="211825" cy="253754"/>
            </a:xfrm>
            <a:custGeom>
              <a:avLst/>
              <a:gdLst/>
              <a:ahLst/>
              <a:cxnLst/>
              <a:rect l="0" t="0" r="0" b="0"/>
              <a:pathLst>
                <a:path w="211825" h="253754">
                  <a:moveTo>
                    <a:pt x="132261" y="10528"/>
                  </a:moveTo>
                  <a:lnTo>
                    <a:pt x="120593" y="13529"/>
                  </a:lnTo>
                  <a:lnTo>
                    <a:pt x="110104" y="16951"/>
                  </a:lnTo>
                  <a:lnTo>
                    <a:pt x="99803" y="21147"/>
                  </a:lnTo>
                  <a:lnTo>
                    <a:pt x="89501" y="26047"/>
                  </a:lnTo>
                  <a:lnTo>
                    <a:pt x="79157" y="31529"/>
                  </a:lnTo>
                  <a:lnTo>
                    <a:pt x="68772" y="37464"/>
                  </a:lnTo>
                  <a:lnTo>
                    <a:pt x="58517" y="43899"/>
                  </a:lnTo>
                  <a:lnTo>
                    <a:pt x="48707" y="51045"/>
                  </a:lnTo>
                  <a:lnTo>
                    <a:pt x="39485" y="58963"/>
                  </a:lnTo>
                  <a:lnTo>
                    <a:pt x="30989" y="67567"/>
                  </a:lnTo>
                  <a:lnTo>
                    <a:pt x="23428" y="76720"/>
                  </a:lnTo>
                  <a:lnTo>
                    <a:pt x="16828" y="86291"/>
                  </a:lnTo>
                  <a:lnTo>
                    <a:pt x="11227" y="96328"/>
                  </a:lnTo>
                  <a:lnTo>
                    <a:pt x="6754" y="107051"/>
                  </a:lnTo>
                  <a:lnTo>
                    <a:pt x="3378" y="118520"/>
                  </a:lnTo>
                  <a:lnTo>
                    <a:pt x="1093" y="130493"/>
                  </a:lnTo>
                  <a:lnTo>
                    <a:pt x="0" y="142529"/>
                  </a:lnTo>
                  <a:lnTo>
                    <a:pt x="46" y="154367"/>
                  </a:lnTo>
                  <a:lnTo>
                    <a:pt x="1211" y="165925"/>
                  </a:lnTo>
                  <a:lnTo>
                    <a:pt x="3588" y="177219"/>
                  </a:lnTo>
                  <a:lnTo>
                    <a:pt x="7114" y="188292"/>
                  </a:lnTo>
                  <a:lnTo>
                    <a:pt x="11598" y="199035"/>
                  </a:lnTo>
                  <a:lnTo>
                    <a:pt x="16825" y="209182"/>
                  </a:lnTo>
                  <a:lnTo>
                    <a:pt x="22602" y="218636"/>
                  </a:lnTo>
                  <a:lnTo>
                    <a:pt x="28939" y="227290"/>
                  </a:lnTo>
                  <a:lnTo>
                    <a:pt x="36023" y="234957"/>
                  </a:lnTo>
                  <a:lnTo>
                    <a:pt x="43901" y="241624"/>
                  </a:lnTo>
                  <a:lnTo>
                    <a:pt x="52479" y="247101"/>
                  </a:lnTo>
                  <a:lnTo>
                    <a:pt x="61615" y="250958"/>
                  </a:lnTo>
                  <a:lnTo>
                    <a:pt x="71175" y="253106"/>
                  </a:lnTo>
                  <a:lnTo>
                    <a:pt x="81205" y="253753"/>
                  </a:lnTo>
                  <a:lnTo>
                    <a:pt x="91922" y="253208"/>
                  </a:lnTo>
                  <a:lnTo>
                    <a:pt x="103388" y="251761"/>
                  </a:lnTo>
                  <a:lnTo>
                    <a:pt x="115359" y="249334"/>
                  </a:lnTo>
                  <a:lnTo>
                    <a:pt x="127395" y="245504"/>
                  </a:lnTo>
                  <a:lnTo>
                    <a:pt x="139226" y="240150"/>
                  </a:lnTo>
                  <a:lnTo>
                    <a:pt x="150611" y="233436"/>
                  </a:lnTo>
                  <a:lnTo>
                    <a:pt x="161257" y="225634"/>
                  </a:lnTo>
                  <a:lnTo>
                    <a:pt x="171077" y="217010"/>
                  </a:lnTo>
                  <a:lnTo>
                    <a:pt x="179993" y="207627"/>
                  </a:lnTo>
                  <a:lnTo>
                    <a:pt x="187844" y="197350"/>
                  </a:lnTo>
                  <a:lnTo>
                    <a:pt x="194642" y="186180"/>
                  </a:lnTo>
                  <a:lnTo>
                    <a:pt x="200378" y="174239"/>
                  </a:lnTo>
                  <a:lnTo>
                    <a:pt x="204941" y="161691"/>
                  </a:lnTo>
                  <a:lnTo>
                    <a:pt x="208377" y="148698"/>
                  </a:lnTo>
                  <a:lnTo>
                    <a:pt x="210704" y="135549"/>
                  </a:lnTo>
                  <a:lnTo>
                    <a:pt x="211824" y="122648"/>
                  </a:lnTo>
                  <a:lnTo>
                    <a:pt x="211797" y="110195"/>
                  </a:lnTo>
                  <a:lnTo>
                    <a:pt x="210644" y="98206"/>
                  </a:lnTo>
                  <a:lnTo>
                    <a:pt x="208274" y="86615"/>
                  </a:lnTo>
                  <a:lnTo>
                    <a:pt x="204755" y="75338"/>
                  </a:lnTo>
                  <a:lnTo>
                    <a:pt x="200274" y="64459"/>
                  </a:lnTo>
                  <a:lnTo>
                    <a:pt x="195050" y="54219"/>
                  </a:lnTo>
                  <a:lnTo>
                    <a:pt x="189279" y="44703"/>
                  </a:lnTo>
                  <a:lnTo>
                    <a:pt x="183035" y="35950"/>
                  </a:lnTo>
                  <a:lnTo>
                    <a:pt x="175461" y="27070"/>
                  </a:lnTo>
                  <a:lnTo>
                    <a:pt x="163656" y="16166"/>
                  </a:lnTo>
                  <a:lnTo>
                    <a:pt x="14279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80635" y="3505989"/>
              <a:ext cx="160206" cy="217940"/>
            </a:xfrm>
            <a:custGeom>
              <a:avLst/>
              <a:gdLst/>
              <a:ahLst/>
              <a:cxnLst/>
              <a:rect l="0" t="0" r="0" b="0"/>
              <a:pathLst>
                <a:path w="160206" h="217940">
                  <a:moveTo>
                    <a:pt x="10121" y="0"/>
                  </a:moveTo>
                  <a:lnTo>
                    <a:pt x="7254" y="8935"/>
                  </a:lnTo>
                  <a:lnTo>
                    <a:pt x="5113" y="18563"/>
                  </a:lnTo>
                  <a:lnTo>
                    <a:pt x="3510" y="29850"/>
                  </a:lnTo>
                  <a:lnTo>
                    <a:pt x="2329" y="42518"/>
                  </a:lnTo>
                  <a:lnTo>
                    <a:pt x="1480" y="55997"/>
                  </a:lnTo>
                  <a:lnTo>
                    <a:pt x="883" y="69874"/>
                  </a:lnTo>
                  <a:lnTo>
                    <a:pt x="468" y="84082"/>
                  </a:lnTo>
                  <a:lnTo>
                    <a:pt x="184" y="98822"/>
                  </a:lnTo>
                  <a:lnTo>
                    <a:pt x="0" y="114167"/>
                  </a:lnTo>
                  <a:lnTo>
                    <a:pt x="214" y="129741"/>
                  </a:lnTo>
                  <a:lnTo>
                    <a:pt x="1423" y="144823"/>
                  </a:lnTo>
                  <a:lnTo>
                    <a:pt x="3870" y="159038"/>
                  </a:lnTo>
                  <a:lnTo>
                    <a:pt x="7482" y="172194"/>
                  </a:lnTo>
                  <a:lnTo>
                    <a:pt x="12048" y="184112"/>
                  </a:lnTo>
                  <a:lnTo>
                    <a:pt x="17352" y="194816"/>
                  </a:lnTo>
                  <a:lnTo>
                    <a:pt x="23522" y="204004"/>
                  </a:lnTo>
                  <a:lnTo>
                    <a:pt x="31019" y="210981"/>
                  </a:lnTo>
                  <a:lnTo>
                    <a:pt x="39979" y="215559"/>
                  </a:lnTo>
                  <a:lnTo>
                    <a:pt x="49927" y="217838"/>
                  </a:lnTo>
                  <a:lnTo>
                    <a:pt x="59990" y="217939"/>
                  </a:lnTo>
                  <a:lnTo>
                    <a:pt x="69649" y="216152"/>
                  </a:lnTo>
                  <a:lnTo>
                    <a:pt x="78912" y="212701"/>
                  </a:lnTo>
                  <a:lnTo>
                    <a:pt x="88120" y="207651"/>
                  </a:lnTo>
                  <a:lnTo>
                    <a:pt x="97488" y="201187"/>
                  </a:lnTo>
                  <a:lnTo>
                    <a:pt x="106762" y="193578"/>
                  </a:lnTo>
                  <a:lnTo>
                    <a:pt x="115317" y="185101"/>
                  </a:lnTo>
                  <a:lnTo>
                    <a:pt x="122853" y="175993"/>
                  </a:lnTo>
                  <a:lnTo>
                    <a:pt x="129389" y="166436"/>
                  </a:lnTo>
                  <a:lnTo>
                    <a:pt x="135088" y="156568"/>
                  </a:lnTo>
                  <a:lnTo>
                    <a:pt x="140143" y="146482"/>
                  </a:lnTo>
                  <a:lnTo>
                    <a:pt x="144724" y="136082"/>
                  </a:lnTo>
                  <a:lnTo>
                    <a:pt x="148969" y="125108"/>
                  </a:lnTo>
                  <a:lnTo>
                    <a:pt x="152970" y="113466"/>
                  </a:lnTo>
                  <a:lnTo>
                    <a:pt x="156473" y="101375"/>
                  </a:lnTo>
                  <a:lnTo>
                    <a:pt x="158914" y="89260"/>
                  </a:lnTo>
                  <a:lnTo>
                    <a:pt x="160075" y="77373"/>
                  </a:lnTo>
                  <a:lnTo>
                    <a:pt x="160205" y="65855"/>
                  </a:lnTo>
                  <a:lnTo>
                    <a:pt x="159856" y="53470"/>
                  </a:lnTo>
                  <a:lnTo>
                    <a:pt x="158997" y="36899"/>
                  </a:lnTo>
                  <a:lnTo>
                    <a:pt x="15752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04404" y="3488549"/>
              <a:ext cx="165379" cy="235443"/>
            </a:xfrm>
            <a:custGeom>
              <a:avLst/>
              <a:gdLst/>
              <a:ahLst/>
              <a:cxnLst/>
              <a:rect l="0" t="0" r="0" b="0"/>
              <a:pathLst>
                <a:path w="165379" h="235443">
                  <a:moveTo>
                    <a:pt x="7451" y="101668"/>
                  </a:moveTo>
                  <a:lnTo>
                    <a:pt x="7451" y="116270"/>
                  </a:lnTo>
                  <a:lnTo>
                    <a:pt x="7451" y="129541"/>
                  </a:lnTo>
                  <a:lnTo>
                    <a:pt x="7451" y="142742"/>
                  </a:lnTo>
                  <a:lnTo>
                    <a:pt x="7451" y="156084"/>
                  </a:lnTo>
                  <a:lnTo>
                    <a:pt x="7451" y="169592"/>
                  </a:lnTo>
                  <a:lnTo>
                    <a:pt x="7455" y="183241"/>
                  </a:lnTo>
                  <a:lnTo>
                    <a:pt x="7628" y="196835"/>
                  </a:lnTo>
                  <a:lnTo>
                    <a:pt x="8277" y="210036"/>
                  </a:lnTo>
                  <a:lnTo>
                    <a:pt x="9511" y="222624"/>
                  </a:lnTo>
                  <a:lnTo>
                    <a:pt x="10619" y="232218"/>
                  </a:lnTo>
                  <a:lnTo>
                    <a:pt x="10602" y="235442"/>
                  </a:lnTo>
                  <a:lnTo>
                    <a:pt x="9514" y="232547"/>
                  </a:lnTo>
                  <a:lnTo>
                    <a:pt x="7648" y="225024"/>
                  </a:lnTo>
                  <a:lnTo>
                    <a:pt x="5412" y="214251"/>
                  </a:lnTo>
                  <a:lnTo>
                    <a:pt x="3287" y="201258"/>
                  </a:lnTo>
                  <a:lnTo>
                    <a:pt x="1528" y="186763"/>
                  </a:lnTo>
                  <a:lnTo>
                    <a:pt x="345" y="171259"/>
                  </a:lnTo>
                  <a:lnTo>
                    <a:pt x="0" y="155077"/>
                  </a:lnTo>
                  <a:lnTo>
                    <a:pt x="546" y="138447"/>
                  </a:lnTo>
                  <a:lnTo>
                    <a:pt x="1878" y="121682"/>
                  </a:lnTo>
                  <a:lnTo>
                    <a:pt x="3835" y="105189"/>
                  </a:lnTo>
                  <a:lnTo>
                    <a:pt x="6264" y="89170"/>
                  </a:lnTo>
                  <a:lnTo>
                    <a:pt x="9197" y="73802"/>
                  </a:lnTo>
                  <a:lnTo>
                    <a:pt x="12844" y="59321"/>
                  </a:lnTo>
                  <a:lnTo>
                    <a:pt x="17264" y="45772"/>
                  </a:lnTo>
                  <a:lnTo>
                    <a:pt x="22538" y="33367"/>
                  </a:lnTo>
                  <a:lnTo>
                    <a:pt x="28835" y="22553"/>
                  </a:lnTo>
                  <a:lnTo>
                    <a:pt x="36148" y="13440"/>
                  </a:lnTo>
                  <a:lnTo>
                    <a:pt x="44330" y="6320"/>
                  </a:lnTo>
                  <a:lnTo>
                    <a:pt x="53193" y="1809"/>
                  </a:lnTo>
                  <a:lnTo>
                    <a:pt x="62561" y="0"/>
                  </a:lnTo>
                  <a:lnTo>
                    <a:pt x="72291" y="546"/>
                  </a:lnTo>
                  <a:lnTo>
                    <a:pt x="82275" y="2956"/>
                  </a:lnTo>
                  <a:lnTo>
                    <a:pt x="92425" y="6761"/>
                  </a:lnTo>
                  <a:lnTo>
                    <a:pt x="102359" y="11735"/>
                  </a:lnTo>
                  <a:lnTo>
                    <a:pt x="111423" y="17888"/>
                  </a:lnTo>
                  <a:lnTo>
                    <a:pt x="119333" y="25133"/>
                  </a:lnTo>
                  <a:lnTo>
                    <a:pt x="126135" y="33285"/>
                  </a:lnTo>
                  <a:lnTo>
                    <a:pt x="132020" y="42134"/>
                  </a:lnTo>
                  <a:lnTo>
                    <a:pt x="137202" y="51500"/>
                  </a:lnTo>
                  <a:lnTo>
                    <a:pt x="141872" y="61401"/>
                  </a:lnTo>
                  <a:lnTo>
                    <a:pt x="146176" y="72032"/>
                  </a:lnTo>
                  <a:lnTo>
                    <a:pt x="150223" y="83445"/>
                  </a:lnTo>
                  <a:lnTo>
                    <a:pt x="153925" y="95550"/>
                  </a:lnTo>
                  <a:lnTo>
                    <a:pt x="157034" y="108208"/>
                  </a:lnTo>
                  <a:lnTo>
                    <a:pt x="159455" y="121271"/>
                  </a:lnTo>
                  <a:lnTo>
                    <a:pt x="161254" y="134403"/>
                  </a:lnTo>
                  <a:lnTo>
                    <a:pt x="162739" y="148577"/>
                  </a:lnTo>
                  <a:lnTo>
                    <a:pt x="164039" y="167272"/>
                  </a:lnTo>
                  <a:lnTo>
                    <a:pt x="165378" y="1964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47655" y="3120723"/>
              <a:ext cx="174757" cy="603741"/>
            </a:xfrm>
            <a:custGeom>
              <a:avLst/>
              <a:gdLst/>
              <a:ahLst/>
              <a:cxnLst/>
              <a:rect l="0" t="0" r="0" b="0"/>
              <a:pathLst>
                <a:path w="174757" h="603741">
                  <a:moveTo>
                    <a:pt x="111640" y="511608"/>
                  </a:moveTo>
                  <a:lnTo>
                    <a:pt x="114508" y="499806"/>
                  </a:lnTo>
                  <a:lnTo>
                    <a:pt x="116649" y="488037"/>
                  </a:lnTo>
                  <a:lnTo>
                    <a:pt x="118247" y="475151"/>
                  </a:lnTo>
                  <a:lnTo>
                    <a:pt x="119255" y="461476"/>
                  </a:lnTo>
                  <a:lnTo>
                    <a:pt x="119455" y="447796"/>
                  </a:lnTo>
                  <a:lnTo>
                    <a:pt x="118795" y="434580"/>
                  </a:lnTo>
                  <a:lnTo>
                    <a:pt x="117211" y="421956"/>
                  </a:lnTo>
                  <a:lnTo>
                    <a:pt x="114550" y="409877"/>
                  </a:lnTo>
                  <a:lnTo>
                    <a:pt x="110830" y="398247"/>
                  </a:lnTo>
                  <a:lnTo>
                    <a:pt x="106044" y="387286"/>
                  </a:lnTo>
                  <a:lnTo>
                    <a:pt x="100083" y="377518"/>
                  </a:lnTo>
                  <a:lnTo>
                    <a:pt x="92994" y="369137"/>
                  </a:lnTo>
                  <a:lnTo>
                    <a:pt x="84794" y="362356"/>
                  </a:lnTo>
                  <a:lnTo>
                    <a:pt x="75388" y="357549"/>
                  </a:lnTo>
                  <a:lnTo>
                    <a:pt x="64851" y="354739"/>
                  </a:lnTo>
                  <a:lnTo>
                    <a:pt x="53862" y="354140"/>
                  </a:lnTo>
                  <a:lnTo>
                    <a:pt x="43557" y="356308"/>
                  </a:lnTo>
                  <a:lnTo>
                    <a:pt x="34523" y="361286"/>
                  </a:lnTo>
                  <a:lnTo>
                    <a:pt x="26815" y="368694"/>
                  </a:lnTo>
                  <a:lnTo>
                    <a:pt x="20248" y="378017"/>
                  </a:lnTo>
                  <a:lnTo>
                    <a:pt x="14577" y="388769"/>
                  </a:lnTo>
                  <a:lnTo>
                    <a:pt x="9733" y="400714"/>
                  </a:lnTo>
                  <a:lnTo>
                    <a:pt x="5835" y="413855"/>
                  </a:lnTo>
                  <a:lnTo>
                    <a:pt x="2877" y="428093"/>
                  </a:lnTo>
                  <a:lnTo>
                    <a:pt x="887" y="443076"/>
                  </a:lnTo>
                  <a:lnTo>
                    <a:pt x="0" y="458287"/>
                  </a:lnTo>
                  <a:lnTo>
                    <a:pt x="183" y="473412"/>
                  </a:lnTo>
                  <a:lnTo>
                    <a:pt x="1271" y="488502"/>
                  </a:lnTo>
                  <a:lnTo>
                    <a:pt x="3066" y="503853"/>
                  </a:lnTo>
                  <a:lnTo>
                    <a:pt x="5386" y="519612"/>
                  </a:lnTo>
                  <a:lnTo>
                    <a:pt x="8248" y="535299"/>
                  </a:lnTo>
                  <a:lnTo>
                    <a:pt x="11845" y="549925"/>
                  </a:lnTo>
                  <a:lnTo>
                    <a:pt x="16234" y="563018"/>
                  </a:lnTo>
                  <a:lnTo>
                    <a:pt x="21485" y="574435"/>
                  </a:lnTo>
                  <a:lnTo>
                    <a:pt x="27768" y="584115"/>
                  </a:lnTo>
                  <a:lnTo>
                    <a:pt x="35067" y="592203"/>
                  </a:lnTo>
                  <a:lnTo>
                    <a:pt x="43070" y="598499"/>
                  </a:lnTo>
                  <a:lnTo>
                    <a:pt x="51281" y="602389"/>
                  </a:lnTo>
                  <a:lnTo>
                    <a:pt x="59392" y="603740"/>
                  </a:lnTo>
                  <a:lnTo>
                    <a:pt x="67295" y="602531"/>
                  </a:lnTo>
                  <a:lnTo>
                    <a:pt x="74981" y="598605"/>
                  </a:lnTo>
                  <a:lnTo>
                    <a:pt x="82479" y="592152"/>
                  </a:lnTo>
                  <a:lnTo>
                    <a:pt x="89667" y="583771"/>
                  </a:lnTo>
                  <a:lnTo>
                    <a:pt x="96274" y="574251"/>
                  </a:lnTo>
                  <a:lnTo>
                    <a:pt x="102203" y="564154"/>
                  </a:lnTo>
                  <a:lnTo>
                    <a:pt x="107507" y="553785"/>
                  </a:lnTo>
                  <a:lnTo>
                    <a:pt x="112305" y="543299"/>
                  </a:lnTo>
                  <a:lnTo>
                    <a:pt x="116718" y="532767"/>
                  </a:lnTo>
                  <a:lnTo>
                    <a:pt x="120853" y="522220"/>
                  </a:lnTo>
                  <a:lnTo>
                    <a:pt x="124791" y="511671"/>
                  </a:lnTo>
                  <a:lnTo>
                    <a:pt x="128591" y="501121"/>
                  </a:lnTo>
                  <a:lnTo>
                    <a:pt x="132297" y="490406"/>
                  </a:lnTo>
                  <a:lnTo>
                    <a:pt x="135938" y="479219"/>
                  </a:lnTo>
                  <a:lnTo>
                    <a:pt x="139536" y="467430"/>
                  </a:lnTo>
                  <a:lnTo>
                    <a:pt x="143105" y="455071"/>
                  </a:lnTo>
                  <a:lnTo>
                    <a:pt x="146655" y="442243"/>
                  </a:lnTo>
                  <a:lnTo>
                    <a:pt x="150192" y="429056"/>
                  </a:lnTo>
                  <a:lnTo>
                    <a:pt x="153718" y="415608"/>
                  </a:lnTo>
                  <a:lnTo>
                    <a:pt x="157240" y="401974"/>
                  </a:lnTo>
                  <a:lnTo>
                    <a:pt x="160752" y="388211"/>
                  </a:lnTo>
                  <a:lnTo>
                    <a:pt x="164095" y="374359"/>
                  </a:lnTo>
                  <a:lnTo>
                    <a:pt x="166958" y="360446"/>
                  </a:lnTo>
                  <a:lnTo>
                    <a:pt x="169218" y="346492"/>
                  </a:lnTo>
                  <a:lnTo>
                    <a:pt x="170903" y="332510"/>
                  </a:lnTo>
                  <a:lnTo>
                    <a:pt x="172117" y="318510"/>
                  </a:lnTo>
                  <a:lnTo>
                    <a:pt x="172971" y="304497"/>
                  </a:lnTo>
                  <a:lnTo>
                    <a:pt x="173563" y="290476"/>
                  </a:lnTo>
                  <a:lnTo>
                    <a:pt x="173968" y="276449"/>
                  </a:lnTo>
                  <a:lnTo>
                    <a:pt x="174244" y="262405"/>
                  </a:lnTo>
                  <a:lnTo>
                    <a:pt x="174430" y="247854"/>
                  </a:lnTo>
                  <a:lnTo>
                    <a:pt x="174556" y="231874"/>
                  </a:lnTo>
                  <a:lnTo>
                    <a:pt x="174640" y="214092"/>
                  </a:lnTo>
                  <a:lnTo>
                    <a:pt x="174697" y="195098"/>
                  </a:lnTo>
                  <a:lnTo>
                    <a:pt x="174735" y="176116"/>
                  </a:lnTo>
                  <a:lnTo>
                    <a:pt x="174756" y="157875"/>
                  </a:lnTo>
                  <a:lnTo>
                    <a:pt x="174599" y="140732"/>
                  </a:lnTo>
                  <a:lnTo>
                    <a:pt x="173963" y="124918"/>
                  </a:lnTo>
                  <a:lnTo>
                    <a:pt x="172717" y="110390"/>
                  </a:lnTo>
                  <a:lnTo>
                    <a:pt x="170897" y="96618"/>
                  </a:lnTo>
                  <a:lnTo>
                    <a:pt x="168603" y="82741"/>
                  </a:lnTo>
                  <a:lnTo>
                    <a:pt x="165949" y="68288"/>
                  </a:lnTo>
                  <a:lnTo>
                    <a:pt x="163032" y="53474"/>
                  </a:lnTo>
                  <a:lnTo>
                    <a:pt x="159928" y="38981"/>
                  </a:lnTo>
                  <a:lnTo>
                    <a:pt x="156690" y="25218"/>
                  </a:lnTo>
                  <a:lnTo>
                    <a:pt x="153172" y="13068"/>
                  </a:lnTo>
                  <a:lnTo>
                    <a:pt x="148308" y="4175"/>
                  </a:lnTo>
                  <a:lnTo>
                    <a:pt x="142075" y="0"/>
                  </a:lnTo>
                  <a:lnTo>
                    <a:pt x="136484" y="1390"/>
                  </a:lnTo>
                  <a:lnTo>
                    <a:pt x="132175" y="7908"/>
                  </a:lnTo>
                  <a:lnTo>
                    <a:pt x="128884" y="18567"/>
                  </a:lnTo>
                  <a:lnTo>
                    <a:pt x="126043" y="32343"/>
                  </a:lnTo>
                  <a:lnTo>
                    <a:pt x="123279" y="48366"/>
                  </a:lnTo>
                  <a:lnTo>
                    <a:pt x="120590" y="65642"/>
                  </a:lnTo>
                  <a:lnTo>
                    <a:pt x="118238" y="83072"/>
                  </a:lnTo>
                  <a:lnTo>
                    <a:pt x="116360" y="100061"/>
                  </a:lnTo>
                  <a:lnTo>
                    <a:pt x="114947" y="116926"/>
                  </a:lnTo>
                  <a:lnTo>
                    <a:pt x="113924" y="134624"/>
                  </a:lnTo>
                  <a:lnTo>
                    <a:pt x="113202" y="153638"/>
                  </a:lnTo>
                  <a:lnTo>
                    <a:pt x="112701" y="173497"/>
                  </a:lnTo>
                  <a:lnTo>
                    <a:pt x="112357" y="193077"/>
                  </a:lnTo>
                  <a:lnTo>
                    <a:pt x="112127" y="211745"/>
                  </a:lnTo>
                  <a:lnTo>
                    <a:pt x="112142" y="229857"/>
                  </a:lnTo>
                  <a:lnTo>
                    <a:pt x="112683" y="248451"/>
                  </a:lnTo>
                  <a:lnTo>
                    <a:pt x="113860" y="268096"/>
                  </a:lnTo>
                  <a:lnTo>
                    <a:pt x="115465" y="288391"/>
                  </a:lnTo>
                  <a:lnTo>
                    <a:pt x="117080" y="308270"/>
                  </a:lnTo>
                  <a:lnTo>
                    <a:pt x="118466" y="327136"/>
                  </a:lnTo>
                  <a:lnTo>
                    <a:pt x="119717" y="345213"/>
                  </a:lnTo>
                  <a:lnTo>
                    <a:pt x="121165" y="363251"/>
                  </a:lnTo>
                  <a:lnTo>
                    <a:pt x="122989" y="381713"/>
                  </a:lnTo>
                  <a:lnTo>
                    <a:pt x="125215" y="400571"/>
                  </a:lnTo>
                  <a:lnTo>
                    <a:pt x="127788" y="419477"/>
                  </a:lnTo>
                  <a:lnTo>
                    <a:pt x="130634" y="438200"/>
                  </a:lnTo>
                  <a:lnTo>
                    <a:pt x="133681" y="456503"/>
                  </a:lnTo>
                  <a:lnTo>
                    <a:pt x="136871" y="474093"/>
                  </a:lnTo>
                  <a:lnTo>
                    <a:pt x="140165" y="490870"/>
                  </a:lnTo>
                  <a:lnTo>
                    <a:pt x="143568" y="506504"/>
                  </a:lnTo>
                  <a:lnTo>
                    <a:pt x="147579" y="521983"/>
                  </a:lnTo>
                  <a:lnTo>
                    <a:pt x="153667" y="539784"/>
                  </a:lnTo>
                  <a:lnTo>
                    <a:pt x="164283" y="5642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42182" y="3474404"/>
              <a:ext cx="173639" cy="286619"/>
            </a:xfrm>
            <a:custGeom>
              <a:avLst/>
              <a:gdLst/>
              <a:ahLst/>
              <a:cxnLst/>
              <a:rect l="0" t="0" r="0" b="0"/>
              <a:pathLst>
                <a:path w="173639" h="286619">
                  <a:moveTo>
                    <a:pt x="27725" y="42114"/>
                  </a:moveTo>
                  <a:lnTo>
                    <a:pt x="21924" y="48115"/>
                  </a:lnTo>
                  <a:lnTo>
                    <a:pt x="16999" y="54960"/>
                  </a:lnTo>
                  <a:lnTo>
                    <a:pt x="12501" y="63352"/>
                  </a:lnTo>
                  <a:lnTo>
                    <a:pt x="8453" y="73153"/>
                  </a:lnTo>
                  <a:lnTo>
                    <a:pt x="5088" y="84116"/>
                  </a:lnTo>
                  <a:lnTo>
                    <a:pt x="2484" y="95981"/>
                  </a:lnTo>
                  <a:lnTo>
                    <a:pt x="731" y="108677"/>
                  </a:lnTo>
                  <a:lnTo>
                    <a:pt x="0" y="122322"/>
                  </a:lnTo>
                  <a:lnTo>
                    <a:pt x="282" y="136899"/>
                  </a:lnTo>
                  <a:lnTo>
                    <a:pt x="1268" y="152110"/>
                  </a:lnTo>
                  <a:lnTo>
                    <a:pt x="2459" y="167472"/>
                  </a:lnTo>
                  <a:lnTo>
                    <a:pt x="3561" y="182690"/>
                  </a:lnTo>
                  <a:lnTo>
                    <a:pt x="4791" y="197502"/>
                  </a:lnTo>
                  <a:lnTo>
                    <a:pt x="6755" y="211601"/>
                  </a:lnTo>
                  <a:lnTo>
                    <a:pt x="9745" y="224894"/>
                  </a:lnTo>
                  <a:lnTo>
                    <a:pt x="13737" y="237295"/>
                  </a:lnTo>
                  <a:lnTo>
                    <a:pt x="18568" y="248638"/>
                  </a:lnTo>
                  <a:lnTo>
                    <a:pt x="24051" y="258930"/>
                  </a:lnTo>
                  <a:lnTo>
                    <a:pt x="30344" y="267995"/>
                  </a:lnTo>
                  <a:lnTo>
                    <a:pt x="37925" y="275414"/>
                  </a:lnTo>
                  <a:lnTo>
                    <a:pt x="46941" y="281099"/>
                  </a:lnTo>
                  <a:lnTo>
                    <a:pt x="56928" y="284935"/>
                  </a:lnTo>
                  <a:lnTo>
                    <a:pt x="67014" y="286618"/>
                  </a:lnTo>
                  <a:lnTo>
                    <a:pt x="76689" y="286190"/>
                  </a:lnTo>
                  <a:lnTo>
                    <a:pt x="85965" y="283802"/>
                  </a:lnTo>
                  <a:lnTo>
                    <a:pt x="95180" y="279542"/>
                  </a:lnTo>
                  <a:lnTo>
                    <a:pt x="104553" y="273641"/>
                  </a:lnTo>
                  <a:lnTo>
                    <a:pt x="113831" y="266428"/>
                  </a:lnTo>
                  <a:lnTo>
                    <a:pt x="122388" y="258225"/>
                  </a:lnTo>
                  <a:lnTo>
                    <a:pt x="129925" y="249303"/>
                  </a:lnTo>
                  <a:lnTo>
                    <a:pt x="136462" y="239875"/>
                  </a:lnTo>
                  <a:lnTo>
                    <a:pt x="142161" y="230093"/>
                  </a:lnTo>
                  <a:lnTo>
                    <a:pt x="147216" y="220060"/>
                  </a:lnTo>
                  <a:lnTo>
                    <a:pt x="151798" y="209525"/>
                  </a:lnTo>
                  <a:lnTo>
                    <a:pt x="156045" y="197928"/>
                  </a:lnTo>
                  <a:lnTo>
                    <a:pt x="160051" y="185047"/>
                  </a:lnTo>
                  <a:lnTo>
                    <a:pt x="163726" y="170970"/>
                  </a:lnTo>
                  <a:lnTo>
                    <a:pt x="166816" y="155916"/>
                  </a:lnTo>
                  <a:lnTo>
                    <a:pt x="169225" y="140126"/>
                  </a:lnTo>
                  <a:lnTo>
                    <a:pt x="171012" y="123964"/>
                  </a:lnTo>
                  <a:lnTo>
                    <a:pt x="172294" y="107895"/>
                  </a:lnTo>
                  <a:lnTo>
                    <a:pt x="173189" y="92170"/>
                  </a:lnTo>
                  <a:lnTo>
                    <a:pt x="173638" y="77002"/>
                  </a:lnTo>
                  <a:lnTo>
                    <a:pt x="173414" y="62657"/>
                  </a:lnTo>
                  <a:lnTo>
                    <a:pt x="172456" y="49205"/>
                  </a:lnTo>
                  <a:lnTo>
                    <a:pt x="170990" y="36995"/>
                  </a:lnTo>
                  <a:lnTo>
                    <a:pt x="169316" y="25542"/>
                  </a:lnTo>
                  <a:lnTo>
                    <a:pt x="167287" y="13840"/>
                  </a:lnTo>
                  <a:lnTo>
                    <a:pt x="16459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60841" y="3432980"/>
              <a:ext cx="151610" cy="481312"/>
            </a:xfrm>
            <a:custGeom>
              <a:avLst/>
              <a:gdLst/>
              <a:ahLst/>
              <a:cxnLst/>
              <a:rect l="0" t="0" r="0" b="0"/>
              <a:pathLst>
                <a:path w="151610" h="481312">
                  <a:moveTo>
                    <a:pt x="40693" y="294108"/>
                  </a:moveTo>
                  <a:lnTo>
                    <a:pt x="40760" y="305776"/>
                  </a:lnTo>
                  <a:lnTo>
                    <a:pt x="41400" y="316265"/>
                  </a:lnTo>
                  <a:lnTo>
                    <a:pt x="42693" y="326580"/>
                  </a:lnTo>
                  <a:lnTo>
                    <a:pt x="44379" y="337400"/>
                  </a:lnTo>
                  <a:lnTo>
                    <a:pt x="46047" y="349688"/>
                  </a:lnTo>
                  <a:lnTo>
                    <a:pt x="47461" y="363833"/>
                  </a:lnTo>
                  <a:lnTo>
                    <a:pt x="48558" y="379565"/>
                  </a:lnTo>
                  <a:lnTo>
                    <a:pt x="49368" y="396265"/>
                  </a:lnTo>
                  <a:lnTo>
                    <a:pt x="49948" y="413454"/>
                  </a:lnTo>
                  <a:lnTo>
                    <a:pt x="50353" y="430706"/>
                  </a:lnTo>
                  <a:lnTo>
                    <a:pt x="50633" y="447580"/>
                  </a:lnTo>
                  <a:lnTo>
                    <a:pt x="50804" y="463803"/>
                  </a:lnTo>
                  <a:lnTo>
                    <a:pt x="50139" y="476420"/>
                  </a:lnTo>
                  <a:lnTo>
                    <a:pt x="48094" y="481311"/>
                  </a:lnTo>
                  <a:lnTo>
                    <a:pt x="45465" y="478980"/>
                  </a:lnTo>
                  <a:lnTo>
                    <a:pt x="42592" y="471439"/>
                  </a:lnTo>
                  <a:lnTo>
                    <a:pt x="39556" y="460099"/>
                  </a:lnTo>
                  <a:lnTo>
                    <a:pt x="36391" y="445548"/>
                  </a:lnTo>
                  <a:lnTo>
                    <a:pt x="33130" y="428316"/>
                  </a:lnTo>
                  <a:lnTo>
                    <a:pt x="29793" y="408979"/>
                  </a:lnTo>
                  <a:lnTo>
                    <a:pt x="26402" y="388069"/>
                  </a:lnTo>
                  <a:lnTo>
                    <a:pt x="22975" y="366025"/>
                  </a:lnTo>
                  <a:lnTo>
                    <a:pt x="19521" y="343182"/>
                  </a:lnTo>
                  <a:lnTo>
                    <a:pt x="16049" y="319785"/>
                  </a:lnTo>
                  <a:lnTo>
                    <a:pt x="12570" y="296008"/>
                  </a:lnTo>
                  <a:lnTo>
                    <a:pt x="9250" y="271973"/>
                  </a:lnTo>
                  <a:lnTo>
                    <a:pt x="6400" y="247763"/>
                  </a:lnTo>
                  <a:lnTo>
                    <a:pt x="4152" y="223445"/>
                  </a:lnTo>
                  <a:lnTo>
                    <a:pt x="2473" y="199384"/>
                  </a:lnTo>
                  <a:lnTo>
                    <a:pt x="1263" y="176221"/>
                  </a:lnTo>
                  <a:lnTo>
                    <a:pt x="416" y="154237"/>
                  </a:lnTo>
                  <a:lnTo>
                    <a:pt x="0" y="133543"/>
                  </a:lnTo>
                  <a:lnTo>
                    <a:pt x="244" y="114249"/>
                  </a:lnTo>
                  <a:lnTo>
                    <a:pt x="1227" y="96274"/>
                  </a:lnTo>
                  <a:lnTo>
                    <a:pt x="3039" y="79557"/>
                  </a:lnTo>
                  <a:lnTo>
                    <a:pt x="5858" y="64154"/>
                  </a:lnTo>
                  <a:lnTo>
                    <a:pt x="9688" y="49980"/>
                  </a:lnTo>
                  <a:lnTo>
                    <a:pt x="14549" y="37154"/>
                  </a:lnTo>
                  <a:lnTo>
                    <a:pt x="20561" y="26056"/>
                  </a:lnTo>
                  <a:lnTo>
                    <a:pt x="27683" y="16747"/>
                  </a:lnTo>
                  <a:lnTo>
                    <a:pt x="35907" y="9326"/>
                  </a:lnTo>
                  <a:lnTo>
                    <a:pt x="45329" y="4082"/>
                  </a:lnTo>
                  <a:lnTo>
                    <a:pt x="55886" y="971"/>
                  </a:lnTo>
                  <a:lnTo>
                    <a:pt x="67228" y="0"/>
                  </a:lnTo>
                  <a:lnTo>
                    <a:pt x="78832" y="1384"/>
                  </a:lnTo>
                  <a:lnTo>
                    <a:pt x="90367" y="5018"/>
                  </a:lnTo>
                  <a:lnTo>
                    <a:pt x="101381" y="10540"/>
                  </a:lnTo>
                  <a:lnTo>
                    <a:pt x="111245" y="17526"/>
                  </a:lnTo>
                  <a:lnTo>
                    <a:pt x="119728" y="25596"/>
                  </a:lnTo>
                  <a:lnTo>
                    <a:pt x="126932" y="34605"/>
                  </a:lnTo>
                  <a:lnTo>
                    <a:pt x="133094" y="44628"/>
                  </a:lnTo>
                  <a:lnTo>
                    <a:pt x="138462" y="55629"/>
                  </a:lnTo>
                  <a:lnTo>
                    <a:pt x="143087" y="67456"/>
                  </a:lnTo>
                  <a:lnTo>
                    <a:pt x="146830" y="79928"/>
                  </a:lnTo>
                  <a:lnTo>
                    <a:pt x="149678" y="92865"/>
                  </a:lnTo>
                  <a:lnTo>
                    <a:pt x="151421" y="105807"/>
                  </a:lnTo>
                  <a:lnTo>
                    <a:pt x="151609" y="118037"/>
                  </a:lnTo>
                  <a:lnTo>
                    <a:pt x="150140" y="129222"/>
                  </a:lnTo>
                  <a:lnTo>
                    <a:pt x="147203" y="139375"/>
                  </a:lnTo>
                  <a:lnTo>
                    <a:pt x="143097" y="148663"/>
                  </a:lnTo>
                  <a:lnTo>
                    <a:pt x="138111" y="157284"/>
                  </a:lnTo>
                  <a:lnTo>
                    <a:pt x="132324" y="165414"/>
                  </a:lnTo>
                  <a:lnTo>
                    <a:pt x="125617" y="173196"/>
                  </a:lnTo>
                  <a:lnTo>
                    <a:pt x="117991" y="180726"/>
                  </a:lnTo>
                  <a:lnTo>
                    <a:pt x="109413" y="187750"/>
                  </a:lnTo>
                  <a:lnTo>
                    <a:pt x="99746" y="193709"/>
                  </a:lnTo>
                  <a:lnTo>
                    <a:pt x="89025" y="198381"/>
                  </a:lnTo>
                  <a:lnTo>
                    <a:pt x="77639" y="201863"/>
                  </a:lnTo>
                  <a:lnTo>
                    <a:pt x="64909" y="204742"/>
                  </a:lnTo>
                  <a:lnTo>
                    <a:pt x="47481" y="207270"/>
                  </a:lnTo>
                  <a:lnTo>
                    <a:pt x="19635" y="2098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12103" y="369550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432082" y="4377104"/>
            <a:ext cx="1544735" cy="862720"/>
            <a:chOff x="2432082" y="4377104"/>
            <a:chExt cx="1544735" cy="862720"/>
          </a:xfrm>
        </p:grpSpPr>
        <p:sp>
          <p:nvSpPr>
            <p:cNvPr id="37" name="Freeform 36"/>
            <p:cNvSpPr/>
            <p:nvPr/>
          </p:nvSpPr>
          <p:spPr>
            <a:xfrm>
              <a:off x="2432082" y="4600953"/>
              <a:ext cx="396073" cy="620590"/>
            </a:xfrm>
            <a:custGeom>
              <a:avLst/>
              <a:gdLst/>
              <a:ahLst/>
              <a:cxnLst/>
              <a:rect l="0" t="0" r="0" b="0"/>
              <a:pathLst>
                <a:path w="396073" h="620590">
                  <a:moveTo>
                    <a:pt x="273741" y="0"/>
                  </a:moveTo>
                  <a:lnTo>
                    <a:pt x="264873" y="3001"/>
                  </a:lnTo>
                  <a:lnTo>
                    <a:pt x="255886" y="6423"/>
                  </a:lnTo>
                  <a:lnTo>
                    <a:pt x="245891" y="10615"/>
                  </a:lnTo>
                  <a:lnTo>
                    <a:pt x="234910" y="15342"/>
                  </a:lnTo>
                  <a:lnTo>
                    <a:pt x="223099" y="20176"/>
                  </a:lnTo>
                  <a:lnTo>
                    <a:pt x="210645" y="24844"/>
                  </a:lnTo>
                  <a:lnTo>
                    <a:pt x="197880" y="28934"/>
                  </a:lnTo>
                  <a:lnTo>
                    <a:pt x="185248" y="31839"/>
                  </a:lnTo>
                  <a:lnTo>
                    <a:pt x="172974" y="33345"/>
                  </a:lnTo>
                  <a:lnTo>
                    <a:pt x="160939" y="33727"/>
                  </a:lnTo>
                  <a:lnTo>
                    <a:pt x="148785" y="33535"/>
                  </a:lnTo>
                  <a:lnTo>
                    <a:pt x="136309" y="33157"/>
                  </a:lnTo>
                  <a:lnTo>
                    <a:pt x="123470" y="32942"/>
                  </a:lnTo>
                  <a:lnTo>
                    <a:pt x="110311" y="33263"/>
                  </a:lnTo>
                  <a:lnTo>
                    <a:pt x="96917" y="34279"/>
                  </a:lnTo>
                  <a:lnTo>
                    <a:pt x="84008" y="36438"/>
                  </a:lnTo>
                  <a:lnTo>
                    <a:pt x="72863" y="40549"/>
                  </a:lnTo>
                  <a:lnTo>
                    <a:pt x="64048" y="46874"/>
                  </a:lnTo>
                  <a:lnTo>
                    <a:pt x="57624" y="55206"/>
                  </a:lnTo>
                  <a:lnTo>
                    <a:pt x="53515" y="65157"/>
                  </a:lnTo>
                  <a:lnTo>
                    <a:pt x="51418" y="76330"/>
                  </a:lnTo>
                  <a:lnTo>
                    <a:pt x="50921" y="88389"/>
                  </a:lnTo>
                  <a:lnTo>
                    <a:pt x="51625" y="101073"/>
                  </a:lnTo>
                  <a:lnTo>
                    <a:pt x="53199" y="114192"/>
                  </a:lnTo>
                  <a:lnTo>
                    <a:pt x="55385" y="127609"/>
                  </a:lnTo>
                  <a:lnTo>
                    <a:pt x="57996" y="141228"/>
                  </a:lnTo>
                  <a:lnTo>
                    <a:pt x="60899" y="154985"/>
                  </a:lnTo>
                  <a:lnTo>
                    <a:pt x="64000" y="168836"/>
                  </a:lnTo>
                  <a:lnTo>
                    <a:pt x="67235" y="182747"/>
                  </a:lnTo>
                  <a:lnTo>
                    <a:pt x="70560" y="196696"/>
                  </a:lnTo>
                  <a:lnTo>
                    <a:pt x="73947" y="210506"/>
                  </a:lnTo>
                  <a:lnTo>
                    <a:pt x="77375" y="223858"/>
                  </a:lnTo>
                  <a:lnTo>
                    <a:pt x="80829" y="236617"/>
                  </a:lnTo>
                  <a:lnTo>
                    <a:pt x="84302" y="248814"/>
                  </a:lnTo>
                  <a:lnTo>
                    <a:pt x="87787" y="260544"/>
                  </a:lnTo>
                  <a:lnTo>
                    <a:pt x="91289" y="271896"/>
                  </a:lnTo>
                  <a:lnTo>
                    <a:pt x="95134" y="282146"/>
                  </a:lnTo>
                  <a:lnTo>
                    <a:pt x="99933" y="289835"/>
                  </a:lnTo>
                  <a:lnTo>
                    <a:pt x="105939" y="294370"/>
                  </a:lnTo>
                  <a:lnTo>
                    <a:pt x="112923" y="295956"/>
                  </a:lnTo>
                  <a:lnTo>
                    <a:pt x="120375" y="295126"/>
                  </a:lnTo>
                  <a:lnTo>
                    <a:pt x="127947" y="292463"/>
                  </a:lnTo>
                  <a:lnTo>
                    <a:pt x="135640" y="288628"/>
                  </a:lnTo>
                  <a:lnTo>
                    <a:pt x="143709" y="284320"/>
                  </a:lnTo>
                  <a:lnTo>
                    <a:pt x="152288" y="279961"/>
                  </a:lnTo>
                  <a:lnTo>
                    <a:pt x="161524" y="275888"/>
                  </a:lnTo>
                  <a:lnTo>
                    <a:pt x="171642" y="272452"/>
                  </a:lnTo>
                  <a:lnTo>
                    <a:pt x="182672" y="269776"/>
                  </a:lnTo>
                  <a:lnTo>
                    <a:pt x="194335" y="267961"/>
                  </a:lnTo>
                  <a:lnTo>
                    <a:pt x="206157" y="267184"/>
                  </a:lnTo>
                  <a:lnTo>
                    <a:pt x="217846" y="267438"/>
                  </a:lnTo>
                  <a:lnTo>
                    <a:pt x="229304" y="268571"/>
                  </a:lnTo>
                  <a:lnTo>
                    <a:pt x="240530" y="270395"/>
                  </a:lnTo>
                  <a:lnTo>
                    <a:pt x="251558" y="272734"/>
                  </a:lnTo>
                  <a:lnTo>
                    <a:pt x="262269" y="275609"/>
                  </a:lnTo>
                  <a:lnTo>
                    <a:pt x="272395" y="279215"/>
                  </a:lnTo>
                  <a:lnTo>
                    <a:pt x="281844" y="283609"/>
                  </a:lnTo>
                  <a:lnTo>
                    <a:pt x="290835" y="288865"/>
                  </a:lnTo>
                  <a:lnTo>
                    <a:pt x="299793" y="295149"/>
                  </a:lnTo>
                  <a:lnTo>
                    <a:pt x="308971" y="302459"/>
                  </a:lnTo>
                  <a:lnTo>
                    <a:pt x="318442" y="310809"/>
                  </a:lnTo>
                  <a:lnTo>
                    <a:pt x="328186" y="320316"/>
                  </a:lnTo>
                  <a:lnTo>
                    <a:pt x="338143" y="330930"/>
                  </a:lnTo>
                  <a:lnTo>
                    <a:pt x="347932" y="342311"/>
                  </a:lnTo>
                  <a:lnTo>
                    <a:pt x="356891" y="353943"/>
                  </a:lnTo>
                  <a:lnTo>
                    <a:pt x="364726" y="365509"/>
                  </a:lnTo>
                  <a:lnTo>
                    <a:pt x="371477" y="377053"/>
                  </a:lnTo>
                  <a:lnTo>
                    <a:pt x="377327" y="388870"/>
                  </a:lnTo>
                  <a:lnTo>
                    <a:pt x="382482" y="401118"/>
                  </a:lnTo>
                  <a:lnTo>
                    <a:pt x="386962" y="413801"/>
                  </a:lnTo>
                  <a:lnTo>
                    <a:pt x="390607" y="426855"/>
                  </a:lnTo>
                  <a:lnTo>
                    <a:pt x="393392" y="440197"/>
                  </a:lnTo>
                  <a:lnTo>
                    <a:pt x="395264" y="453751"/>
                  </a:lnTo>
                  <a:lnTo>
                    <a:pt x="396072" y="467457"/>
                  </a:lnTo>
                  <a:lnTo>
                    <a:pt x="395822" y="481263"/>
                  </a:lnTo>
                  <a:lnTo>
                    <a:pt x="394179" y="494976"/>
                  </a:lnTo>
                  <a:lnTo>
                    <a:pt x="390416" y="508262"/>
                  </a:lnTo>
                  <a:lnTo>
                    <a:pt x="384324" y="520973"/>
                  </a:lnTo>
                  <a:lnTo>
                    <a:pt x="376149" y="532966"/>
                  </a:lnTo>
                  <a:lnTo>
                    <a:pt x="366302" y="544028"/>
                  </a:lnTo>
                  <a:lnTo>
                    <a:pt x="355204" y="554131"/>
                  </a:lnTo>
                  <a:lnTo>
                    <a:pt x="343364" y="563238"/>
                  </a:lnTo>
                  <a:lnTo>
                    <a:pt x="331359" y="571218"/>
                  </a:lnTo>
                  <a:lnTo>
                    <a:pt x="319515" y="578106"/>
                  </a:lnTo>
                  <a:lnTo>
                    <a:pt x="307937" y="584073"/>
                  </a:lnTo>
                  <a:lnTo>
                    <a:pt x="296623" y="589323"/>
                  </a:lnTo>
                  <a:lnTo>
                    <a:pt x="285524" y="594044"/>
                  </a:lnTo>
                  <a:lnTo>
                    <a:pt x="274423" y="598386"/>
                  </a:lnTo>
                  <a:lnTo>
                    <a:pt x="262970" y="602463"/>
                  </a:lnTo>
                  <a:lnTo>
                    <a:pt x="250986" y="606352"/>
                  </a:lnTo>
                  <a:lnTo>
                    <a:pt x="237984" y="609948"/>
                  </a:lnTo>
                  <a:lnTo>
                    <a:pt x="223127" y="612984"/>
                  </a:lnTo>
                  <a:lnTo>
                    <a:pt x="206129" y="615357"/>
                  </a:lnTo>
                  <a:lnTo>
                    <a:pt x="187339" y="617119"/>
                  </a:lnTo>
                  <a:lnTo>
                    <a:pt x="167438" y="618385"/>
                  </a:lnTo>
                  <a:lnTo>
                    <a:pt x="146948" y="619273"/>
                  </a:lnTo>
                  <a:lnTo>
                    <a:pt x="126327" y="619888"/>
                  </a:lnTo>
                  <a:lnTo>
                    <a:pt x="106038" y="620308"/>
                  </a:lnTo>
                  <a:lnTo>
                    <a:pt x="86305" y="620589"/>
                  </a:lnTo>
                  <a:lnTo>
                    <a:pt x="67691" y="620581"/>
                  </a:lnTo>
                  <a:lnTo>
                    <a:pt x="49277" y="619831"/>
                  </a:lnTo>
                  <a:lnTo>
                    <a:pt x="28326" y="617156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11150" y="4377104"/>
              <a:ext cx="209508" cy="234379"/>
            </a:xfrm>
            <a:custGeom>
              <a:avLst/>
              <a:gdLst/>
              <a:ahLst/>
              <a:cxnLst/>
              <a:rect l="0" t="0" r="0" b="0"/>
              <a:pathLst>
                <a:path w="209508" h="234379">
                  <a:moveTo>
                    <a:pt x="0" y="13279"/>
                  </a:moveTo>
                  <a:lnTo>
                    <a:pt x="11802" y="13212"/>
                  </a:lnTo>
                  <a:lnTo>
                    <a:pt x="23571" y="12572"/>
                  </a:lnTo>
                  <a:lnTo>
                    <a:pt x="36466" y="11280"/>
                  </a:lnTo>
                  <a:lnTo>
                    <a:pt x="50487" y="9593"/>
                  </a:lnTo>
                  <a:lnTo>
                    <a:pt x="65464" y="7925"/>
                  </a:lnTo>
                  <a:lnTo>
                    <a:pt x="81186" y="6512"/>
                  </a:lnTo>
                  <a:lnTo>
                    <a:pt x="97461" y="5413"/>
                  </a:lnTo>
                  <a:lnTo>
                    <a:pt x="114134" y="4603"/>
                  </a:lnTo>
                  <a:lnTo>
                    <a:pt x="131075" y="4020"/>
                  </a:lnTo>
                  <a:lnTo>
                    <a:pt x="147872" y="3441"/>
                  </a:lnTo>
                  <a:lnTo>
                    <a:pt x="163850" y="2513"/>
                  </a:lnTo>
                  <a:lnTo>
                    <a:pt x="178685" y="1091"/>
                  </a:lnTo>
                  <a:lnTo>
                    <a:pt x="191594" y="0"/>
                  </a:lnTo>
                  <a:lnTo>
                    <a:pt x="201225" y="857"/>
                  </a:lnTo>
                  <a:lnTo>
                    <a:pt x="207134" y="4403"/>
                  </a:lnTo>
                  <a:lnTo>
                    <a:pt x="209507" y="10400"/>
                  </a:lnTo>
                  <a:lnTo>
                    <a:pt x="208690" y="18104"/>
                  </a:lnTo>
                  <a:lnTo>
                    <a:pt x="205225" y="26879"/>
                  </a:lnTo>
                  <a:lnTo>
                    <a:pt x="199870" y="36310"/>
                  </a:lnTo>
                  <a:lnTo>
                    <a:pt x="193472" y="46144"/>
                  </a:lnTo>
                  <a:lnTo>
                    <a:pt x="186591" y="56223"/>
                  </a:lnTo>
                  <a:lnTo>
                    <a:pt x="179520" y="66291"/>
                  </a:lnTo>
                  <a:lnTo>
                    <a:pt x="172394" y="75985"/>
                  </a:lnTo>
                  <a:lnTo>
                    <a:pt x="165267" y="85147"/>
                  </a:lnTo>
                  <a:lnTo>
                    <a:pt x="158158" y="94115"/>
                  </a:lnTo>
                  <a:lnTo>
                    <a:pt x="151071" y="103591"/>
                  </a:lnTo>
                  <a:lnTo>
                    <a:pt x="144002" y="113925"/>
                  </a:lnTo>
                  <a:lnTo>
                    <a:pt x="136947" y="124818"/>
                  </a:lnTo>
                  <a:lnTo>
                    <a:pt x="129904" y="135523"/>
                  </a:lnTo>
                  <a:lnTo>
                    <a:pt x="122868" y="145617"/>
                  </a:lnTo>
                  <a:lnTo>
                    <a:pt x="115837" y="155174"/>
                  </a:lnTo>
                  <a:lnTo>
                    <a:pt x="108810" y="164578"/>
                  </a:lnTo>
                  <a:lnTo>
                    <a:pt x="101791" y="174083"/>
                  </a:lnTo>
                  <a:lnTo>
                    <a:pt x="94888" y="183711"/>
                  </a:lnTo>
                  <a:lnTo>
                    <a:pt x="87533" y="194482"/>
                  </a:lnTo>
                  <a:lnTo>
                    <a:pt x="77964" y="209581"/>
                  </a:lnTo>
                  <a:lnTo>
                    <a:pt x="63171" y="2343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26922" y="4748352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54344" y="2934"/>
                  </a:lnTo>
                  <a:lnTo>
                    <a:pt x="245357" y="5715"/>
                  </a:lnTo>
                  <a:lnTo>
                    <a:pt x="235362" y="8611"/>
                  </a:lnTo>
                  <a:lnTo>
                    <a:pt x="224381" y="11478"/>
                  </a:lnTo>
                  <a:lnTo>
                    <a:pt x="212570" y="13995"/>
                  </a:lnTo>
                  <a:lnTo>
                    <a:pt x="200107" y="16010"/>
                  </a:lnTo>
                  <a:lnTo>
                    <a:pt x="186996" y="17696"/>
                  </a:lnTo>
                  <a:lnTo>
                    <a:pt x="173067" y="19439"/>
                  </a:lnTo>
                  <a:lnTo>
                    <a:pt x="158297" y="21465"/>
                  </a:lnTo>
                  <a:lnTo>
                    <a:pt x="142956" y="23827"/>
                  </a:lnTo>
                  <a:lnTo>
                    <a:pt x="127505" y="26492"/>
                  </a:lnTo>
                  <a:lnTo>
                    <a:pt x="112223" y="29398"/>
                  </a:lnTo>
                  <a:lnTo>
                    <a:pt x="97199" y="32486"/>
                  </a:lnTo>
                  <a:lnTo>
                    <a:pt x="82424" y="35705"/>
                  </a:lnTo>
                  <a:lnTo>
                    <a:pt x="67870" y="39011"/>
                  </a:lnTo>
                  <a:lnTo>
                    <a:pt x="53899" y="42225"/>
                  </a:lnTo>
                  <a:lnTo>
                    <a:pt x="39798" y="45344"/>
                  </a:lnTo>
                  <a:lnTo>
                    <a:pt x="23211" y="486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10040" y="4927336"/>
              <a:ext cx="159038" cy="312488"/>
            </a:xfrm>
            <a:custGeom>
              <a:avLst/>
              <a:gdLst/>
              <a:ahLst/>
              <a:cxnLst/>
              <a:rect l="0" t="0" r="0" b="0"/>
              <a:pathLst>
                <a:path w="159038" h="312488">
                  <a:moveTo>
                    <a:pt x="159037" y="31586"/>
                  </a:moveTo>
                  <a:lnTo>
                    <a:pt x="153170" y="37521"/>
                  </a:lnTo>
                  <a:lnTo>
                    <a:pt x="147605" y="43725"/>
                  </a:lnTo>
                  <a:lnTo>
                    <a:pt x="141806" y="50820"/>
                  </a:lnTo>
                  <a:lnTo>
                    <a:pt x="135726" y="58761"/>
                  </a:lnTo>
                  <a:lnTo>
                    <a:pt x="129396" y="67407"/>
                  </a:lnTo>
                  <a:lnTo>
                    <a:pt x="122872" y="76606"/>
                  </a:lnTo>
                  <a:lnTo>
                    <a:pt x="116369" y="86378"/>
                  </a:lnTo>
                  <a:lnTo>
                    <a:pt x="110234" y="96917"/>
                  </a:lnTo>
                  <a:lnTo>
                    <a:pt x="104626" y="108259"/>
                  </a:lnTo>
                  <a:lnTo>
                    <a:pt x="99369" y="120145"/>
                  </a:lnTo>
                  <a:lnTo>
                    <a:pt x="94072" y="132123"/>
                  </a:lnTo>
                  <a:lnTo>
                    <a:pt x="88510" y="143925"/>
                  </a:lnTo>
                  <a:lnTo>
                    <a:pt x="82791" y="155630"/>
                  </a:lnTo>
                  <a:lnTo>
                    <a:pt x="77250" y="167554"/>
                  </a:lnTo>
                  <a:lnTo>
                    <a:pt x="72077" y="179869"/>
                  </a:lnTo>
                  <a:lnTo>
                    <a:pt x="67299" y="192428"/>
                  </a:lnTo>
                  <a:lnTo>
                    <a:pt x="62862" y="204867"/>
                  </a:lnTo>
                  <a:lnTo>
                    <a:pt x="58700" y="216981"/>
                  </a:lnTo>
                  <a:lnTo>
                    <a:pt x="54904" y="228897"/>
                  </a:lnTo>
                  <a:lnTo>
                    <a:pt x="51728" y="240965"/>
                  </a:lnTo>
                  <a:lnTo>
                    <a:pt x="49266" y="253370"/>
                  </a:lnTo>
                  <a:lnTo>
                    <a:pt x="47782" y="265821"/>
                  </a:lnTo>
                  <a:lnTo>
                    <a:pt x="47767" y="277654"/>
                  </a:lnTo>
                  <a:lnTo>
                    <a:pt x="49359" y="288526"/>
                  </a:lnTo>
                  <a:lnTo>
                    <a:pt x="52547" y="297944"/>
                  </a:lnTo>
                  <a:lnTo>
                    <a:pt x="57354" y="305134"/>
                  </a:lnTo>
                  <a:lnTo>
                    <a:pt x="63623" y="309884"/>
                  </a:lnTo>
                  <a:lnTo>
                    <a:pt x="71086" y="312293"/>
                  </a:lnTo>
                  <a:lnTo>
                    <a:pt x="79457" y="312487"/>
                  </a:lnTo>
                  <a:lnTo>
                    <a:pt x="88486" y="310766"/>
                  </a:lnTo>
                  <a:lnTo>
                    <a:pt x="97818" y="307361"/>
                  </a:lnTo>
                  <a:lnTo>
                    <a:pt x="107002" y="302343"/>
                  </a:lnTo>
                  <a:lnTo>
                    <a:pt x="115802" y="295899"/>
                  </a:lnTo>
                  <a:lnTo>
                    <a:pt x="124014" y="288304"/>
                  </a:lnTo>
                  <a:lnTo>
                    <a:pt x="131385" y="279838"/>
                  </a:lnTo>
                  <a:lnTo>
                    <a:pt x="137852" y="270735"/>
                  </a:lnTo>
                  <a:lnTo>
                    <a:pt x="143196" y="261184"/>
                  </a:lnTo>
                  <a:lnTo>
                    <a:pt x="146962" y="251319"/>
                  </a:lnTo>
                  <a:lnTo>
                    <a:pt x="149042" y="241244"/>
                  </a:lnTo>
                  <a:lnTo>
                    <a:pt x="149303" y="231191"/>
                  </a:lnTo>
                  <a:lnTo>
                    <a:pt x="147435" y="221514"/>
                  </a:lnTo>
                  <a:lnTo>
                    <a:pt x="143473" y="212375"/>
                  </a:lnTo>
                  <a:lnTo>
                    <a:pt x="137729" y="203763"/>
                  </a:lnTo>
                  <a:lnTo>
                    <a:pt x="130594" y="195592"/>
                  </a:lnTo>
                  <a:lnTo>
                    <a:pt x="122424" y="187761"/>
                  </a:lnTo>
                  <a:lnTo>
                    <a:pt x="113349" y="180177"/>
                  </a:lnTo>
                  <a:lnTo>
                    <a:pt x="103281" y="172771"/>
                  </a:lnTo>
                  <a:lnTo>
                    <a:pt x="92259" y="165489"/>
                  </a:lnTo>
                  <a:lnTo>
                    <a:pt x="80757" y="158292"/>
                  </a:lnTo>
                  <a:lnTo>
                    <a:pt x="69570" y="151153"/>
                  </a:lnTo>
                  <a:lnTo>
                    <a:pt x="59120" y="144054"/>
                  </a:lnTo>
                  <a:lnTo>
                    <a:pt x="49478" y="136980"/>
                  </a:lnTo>
                  <a:lnTo>
                    <a:pt x="40540" y="129925"/>
                  </a:lnTo>
                  <a:lnTo>
                    <a:pt x="32163" y="122877"/>
                  </a:lnTo>
                  <a:lnTo>
                    <a:pt x="24366" y="115669"/>
                  </a:lnTo>
                  <a:lnTo>
                    <a:pt x="17341" y="107991"/>
                  </a:lnTo>
                  <a:lnTo>
                    <a:pt x="11139" y="99711"/>
                  </a:lnTo>
                  <a:lnTo>
                    <a:pt x="5988" y="90862"/>
                  </a:lnTo>
                  <a:lnTo>
                    <a:pt x="2358" y="81543"/>
                  </a:lnTo>
                  <a:lnTo>
                    <a:pt x="369" y="71870"/>
                  </a:lnTo>
                  <a:lnTo>
                    <a:pt x="0" y="62105"/>
                  </a:lnTo>
                  <a:lnTo>
                    <a:pt x="1266" y="52629"/>
                  </a:lnTo>
                  <a:lnTo>
                    <a:pt x="4009" y="43633"/>
                  </a:lnTo>
                  <a:lnTo>
                    <a:pt x="8121" y="35288"/>
                  </a:lnTo>
                  <a:lnTo>
                    <a:pt x="13621" y="27830"/>
                  </a:lnTo>
                  <a:lnTo>
                    <a:pt x="20397" y="21300"/>
                  </a:lnTo>
                  <a:lnTo>
                    <a:pt x="28386" y="15744"/>
                  </a:lnTo>
                  <a:lnTo>
                    <a:pt x="37651" y="11303"/>
                  </a:lnTo>
                  <a:lnTo>
                    <a:pt x="48102" y="7943"/>
                  </a:lnTo>
                  <a:lnTo>
                    <a:pt x="59504" y="5493"/>
                  </a:lnTo>
                  <a:lnTo>
                    <a:pt x="72990" y="3492"/>
                  </a:lnTo>
                  <a:lnTo>
                    <a:pt x="93098" y="1762"/>
                  </a:lnTo>
                  <a:lnTo>
                    <a:pt x="12745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90176" y="4684197"/>
              <a:ext cx="586641" cy="285254"/>
            </a:xfrm>
            <a:custGeom>
              <a:avLst/>
              <a:gdLst/>
              <a:ahLst/>
              <a:cxnLst/>
              <a:rect l="0" t="0" r="0" b="0"/>
              <a:pathLst>
                <a:path w="586641" h="285254">
                  <a:moveTo>
                    <a:pt x="0" y="106269"/>
                  </a:moveTo>
                  <a:lnTo>
                    <a:pt x="11735" y="106269"/>
                  </a:lnTo>
                  <a:lnTo>
                    <a:pt x="22864" y="106269"/>
                  </a:lnTo>
                  <a:lnTo>
                    <a:pt x="34462" y="106269"/>
                  </a:lnTo>
                  <a:lnTo>
                    <a:pt x="46623" y="106269"/>
                  </a:lnTo>
                  <a:lnTo>
                    <a:pt x="59283" y="106269"/>
                  </a:lnTo>
                  <a:lnTo>
                    <a:pt x="72339" y="106269"/>
                  </a:lnTo>
                  <a:lnTo>
                    <a:pt x="85691" y="106269"/>
                  </a:lnTo>
                  <a:lnTo>
                    <a:pt x="99257" y="106269"/>
                  </a:lnTo>
                  <a:lnTo>
                    <a:pt x="112967" y="106264"/>
                  </a:lnTo>
                  <a:lnTo>
                    <a:pt x="126613" y="106091"/>
                  </a:lnTo>
                  <a:lnTo>
                    <a:pt x="139855" y="105443"/>
                  </a:lnTo>
                  <a:lnTo>
                    <a:pt x="152550" y="104195"/>
                  </a:lnTo>
                  <a:lnTo>
                    <a:pt x="165041" y="102542"/>
                  </a:lnTo>
                  <a:lnTo>
                    <a:pt x="178035" y="100894"/>
                  </a:lnTo>
                  <a:lnTo>
                    <a:pt x="191889" y="99486"/>
                  </a:lnTo>
                  <a:lnTo>
                    <a:pt x="206466" y="98221"/>
                  </a:lnTo>
                  <a:lnTo>
                    <a:pt x="221331" y="96765"/>
                  </a:lnTo>
                  <a:lnTo>
                    <a:pt x="236189" y="94938"/>
                  </a:lnTo>
                  <a:lnTo>
                    <a:pt x="251082" y="92881"/>
                  </a:lnTo>
                  <a:lnTo>
                    <a:pt x="266293" y="90953"/>
                  </a:lnTo>
                  <a:lnTo>
                    <a:pt x="281964" y="89358"/>
                  </a:lnTo>
                  <a:lnTo>
                    <a:pt x="297928" y="88136"/>
                  </a:lnTo>
                  <a:lnTo>
                    <a:pt x="313805" y="87240"/>
                  </a:lnTo>
                  <a:lnTo>
                    <a:pt x="329382" y="86599"/>
                  </a:lnTo>
                  <a:lnTo>
                    <a:pt x="344775" y="85981"/>
                  </a:lnTo>
                  <a:lnTo>
                    <a:pt x="360330" y="85027"/>
                  </a:lnTo>
                  <a:lnTo>
                    <a:pt x="376235" y="83570"/>
                  </a:lnTo>
                  <a:lnTo>
                    <a:pt x="392359" y="81775"/>
                  </a:lnTo>
                  <a:lnTo>
                    <a:pt x="408343" y="80031"/>
                  </a:lnTo>
                  <a:lnTo>
                    <a:pt x="423987" y="78564"/>
                  </a:lnTo>
                  <a:lnTo>
                    <a:pt x="439256" y="77428"/>
                  </a:lnTo>
                  <a:lnTo>
                    <a:pt x="454195" y="76591"/>
                  </a:lnTo>
                  <a:lnTo>
                    <a:pt x="468869" y="75998"/>
                  </a:lnTo>
                  <a:lnTo>
                    <a:pt x="483182" y="75753"/>
                  </a:lnTo>
                  <a:lnTo>
                    <a:pt x="496879" y="76113"/>
                  </a:lnTo>
                  <a:lnTo>
                    <a:pt x="509874" y="77161"/>
                  </a:lnTo>
                  <a:lnTo>
                    <a:pt x="522228" y="78507"/>
                  </a:lnTo>
                  <a:lnTo>
                    <a:pt x="534066" y="79417"/>
                  </a:lnTo>
                  <a:lnTo>
                    <a:pt x="545481" y="79483"/>
                  </a:lnTo>
                  <a:lnTo>
                    <a:pt x="555450" y="77872"/>
                  </a:lnTo>
                  <a:lnTo>
                    <a:pt x="561754" y="74142"/>
                  </a:lnTo>
                  <a:lnTo>
                    <a:pt x="563691" y="69324"/>
                  </a:lnTo>
                  <a:lnTo>
                    <a:pt x="562328" y="63894"/>
                  </a:lnTo>
                  <a:lnTo>
                    <a:pt x="558831" y="58029"/>
                  </a:lnTo>
                  <a:lnTo>
                    <a:pt x="553852" y="52002"/>
                  </a:lnTo>
                  <a:lnTo>
                    <a:pt x="547585" y="46204"/>
                  </a:lnTo>
                  <a:lnTo>
                    <a:pt x="540205" y="40830"/>
                  </a:lnTo>
                  <a:lnTo>
                    <a:pt x="531767" y="35735"/>
                  </a:lnTo>
                  <a:lnTo>
                    <a:pt x="522180" y="30548"/>
                  </a:lnTo>
                  <a:lnTo>
                    <a:pt x="511503" y="25056"/>
                  </a:lnTo>
                  <a:lnTo>
                    <a:pt x="500076" y="19213"/>
                  </a:lnTo>
                  <a:lnTo>
                    <a:pt x="488411" y="13059"/>
                  </a:lnTo>
                  <a:lnTo>
                    <a:pt x="476833" y="6689"/>
                  </a:lnTo>
                  <a:lnTo>
                    <a:pt x="465736" y="1398"/>
                  </a:lnTo>
                  <a:lnTo>
                    <a:pt x="457138" y="0"/>
                  </a:lnTo>
                  <a:lnTo>
                    <a:pt x="453567" y="2913"/>
                  </a:lnTo>
                  <a:lnTo>
                    <a:pt x="454993" y="7858"/>
                  </a:lnTo>
                  <a:lnTo>
                    <a:pt x="460142" y="13851"/>
                  </a:lnTo>
                  <a:lnTo>
                    <a:pt x="467596" y="20770"/>
                  </a:lnTo>
                  <a:lnTo>
                    <a:pt x="476368" y="28561"/>
                  </a:lnTo>
                  <a:lnTo>
                    <a:pt x="485880" y="37090"/>
                  </a:lnTo>
                  <a:lnTo>
                    <a:pt x="495808" y="46198"/>
                  </a:lnTo>
                  <a:lnTo>
                    <a:pt x="505976" y="55731"/>
                  </a:lnTo>
                  <a:lnTo>
                    <a:pt x="516283" y="65405"/>
                  </a:lnTo>
                  <a:lnTo>
                    <a:pt x="526673" y="74819"/>
                  </a:lnTo>
                  <a:lnTo>
                    <a:pt x="537109" y="83780"/>
                  </a:lnTo>
                  <a:lnTo>
                    <a:pt x="547410" y="92270"/>
                  </a:lnTo>
                  <a:lnTo>
                    <a:pt x="557253" y="100358"/>
                  </a:lnTo>
                  <a:lnTo>
                    <a:pt x="566491" y="108139"/>
                  </a:lnTo>
                  <a:lnTo>
                    <a:pt x="574660" y="115858"/>
                  </a:lnTo>
                  <a:lnTo>
                    <a:pt x="580937" y="123887"/>
                  </a:lnTo>
                  <a:lnTo>
                    <a:pt x="585029" y="132402"/>
                  </a:lnTo>
                  <a:lnTo>
                    <a:pt x="586640" y="141240"/>
                  </a:lnTo>
                  <a:lnTo>
                    <a:pt x="585227" y="150020"/>
                  </a:lnTo>
                  <a:lnTo>
                    <a:pt x="580801" y="158518"/>
                  </a:lnTo>
                  <a:lnTo>
                    <a:pt x="574119" y="166680"/>
                  </a:lnTo>
                  <a:lnTo>
                    <a:pt x="566356" y="174541"/>
                  </a:lnTo>
                  <a:lnTo>
                    <a:pt x="558295" y="182161"/>
                  </a:lnTo>
                  <a:lnTo>
                    <a:pt x="550297" y="189600"/>
                  </a:lnTo>
                  <a:lnTo>
                    <a:pt x="542481" y="196908"/>
                  </a:lnTo>
                  <a:lnTo>
                    <a:pt x="534859" y="204125"/>
                  </a:lnTo>
                  <a:lnTo>
                    <a:pt x="527403" y="211278"/>
                  </a:lnTo>
                  <a:lnTo>
                    <a:pt x="520074" y="218389"/>
                  </a:lnTo>
                  <a:lnTo>
                    <a:pt x="512841" y="225468"/>
                  </a:lnTo>
                  <a:lnTo>
                    <a:pt x="505674" y="232528"/>
                  </a:lnTo>
                  <a:lnTo>
                    <a:pt x="498555" y="239574"/>
                  </a:lnTo>
                  <a:lnTo>
                    <a:pt x="491473" y="246607"/>
                  </a:lnTo>
                  <a:lnTo>
                    <a:pt x="484528" y="253519"/>
                  </a:lnTo>
                  <a:lnTo>
                    <a:pt x="477141" y="260880"/>
                  </a:lnTo>
                  <a:lnTo>
                    <a:pt x="467545" y="270455"/>
                  </a:lnTo>
                  <a:lnTo>
                    <a:pt x="452725" y="2852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4278093" y="4485140"/>
            <a:ext cx="382313" cy="832149"/>
          </a:xfrm>
          <a:custGeom>
            <a:avLst/>
            <a:gdLst/>
            <a:ahLst/>
            <a:cxnLst/>
            <a:rect l="0" t="0" r="0" b="0"/>
            <a:pathLst>
              <a:path w="382313" h="832149">
                <a:moveTo>
                  <a:pt x="333389" y="0"/>
                </a:moveTo>
                <a:lnTo>
                  <a:pt x="324654" y="5934"/>
                </a:lnTo>
                <a:lnTo>
                  <a:pt x="316948" y="12138"/>
                </a:lnTo>
                <a:lnTo>
                  <a:pt x="309546" y="19239"/>
                </a:lnTo>
                <a:lnTo>
                  <a:pt x="302284" y="27352"/>
                </a:lnTo>
                <a:lnTo>
                  <a:pt x="295106" y="36647"/>
                </a:lnTo>
                <a:lnTo>
                  <a:pt x="287981" y="47090"/>
                </a:lnTo>
                <a:lnTo>
                  <a:pt x="280890" y="58343"/>
                </a:lnTo>
                <a:lnTo>
                  <a:pt x="273823" y="69880"/>
                </a:lnTo>
                <a:lnTo>
                  <a:pt x="266772" y="81377"/>
                </a:lnTo>
                <a:lnTo>
                  <a:pt x="259732" y="92703"/>
                </a:lnTo>
                <a:lnTo>
                  <a:pt x="252699" y="103840"/>
                </a:lnTo>
                <a:lnTo>
                  <a:pt x="245675" y="114817"/>
                </a:lnTo>
                <a:lnTo>
                  <a:pt x="238822" y="125833"/>
                </a:lnTo>
                <a:lnTo>
                  <a:pt x="232447" y="137230"/>
                </a:lnTo>
                <a:lnTo>
                  <a:pt x="226674" y="149158"/>
                </a:lnTo>
                <a:lnTo>
                  <a:pt x="221306" y="161442"/>
                </a:lnTo>
                <a:lnTo>
                  <a:pt x="215934" y="173688"/>
                </a:lnTo>
                <a:lnTo>
                  <a:pt x="210317" y="185671"/>
                </a:lnTo>
                <a:lnTo>
                  <a:pt x="204390" y="197496"/>
                </a:lnTo>
                <a:lnTo>
                  <a:pt x="198179" y="209502"/>
                </a:lnTo>
                <a:lnTo>
                  <a:pt x="191738" y="221872"/>
                </a:lnTo>
                <a:lnTo>
                  <a:pt x="185124" y="234468"/>
                </a:lnTo>
                <a:lnTo>
                  <a:pt x="178384" y="246930"/>
                </a:lnTo>
                <a:lnTo>
                  <a:pt x="171556" y="259066"/>
                </a:lnTo>
                <a:lnTo>
                  <a:pt x="164666" y="271166"/>
                </a:lnTo>
                <a:lnTo>
                  <a:pt x="157735" y="283889"/>
                </a:lnTo>
                <a:lnTo>
                  <a:pt x="150775" y="297553"/>
                </a:lnTo>
                <a:lnTo>
                  <a:pt x="143795" y="311832"/>
                </a:lnTo>
                <a:lnTo>
                  <a:pt x="136803" y="325964"/>
                </a:lnTo>
                <a:lnTo>
                  <a:pt x="129806" y="339512"/>
                </a:lnTo>
                <a:lnTo>
                  <a:pt x="122972" y="352540"/>
                </a:lnTo>
                <a:lnTo>
                  <a:pt x="116610" y="365429"/>
                </a:lnTo>
                <a:lnTo>
                  <a:pt x="110844" y="378431"/>
                </a:lnTo>
                <a:lnTo>
                  <a:pt x="105482" y="391637"/>
                </a:lnTo>
                <a:lnTo>
                  <a:pt x="100113" y="405051"/>
                </a:lnTo>
                <a:lnTo>
                  <a:pt x="94499" y="418637"/>
                </a:lnTo>
                <a:lnTo>
                  <a:pt x="88574" y="432357"/>
                </a:lnTo>
                <a:lnTo>
                  <a:pt x="82363" y="446174"/>
                </a:lnTo>
                <a:lnTo>
                  <a:pt x="75927" y="460060"/>
                </a:lnTo>
                <a:lnTo>
                  <a:pt x="69486" y="473995"/>
                </a:lnTo>
                <a:lnTo>
                  <a:pt x="63395" y="487963"/>
                </a:lnTo>
                <a:lnTo>
                  <a:pt x="57821" y="501954"/>
                </a:lnTo>
                <a:lnTo>
                  <a:pt x="52757" y="515960"/>
                </a:lnTo>
                <a:lnTo>
                  <a:pt x="48123" y="529977"/>
                </a:lnTo>
                <a:lnTo>
                  <a:pt x="43819" y="544001"/>
                </a:lnTo>
                <a:lnTo>
                  <a:pt x="39758" y="558029"/>
                </a:lnTo>
                <a:lnTo>
                  <a:pt x="35870" y="572061"/>
                </a:lnTo>
                <a:lnTo>
                  <a:pt x="32103" y="586090"/>
                </a:lnTo>
                <a:lnTo>
                  <a:pt x="28418" y="599952"/>
                </a:lnTo>
                <a:lnTo>
                  <a:pt x="24791" y="613340"/>
                </a:lnTo>
                <a:lnTo>
                  <a:pt x="21203" y="626123"/>
                </a:lnTo>
                <a:lnTo>
                  <a:pt x="17640" y="638335"/>
                </a:lnTo>
                <a:lnTo>
                  <a:pt x="14095" y="650076"/>
                </a:lnTo>
                <a:lnTo>
                  <a:pt x="10567" y="661467"/>
                </a:lnTo>
                <a:lnTo>
                  <a:pt x="7215" y="672932"/>
                </a:lnTo>
                <a:lnTo>
                  <a:pt x="4342" y="685162"/>
                </a:lnTo>
                <a:lnTo>
                  <a:pt x="2084" y="698472"/>
                </a:lnTo>
                <a:lnTo>
                  <a:pt x="568" y="712838"/>
                </a:lnTo>
                <a:lnTo>
                  <a:pt x="0" y="728085"/>
                </a:lnTo>
                <a:lnTo>
                  <a:pt x="403" y="743996"/>
                </a:lnTo>
                <a:lnTo>
                  <a:pt x="1808" y="759899"/>
                </a:lnTo>
                <a:lnTo>
                  <a:pt x="4347" y="774730"/>
                </a:lnTo>
                <a:lnTo>
                  <a:pt x="7985" y="787987"/>
                </a:lnTo>
                <a:lnTo>
                  <a:pt x="12715" y="799529"/>
                </a:lnTo>
                <a:lnTo>
                  <a:pt x="18638" y="809300"/>
                </a:lnTo>
                <a:lnTo>
                  <a:pt x="25702" y="817456"/>
                </a:lnTo>
                <a:lnTo>
                  <a:pt x="33886" y="823969"/>
                </a:lnTo>
                <a:lnTo>
                  <a:pt x="43281" y="828537"/>
                </a:lnTo>
                <a:lnTo>
                  <a:pt x="53824" y="831172"/>
                </a:lnTo>
                <a:lnTo>
                  <a:pt x="65327" y="832148"/>
                </a:lnTo>
                <a:lnTo>
                  <a:pt x="77573" y="831824"/>
                </a:lnTo>
                <a:lnTo>
                  <a:pt x="90365" y="830527"/>
                </a:lnTo>
                <a:lnTo>
                  <a:pt x="103547" y="828200"/>
                </a:lnTo>
                <a:lnTo>
                  <a:pt x="117002" y="824437"/>
                </a:lnTo>
                <a:lnTo>
                  <a:pt x="130646" y="819127"/>
                </a:lnTo>
                <a:lnTo>
                  <a:pt x="144417" y="812443"/>
                </a:lnTo>
                <a:lnTo>
                  <a:pt x="158276" y="804661"/>
                </a:lnTo>
                <a:lnTo>
                  <a:pt x="172184" y="796059"/>
                </a:lnTo>
                <a:lnTo>
                  <a:pt x="185796" y="787030"/>
                </a:lnTo>
                <a:lnTo>
                  <a:pt x="198484" y="778057"/>
                </a:lnTo>
                <a:lnTo>
                  <a:pt x="209979" y="769392"/>
                </a:lnTo>
                <a:lnTo>
                  <a:pt x="220343" y="760932"/>
                </a:lnTo>
                <a:lnTo>
                  <a:pt x="229772" y="752331"/>
                </a:lnTo>
                <a:lnTo>
                  <a:pt x="238487" y="743398"/>
                </a:lnTo>
                <a:lnTo>
                  <a:pt x="246681" y="734261"/>
                </a:lnTo>
                <a:lnTo>
                  <a:pt x="254505" y="725273"/>
                </a:lnTo>
                <a:lnTo>
                  <a:pt x="262072" y="716623"/>
                </a:lnTo>
                <a:lnTo>
                  <a:pt x="269461" y="708017"/>
                </a:lnTo>
                <a:lnTo>
                  <a:pt x="276730" y="698793"/>
                </a:lnTo>
                <a:lnTo>
                  <a:pt x="283916" y="688626"/>
                </a:lnTo>
                <a:lnTo>
                  <a:pt x="291048" y="677678"/>
                </a:lnTo>
                <a:lnTo>
                  <a:pt x="298143" y="666404"/>
                </a:lnTo>
                <a:lnTo>
                  <a:pt x="305207" y="655116"/>
                </a:lnTo>
                <a:lnTo>
                  <a:pt x="312086" y="643942"/>
                </a:lnTo>
                <a:lnTo>
                  <a:pt x="318480" y="632914"/>
                </a:lnTo>
                <a:lnTo>
                  <a:pt x="324265" y="622018"/>
                </a:lnTo>
                <a:lnTo>
                  <a:pt x="329642" y="611227"/>
                </a:lnTo>
                <a:lnTo>
                  <a:pt x="335019" y="600515"/>
                </a:lnTo>
                <a:lnTo>
                  <a:pt x="340635" y="589860"/>
                </a:lnTo>
                <a:lnTo>
                  <a:pt x="346391" y="579245"/>
                </a:lnTo>
                <a:lnTo>
                  <a:pt x="351956" y="568659"/>
                </a:lnTo>
                <a:lnTo>
                  <a:pt x="357145" y="558090"/>
                </a:lnTo>
                <a:lnTo>
                  <a:pt x="361935" y="547535"/>
                </a:lnTo>
                <a:lnTo>
                  <a:pt x="366378" y="536989"/>
                </a:lnTo>
                <a:lnTo>
                  <a:pt x="370546" y="526439"/>
                </a:lnTo>
                <a:lnTo>
                  <a:pt x="374344" y="515557"/>
                </a:lnTo>
                <a:lnTo>
                  <a:pt x="377523" y="503727"/>
                </a:lnTo>
                <a:lnTo>
                  <a:pt x="379991" y="490693"/>
                </a:lnTo>
                <a:lnTo>
                  <a:pt x="381649" y="476683"/>
                </a:lnTo>
                <a:lnTo>
                  <a:pt x="382312" y="462209"/>
                </a:lnTo>
                <a:lnTo>
                  <a:pt x="381974" y="447625"/>
                </a:lnTo>
                <a:lnTo>
                  <a:pt x="380612" y="433258"/>
                </a:lnTo>
                <a:lnTo>
                  <a:pt x="378103" y="419464"/>
                </a:lnTo>
                <a:lnTo>
                  <a:pt x="374484" y="406395"/>
                </a:lnTo>
                <a:lnTo>
                  <a:pt x="369767" y="394655"/>
                </a:lnTo>
                <a:lnTo>
                  <a:pt x="363852" y="385353"/>
                </a:lnTo>
                <a:lnTo>
                  <a:pt x="356794" y="378881"/>
                </a:lnTo>
                <a:lnTo>
                  <a:pt x="348615" y="375163"/>
                </a:lnTo>
                <a:lnTo>
                  <a:pt x="339222" y="374014"/>
                </a:lnTo>
                <a:lnTo>
                  <a:pt x="328676" y="375058"/>
                </a:lnTo>
                <a:lnTo>
                  <a:pt x="317001" y="377993"/>
                </a:lnTo>
                <a:lnTo>
                  <a:pt x="304108" y="382686"/>
                </a:lnTo>
                <a:lnTo>
                  <a:pt x="290077" y="388909"/>
                </a:lnTo>
                <a:lnTo>
                  <a:pt x="275589" y="396354"/>
                </a:lnTo>
                <a:lnTo>
                  <a:pt x="261782" y="404720"/>
                </a:lnTo>
                <a:lnTo>
                  <a:pt x="249238" y="413754"/>
                </a:lnTo>
                <a:lnTo>
                  <a:pt x="237852" y="423260"/>
                </a:lnTo>
                <a:lnTo>
                  <a:pt x="227130" y="433095"/>
                </a:lnTo>
                <a:lnTo>
                  <a:pt x="216692" y="443154"/>
                </a:lnTo>
                <a:lnTo>
                  <a:pt x="206341" y="453366"/>
                </a:lnTo>
                <a:lnTo>
                  <a:pt x="195989" y="463683"/>
                </a:lnTo>
                <a:lnTo>
                  <a:pt x="185608" y="474073"/>
                </a:lnTo>
                <a:lnTo>
                  <a:pt x="175193" y="484679"/>
                </a:lnTo>
                <a:lnTo>
                  <a:pt x="164747" y="495793"/>
                </a:lnTo>
                <a:lnTo>
                  <a:pt x="154277" y="507531"/>
                </a:lnTo>
                <a:lnTo>
                  <a:pt x="143789" y="519857"/>
                </a:lnTo>
                <a:lnTo>
                  <a:pt x="133288" y="532663"/>
                </a:lnTo>
                <a:lnTo>
                  <a:pt x="122779" y="545835"/>
                </a:lnTo>
                <a:lnTo>
                  <a:pt x="112264" y="559274"/>
                </a:lnTo>
                <a:lnTo>
                  <a:pt x="101744" y="572900"/>
                </a:lnTo>
                <a:lnTo>
                  <a:pt x="91226" y="586660"/>
                </a:lnTo>
                <a:lnTo>
                  <a:pt x="80874" y="600509"/>
                </a:lnTo>
                <a:lnTo>
                  <a:pt x="70996" y="614420"/>
                </a:lnTo>
                <a:lnTo>
                  <a:pt x="61728" y="628364"/>
                </a:lnTo>
                <a:lnTo>
                  <a:pt x="53142" y="642105"/>
                </a:lnTo>
                <a:lnTo>
                  <a:pt x="44393" y="656763"/>
                </a:lnTo>
                <a:lnTo>
                  <a:pt x="33597" y="675861"/>
                </a:lnTo>
                <a:lnTo>
                  <a:pt x="17533" y="705409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73782" y="157927"/>
            <a:ext cx="1153694" cy="921402"/>
            <a:chOff x="473782" y="157927"/>
            <a:chExt cx="1153694" cy="921402"/>
          </a:xfrm>
        </p:grpSpPr>
        <p:sp>
          <p:nvSpPr>
            <p:cNvPr id="2" name="Freeform 1"/>
            <p:cNvSpPr/>
            <p:nvPr/>
          </p:nvSpPr>
          <p:spPr>
            <a:xfrm>
              <a:off x="473782" y="263212"/>
              <a:ext cx="386849" cy="816117"/>
            </a:xfrm>
            <a:custGeom>
              <a:avLst/>
              <a:gdLst/>
              <a:ahLst/>
              <a:cxnLst/>
              <a:rect l="0" t="0" r="0" b="0"/>
              <a:pathLst>
                <a:path w="386849" h="816117">
                  <a:moveTo>
                    <a:pt x="305326" y="0"/>
                  </a:moveTo>
                  <a:lnTo>
                    <a:pt x="296659" y="5935"/>
                  </a:lnTo>
                  <a:lnTo>
                    <a:pt x="289593" y="12139"/>
                  </a:lnTo>
                  <a:lnTo>
                    <a:pt x="283483" y="19230"/>
                  </a:lnTo>
                  <a:lnTo>
                    <a:pt x="277908" y="26998"/>
                  </a:lnTo>
                  <a:lnTo>
                    <a:pt x="272398" y="34996"/>
                  </a:lnTo>
                  <a:lnTo>
                    <a:pt x="266686" y="42942"/>
                  </a:lnTo>
                  <a:lnTo>
                    <a:pt x="260693" y="50889"/>
                  </a:lnTo>
                  <a:lnTo>
                    <a:pt x="254437" y="59130"/>
                  </a:lnTo>
                  <a:lnTo>
                    <a:pt x="247966" y="67825"/>
                  </a:lnTo>
                  <a:lnTo>
                    <a:pt x="241331" y="77138"/>
                  </a:lnTo>
                  <a:lnTo>
                    <a:pt x="234577" y="87308"/>
                  </a:lnTo>
                  <a:lnTo>
                    <a:pt x="227745" y="98373"/>
                  </a:lnTo>
                  <a:lnTo>
                    <a:pt x="221022" y="110060"/>
                  </a:lnTo>
                  <a:lnTo>
                    <a:pt x="214735" y="121897"/>
                  </a:lnTo>
                  <a:lnTo>
                    <a:pt x="209021" y="133606"/>
                  </a:lnTo>
                  <a:lnTo>
                    <a:pt x="203692" y="145416"/>
                  </a:lnTo>
                  <a:lnTo>
                    <a:pt x="198347" y="157944"/>
                  </a:lnTo>
                  <a:lnTo>
                    <a:pt x="192747" y="171472"/>
                  </a:lnTo>
                  <a:lnTo>
                    <a:pt x="186833" y="185491"/>
                  </a:lnTo>
                  <a:lnTo>
                    <a:pt x="180629" y="198915"/>
                  </a:lnTo>
                  <a:lnTo>
                    <a:pt x="174198" y="211170"/>
                  </a:lnTo>
                  <a:lnTo>
                    <a:pt x="167760" y="222347"/>
                  </a:lnTo>
                  <a:lnTo>
                    <a:pt x="161671" y="232921"/>
                  </a:lnTo>
                  <a:lnTo>
                    <a:pt x="156093" y="243265"/>
                  </a:lnTo>
                  <a:lnTo>
                    <a:pt x="150858" y="253892"/>
                  </a:lnTo>
                  <a:lnTo>
                    <a:pt x="145575" y="265492"/>
                  </a:lnTo>
                  <a:lnTo>
                    <a:pt x="140023" y="278337"/>
                  </a:lnTo>
                  <a:lnTo>
                    <a:pt x="134310" y="292036"/>
                  </a:lnTo>
                  <a:lnTo>
                    <a:pt x="128774" y="305764"/>
                  </a:lnTo>
                  <a:lnTo>
                    <a:pt x="123599" y="319030"/>
                  </a:lnTo>
                  <a:lnTo>
                    <a:pt x="118650" y="331697"/>
                  </a:lnTo>
                  <a:lnTo>
                    <a:pt x="113566" y="343808"/>
                  </a:lnTo>
                  <a:lnTo>
                    <a:pt x="108147" y="355480"/>
                  </a:lnTo>
                  <a:lnTo>
                    <a:pt x="102354" y="367149"/>
                  </a:lnTo>
                  <a:lnTo>
                    <a:pt x="96233" y="379523"/>
                  </a:lnTo>
                  <a:lnTo>
                    <a:pt x="89857" y="392925"/>
                  </a:lnTo>
                  <a:lnTo>
                    <a:pt x="83456" y="407014"/>
                  </a:lnTo>
                  <a:lnTo>
                    <a:pt x="77393" y="421011"/>
                  </a:lnTo>
                  <a:lnTo>
                    <a:pt x="71836" y="434461"/>
                  </a:lnTo>
                  <a:lnTo>
                    <a:pt x="66785" y="447253"/>
                  </a:lnTo>
                  <a:lnTo>
                    <a:pt x="62158" y="459449"/>
                  </a:lnTo>
                  <a:lnTo>
                    <a:pt x="57859" y="471169"/>
                  </a:lnTo>
                  <a:lnTo>
                    <a:pt x="53802" y="482531"/>
                  </a:lnTo>
                  <a:lnTo>
                    <a:pt x="49916" y="493634"/>
                  </a:lnTo>
                  <a:lnTo>
                    <a:pt x="46151" y="504555"/>
                  </a:lnTo>
                  <a:lnTo>
                    <a:pt x="42468" y="515350"/>
                  </a:lnTo>
                  <a:lnTo>
                    <a:pt x="38842" y="526058"/>
                  </a:lnTo>
                  <a:lnTo>
                    <a:pt x="35254" y="536708"/>
                  </a:lnTo>
                  <a:lnTo>
                    <a:pt x="31692" y="547318"/>
                  </a:lnTo>
                  <a:lnTo>
                    <a:pt x="28147" y="557901"/>
                  </a:lnTo>
                  <a:lnTo>
                    <a:pt x="24614" y="568475"/>
                  </a:lnTo>
                  <a:lnTo>
                    <a:pt x="21089" y="579373"/>
                  </a:lnTo>
                  <a:lnTo>
                    <a:pt x="17569" y="591215"/>
                  </a:lnTo>
                  <a:lnTo>
                    <a:pt x="14057" y="604256"/>
                  </a:lnTo>
                  <a:lnTo>
                    <a:pt x="10715" y="618270"/>
                  </a:lnTo>
                  <a:lnTo>
                    <a:pt x="7851" y="632748"/>
                  </a:lnTo>
                  <a:lnTo>
                    <a:pt x="5597" y="647338"/>
                  </a:lnTo>
                  <a:lnTo>
                    <a:pt x="4085" y="661880"/>
                  </a:lnTo>
                  <a:lnTo>
                    <a:pt x="3519" y="676323"/>
                  </a:lnTo>
                  <a:lnTo>
                    <a:pt x="3918" y="690660"/>
                  </a:lnTo>
                  <a:lnTo>
                    <a:pt x="5152" y="704744"/>
                  </a:lnTo>
                  <a:lnTo>
                    <a:pt x="7043" y="718288"/>
                  </a:lnTo>
                  <a:lnTo>
                    <a:pt x="9433" y="731180"/>
                  </a:lnTo>
                  <a:lnTo>
                    <a:pt x="12510" y="743466"/>
                  </a:lnTo>
                  <a:lnTo>
                    <a:pt x="16786" y="755258"/>
                  </a:lnTo>
                  <a:lnTo>
                    <a:pt x="22447" y="766664"/>
                  </a:lnTo>
                  <a:lnTo>
                    <a:pt x="29537" y="777461"/>
                  </a:lnTo>
                  <a:lnTo>
                    <a:pt x="38125" y="787113"/>
                  </a:lnTo>
                  <a:lnTo>
                    <a:pt x="48090" y="795416"/>
                  </a:lnTo>
                  <a:lnTo>
                    <a:pt x="59188" y="802314"/>
                  </a:lnTo>
                  <a:lnTo>
                    <a:pt x="71154" y="807731"/>
                  </a:lnTo>
                  <a:lnTo>
                    <a:pt x="83751" y="811777"/>
                  </a:lnTo>
                  <a:lnTo>
                    <a:pt x="96630" y="814529"/>
                  </a:lnTo>
                  <a:lnTo>
                    <a:pt x="109349" y="815943"/>
                  </a:lnTo>
                  <a:lnTo>
                    <a:pt x="121685" y="816116"/>
                  </a:lnTo>
                  <a:lnTo>
                    <a:pt x="133764" y="815099"/>
                  </a:lnTo>
                  <a:lnTo>
                    <a:pt x="145949" y="812821"/>
                  </a:lnTo>
                  <a:lnTo>
                    <a:pt x="158446" y="809364"/>
                  </a:lnTo>
                  <a:lnTo>
                    <a:pt x="171299" y="804924"/>
                  </a:lnTo>
                  <a:lnTo>
                    <a:pt x="184467" y="799728"/>
                  </a:lnTo>
                  <a:lnTo>
                    <a:pt x="197886" y="793975"/>
                  </a:lnTo>
                  <a:lnTo>
                    <a:pt x="211492" y="787825"/>
                  </a:lnTo>
                  <a:lnTo>
                    <a:pt x="225232" y="781398"/>
                  </a:lnTo>
                  <a:lnTo>
                    <a:pt x="239062" y="774771"/>
                  </a:lnTo>
                  <a:lnTo>
                    <a:pt x="252789" y="767677"/>
                  </a:lnTo>
                  <a:lnTo>
                    <a:pt x="266086" y="759542"/>
                  </a:lnTo>
                  <a:lnTo>
                    <a:pt x="278808" y="750143"/>
                  </a:lnTo>
                  <a:lnTo>
                    <a:pt x="290978" y="739728"/>
                  </a:lnTo>
                  <a:lnTo>
                    <a:pt x="302692" y="728819"/>
                  </a:lnTo>
                  <a:lnTo>
                    <a:pt x="314046" y="717773"/>
                  </a:lnTo>
                  <a:lnTo>
                    <a:pt x="324807" y="706594"/>
                  </a:lnTo>
                  <a:lnTo>
                    <a:pt x="334435" y="695030"/>
                  </a:lnTo>
                  <a:lnTo>
                    <a:pt x="342732" y="682961"/>
                  </a:lnTo>
                  <a:lnTo>
                    <a:pt x="349965" y="670569"/>
                  </a:lnTo>
                  <a:lnTo>
                    <a:pt x="356671" y="658243"/>
                  </a:lnTo>
                  <a:lnTo>
                    <a:pt x="363214" y="646199"/>
                  </a:lnTo>
                  <a:lnTo>
                    <a:pt x="369442" y="634161"/>
                  </a:lnTo>
                  <a:lnTo>
                    <a:pt x="374798" y="621479"/>
                  </a:lnTo>
                  <a:lnTo>
                    <a:pt x="379033" y="607833"/>
                  </a:lnTo>
                  <a:lnTo>
                    <a:pt x="382199" y="593227"/>
                  </a:lnTo>
                  <a:lnTo>
                    <a:pt x="384482" y="577811"/>
                  </a:lnTo>
                  <a:lnTo>
                    <a:pt x="386080" y="561779"/>
                  </a:lnTo>
                  <a:lnTo>
                    <a:pt x="386848" y="545623"/>
                  </a:lnTo>
                  <a:lnTo>
                    <a:pt x="386315" y="530090"/>
                  </a:lnTo>
                  <a:lnTo>
                    <a:pt x="384323" y="515542"/>
                  </a:lnTo>
                  <a:lnTo>
                    <a:pt x="380851" y="502149"/>
                  </a:lnTo>
                  <a:lnTo>
                    <a:pt x="375846" y="490066"/>
                  </a:lnTo>
                  <a:lnTo>
                    <a:pt x="369435" y="479243"/>
                  </a:lnTo>
                  <a:lnTo>
                    <a:pt x="361707" y="469804"/>
                  </a:lnTo>
                  <a:lnTo>
                    <a:pt x="352625" y="462126"/>
                  </a:lnTo>
                  <a:lnTo>
                    <a:pt x="342299" y="456259"/>
                  </a:lnTo>
                  <a:lnTo>
                    <a:pt x="331114" y="452130"/>
                  </a:lnTo>
                  <a:lnTo>
                    <a:pt x="319614" y="449717"/>
                  </a:lnTo>
                  <a:lnTo>
                    <a:pt x="308132" y="448837"/>
                  </a:lnTo>
                  <a:lnTo>
                    <a:pt x="296474" y="449362"/>
                  </a:lnTo>
                  <a:lnTo>
                    <a:pt x="284048" y="451302"/>
                  </a:lnTo>
                  <a:lnTo>
                    <a:pt x="270583" y="454534"/>
                  </a:lnTo>
                  <a:lnTo>
                    <a:pt x="256438" y="458991"/>
                  </a:lnTo>
                  <a:lnTo>
                    <a:pt x="242395" y="464731"/>
                  </a:lnTo>
                  <a:lnTo>
                    <a:pt x="228912" y="471666"/>
                  </a:lnTo>
                  <a:lnTo>
                    <a:pt x="216096" y="479594"/>
                  </a:lnTo>
                  <a:lnTo>
                    <a:pt x="203882" y="488286"/>
                  </a:lnTo>
                  <a:lnTo>
                    <a:pt x="192146" y="497539"/>
                  </a:lnTo>
                  <a:lnTo>
                    <a:pt x="180604" y="507192"/>
                  </a:lnTo>
                  <a:lnTo>
                    <a:pt x="168847" y="517125"/>
                  </a:lnTo>
                  <a:lnTo>
                    <a:pt x="156673" y="527254"/>
                  </a:lnTo>
                  <a:lnTo>
                    <a:pt x="144223" y="537683"/>
                  </a:lnTo>
                  <a:lnTo>
                    <a:pt x="131865" y="548677"/>
                  </a:lnTo>
                  <a:lnTo>
                    <a:pt x="119812" y="560337"/>
                  </a:lnTo>
                  <a:lnTo>
                    <a:pt x="108108" y="572609"/>
                  </a:lnTo>
                  <a:lnTo>
                    <a:pt x="96717" y="585379"/>
                  </a:lnTo>
                  <a:lnTo>
                    <a:pt x="85578" y="598526"/>
                  </a:lnTo>
                  <a:lnTo>
                    <a:pt x="74793" y="611949"/>
                  </a:lnTo>
                  <a:lnTo>
                    <a:pt x="64617" y="625565"/>
                  </a:lnTo>
                  <a:lnTo>
                    <a:pt x="55139" y="639308"/>
                  </a:lnTo>
                  <a:lnTo>
                    <a:pt x="46299" y="652807"/>
                  </a:lnTo>
                  <a:lnTo>
                    <a:pt x="37975" y="665418"/>
                  </a:lnTo>
                  <a:lnTo>
                    <a:pt x="30049" y="676853"/>
                  </a:lnTo>
                  <a:lnTo>
                    <a:pt x="22717" y="686867"/>
                  </a:lnTo>
                  <a:lnTo>
                    <a:pt x="15765" y="696067"/>
                  </a:lnTo>
                  <a:lnTo>
                    <a:pt x="8578" y="705259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86038" y="157927"/>
              <a:ext cx="278307" cy="343542"/>
            </a:xfrm>
            <a:custGeom>
              <a:avLst/>
              <a:gdLst/>
              <a:ahLst/>
              <a:cxnLst/>
              <a:rect l="0" t="0" r="0" b="0"/>
              <a:pathLst>
                <a:path w="278307" h="343542">
                  <a:moveTo>
                    <a:pt x="235309" y="0"/>
                  </a:moveTo>
                  <a:lnTo>
                    <a:pt x="226507" y="2934"/>
                  </a:lnTo>
                  <a:lnTo>
                    <a:pt x="218161" y="5716"/>
                  </a:lnTo>
                  <a:lnTo>
                    <a:pt x="209457" y="8611"/>
                  </a:lnTo>
                  <a:lnTo>
                    <a:pt x="200164" y="11478"/>
                  </a:lnTo>
                  <a:lnTo>
                    <a:pt x="190020" y="13995"/>
                  </a:lnTo>
                  <a:lnTo>
                    <a:pt x="178979" y="16010"/>
                  </a:lnTo>
                  <a:lnTo>
                    <a:pt x="167313" y="17696"/>
                  </a:lnTo>
                  <a:lnTo>
                    <a:pt x="155491" y="19439"/>
                  </a:lnTo>
                  <a:lnTo>
                    <a:pt x="143797" y="21456"/>
                  </a:lnTo>
                  <a:lnTo>
                    <a:pt x="132167" y="23472"/>
                  </a:lnTo>
                  <a:lnTo>
                    <a:pt x="120293" y="24840"/>
                  </a:lnTo>
                  <a:lnTo>
                    <a:pt x="108008" y="25240"/>
                  </a:lnTo>
                  <a:lnTo>
                    <a:pt x="95299" y="24677"/>
                  </a:lnTo>
                  <a:lnTo>
                    <a:pt x="82228" y="23303"/>
                  </a:lnTo>
                  <a:lnTo>
                    <a:pt x="68884" y="21315"/>
                  </a:lnTo>
                  <a:lnTo>
                    <a:pt x="55668" y="19372"/>
                  </a:lnTo>
                  <a:lnTo>
                    <a:pt x="43254" y="18526"/>
                  </a:lnTo>
                  <a:lnTo>
                    <a:pt x="31955" y="19275"/>
                  </a:lnTo>
                  <a:lnTo>
                    <a:pt x="22065" y="21919"/>
                  </a:lnTo>
                  <a:lnTo>
                    <a:pt x="14019" y="26819"/>
                  </a:lnTo>
                  <a:lnTo>
                    <a:pt x="7872" y="33935"/>
                  </a:lnTo>
                  <a:lnTo>
                    <a:pt x="3541" y="42932"/>
                  </a:lnTo>
                  <a:lnTo>
                    <a:pt x="984" y="53396"/>
                  </a:lnTo>
                  <a:lnTo>
                    <a:pt x="0" y="64942"/>
                  </a:lnTo>
                  <a:lnTo>
                    <a:pt x="284" y="77096"/>
                  </a:lnTo>
                  <a:lnTo>
                    <a:pt x="1529" y="89319"/>
                  </a:lnTo>
                  <a:lnTo>
                    <a:pt x="3472" y="101323"/>
                  </a:lnTo>
                  <a:lnTo>
                    <a:pt x="5908" y="113348"/>
                  </a:lnTo>
                  <a:lnTo>
                    <a:pt x="8689" y="126028"/>
                  </a:lnTo>
                  <a:lnTo>
                    <a:pt x="11701" y="139671"/>
                  </a:lnTo>
                  <a:lnTo>
                    <a:pt x="14706" y="154108"/>
                  </a:lnTo>
                  <a:lnTo>
                    <a:pt x="17344" y="168878"/>
                  </a:lnTo>
                  <a:lnTo>
                    <a:pt x="19456" y="183637"/>
                  </a:lnTo>
                  <a:lnTo>
                    <a:pt x="21235" y="197071"/>
                  </a:lnTo>
                  <a:lnTo>
                    <a:pt x="23847" y="205825"/>
                  </a:lnTo>
                  <a:lnTo>
                    <a:pt x="27763" y="208166"/>
                  </a:lnTo>
                  <a:lnTo>
                    <a:pt x="31744" y="205877"/>
                  </a:lnTo>
                  <a:lnTo>
                    <a:pt x="35647" y="200808"/>
                  </a:lnTo>
                  <a:lnTo>
                    <a:pt x="39858" y="194346"/>
                  </a:lnTo>
                  <a:lnTo>
                    <a:pt x="44608" y="187301"/>
                  </a:lnTo>
                  <a:lnTo>
                    <a:pt x="50242" y="180228"/>
                  </a:lnTo>
                  <a:lnTo>
                    <a:pt x="57298" y="173603"/>
                  </a:lnTo>
                  <a:lnTo>
                    <a:pt x="65931" y="167621"/>
                  </a:lnTo>
                  <a:lnTo>
                    <a:pt x="75980" y="162428"/>
                  </a:lnTo>
                  <a:lnTo>
                    <a:pt x="87165" y="158226"/>
                  </a:lnTo>
                  <a:lnTo>
                    <a:pt x="99205" y="155030"/>
                  </a:lnTo>
                  <a:lnTo>
                    <a:pt x="111864" y="152864"/>
                  </a:lnTo>
                  <a:lnTo>
                    <a:pt x="124959" y="151850"/>
                  </a:lnTo>
                  <a:lnTo>
                    <a:pt x="138352" y="151949"/>
                  </a:lnTo>
                  <a:lnTo>
                    <a:pt x="151785" y="153150"/>
                  </a:lnTo>
                  <a:lnTo>
                    <a:pt x="164883" y="155550"/>
                  </a:lnTo>
                  <a:lnTo>
                    <a:pt x="177473" y="159091"/>
                  </a:lnTo>
                  <a:lnTo>
                    <a:pt x="189554" y="163585"/>
                  </a:lnTo>
                  <a:lnTo>
                    <a:pt x="201208" y="168819"/>
                  </a:lnTo>
                  <a:lnTo>
                    <a:pt x="212527" y="174601"/>
                  </a:lnTo>
                  <a:lnTo>
                    <a:pt x="223434" y="180940"/>
                  </a:lnTo>
                  <a:lnTo>
                    <a:pt x="233694" y="188027"/>
                  </a:lnTo>
                  <a:lnTo>
                    <a:pt x="243222" y="195906"/>
                  </a:lnTo>
                  <a:lnTo>
                    <a:pt x="251927" y="204485"/>
                  </a:lnTo>
                  <a:lnTo>
                    <a:pt x="259628" y="213622"/>
                  </a:lnTo>
                  <a:lnTo>
                    <a:pt x="266318" y="223182"/>
                  </a:lnTo>
                  <a:lnTo>
                    <a:pt x="271809" y="233212"/>
                  </a:lnTo>
                  <a:lnTo>
                    <a:pt x="275676" y="243931"/>
                  </a:lnTo>
                  <a:lnTo>
                    <a:pt x="277827" y="255392"/>
                  </a:lnTo>
                  <a:lnTo>
                    <a:pt x="278306" y="267190"/>
                  </a:lnTo>
                  <a:lnTo>
                    <a:pt x="277115" y="278577"/>
                  </a:lnTo>
                  <a:lnTo>
                    <a:pt x="274422" y="289156"/>
                  </a:lnTo>
                  <a:lnTo>
                    <a:pt x="270344" y="298715"/>
                  </a:lnTo>
                  <a:lnTo>
                    <a:pt x="264866" y="307064"/>
                  </a:lnTo>
                  <a:lnTo>
                    <a:pt x="258109" y="314233"/>
                  </a:lnTo>
                  <a:lnTo>
                    <a:pt x="250303" y="320404"/>
                  </a:lnTo>
                  <a:lnTo>
                    <a:pt x="241694" y="325798"/>
                  </a:lnTo>
                  <a:lnTo>
                    <a:pt x="232487" y="330614"/>
                  </a:lnTo>
                  <a:lnTo>
                    <a:pt x="222526" y="334853"/>
                  </a:lnTo>
                  <a:lnTo>
                    <a:pt x="211322" y="338328"/>
                  </a:lnTo>
                  <a:lnTo>
                    <a:pt x="198707" y="340996"/>
                  </a:lnTo>
                  <a:lnTo>
                    <a:pt x="184811" y="342788"/>
                  </a:lnTo>
                  <a:lnTo>
                    <a:pt x="169879" y="343541"/>
                  </a:lnTo>
                  <a:lnTo>
                    <a:pt x="154166" y="343273"/>
                  </a:lnTo>
                  <a:lnTo>
                    <a:pt x="137887" y="342296"/>
                  </a:lnTo>
                  <a:lnTo>
                    <a:pt x="121206" y="341109"/>
                  </a:lnTo>
                  <a:lnTo>
                    <a:pt x="104266" y="340020"/>
                  </a:lnTo>
                  <a:lnTo>
                    <a:pt x="87719" y="339136"/>
                  </a:lnTo>
                  <a:lnTo>
                    <a:pt x="71004" y="338374"/>
                  </a:lnTo>
                  <a:lnTo>
                    <a:pt x="51539" y="337671"/>
                  </a:lnTo>
                  <a:lnTo>
                    <a:pt x="2473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2321" y="579067"/>
              <a:ext cx="579068" cy="10529"/>
            </a:xfrm>
            <a:custGeom>
              <a:avLst/>
              <a:gdLst/>
              <a:ahLst/>
              <a:cxnLst/>
              <a:rect l="0" t="0" r="0" b="0"/>
              <a:pathLst>
                <a:path w="579068" h="10529">
                  <a:moveTo>
                    <a:pt x="579067" y="10528"/>
                  </a:moveTo>
                  <a:lnTo>
                    <a:pt x="567332" y="10528"/>
                  </a:lnTo>
                  <a:lnTo>
                    <a:pt x="556203" y="10528"/>
                  </a:lnTo>
                  <a:lnTo>
                    <a:pt x="544600" y="10528"/>
                  </a:lnTo>
                  <a:lnTo>
                    <a:pt x="532266" y="10528"/>
                  </a:lnTo>
                  <a:lnTo>
                    <a:pt x="518958" y="10528"/>
                  </a:lnTo>
                  <a:lnTo>
                    <a:pt x="504658" y="10524"/>
                  </a:lnTo>
                  <a:lnTo>
                    <a:pt x="489826" y="10351"/>
                  </a:lnTo>
                  <a:lnTo>
                    <a:pt x="475261" y="9703"/>
                  </a:lnTo>
                  <a:lnTo>
                    <a:pt x="461387" y="8454"/>
                  </a:lnTo>
                  <a:lnTo>
                    <a:pt x="447955" y="6801"/>
                  </a:lnTo>
                  <a:lnTo>
                    <a:pt x="434257" y="5153"/>
                  </a:lnTo>
                  <a:lnTo>
                    <a:pt x="419885" y="3750"/>
                  </a:lnTo>
                  <a:lnTo>
                    <a:pt x="404604" y="2658"/>
                  </a:lnTo>
                  <a:lnTo>
                    <a:pt x="388194" y="1850"/>
                  </a:lnTo>
                  <a:lnTo>
                    <a:pt x="370663" y="1271"/>
                  </a:lnTo>
                  <a:lnTo>
                    <a:pt x="352177" y="867"/>
                  </a:lnTo>
                  <a:lnTo>
                    <a:pt x="332943" y="587"/>
                  </a:lnTo>
                  <a:lnTo>
                    <a:pt x="313161" y="396"/>
                  </a:lnTo>
                  <a:lnTo>
                    <a:pt x="293150" y="266"/>
                  </a:lnTo>
                  <a:lnTo>
                    <a:pt x="273337" y="178"/>
                  </a:lnTo>
                  <a:lnTo>
                    <a:pt x="253932" y="120"/>
                  </a:lnTo>
                  <a:lnTo>
                    <a:pt x="234800" y="80"/>
                  </a:lnTo>
                  <a:lnTo>
                    <a:pt x="215574" y="53"/>
                  </a:lnTo>
                  <a:lnTo>
                    <a:pt x="196047" y="36"/>
                  </a:lnTo>
                  <a:lnTo>
                    <a:pt x="176338" y="24"/>
                  </a:lnTo>
                  <a:lnTo>
                    <a:pt x="156793" y="16"/>
                  </a:lnTo>
                  <a:lnTo>
                    <a:pt x="137604" y="10"/>
                  </a:lnTo>
                  <a:lnTo>
                    <a:pt x="118802" y="7"/>
                  </a:lnTo>
                  <a:lnTo>
                    <a:pt x="100337" y="5"/>
                  </a:lnTo>
                  <a:lnTo>
                    <a:pt x="82157" y="3"/>
                  </a:lnTo>
                  <a:lnTo>
                    <a:pt x="64755" y="2"/>
                  </a:lnTo>
                  <a:lnTo>
                    <a:pt x="47367" y="1"/>
                  </a:lnTo>
                  <a:lnTo>
                    <a:pt x="2734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1834" y="747523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31585" y="0"/>
                  </a:moveTo>
                  <a:lnTo>
                    <a:pt x="28651" y="8868"/>
                  </a:lnTo>
                  <a:lnTo>
                    <a:pt x="25869" y="17855"/>
                  </a:lnTo>
                  <a:lnTo>
                    <a:pt x="22974" y="27855"/>
                  </a:lnTo>
                  <a:lnTo>
                    <a:pt x="20107" y="39008"/>
                  </a:lnTo>
                  <a:lnTo>
                    <a:pt x="17590" y="51468"/>
                  </a:lnTo>
                  <a:lnTo>
                    <a:pt x="15579" y="65180"/>
                  </a:lnTo>
                  <a:lnTo>
                    <a:pt x="14067" y="79943"/>
                  </a:lnTo>
                  <a:lnTo>
                    <a:pt x="12972" y="95521"/>
                  </a:lnTo>
                  <a:lnTo>
                    <a:pt x="12199" y="111694"/>
                  </a:lnTo>
                  <a:lnTo>
                    <a:pt x="11663" y="128128"/>
                  </a:lnTo>
                  <a:lnTo>
                    <a:pt x="11295" y="144386"/>
                  </a:lnTo>
                  <a:lnTo>
                    <a:pt x="11044" y="160246"/>
                  </a:lnTo>
                  <a:lnTo>
                    <a:pt x="10875" y="175675"/>
                  </a:lnTo>
                  <a:lnTo>
                    <a:pt x="10760" y="190729"/>
                  </a:lnTo>
                  <a:lnTo>
                    <a:pt x="10679" y="205470"/>
                  </a:lnTo>
                  <a:lnTo>
                    <a:pt x="10426" y="219370"/>
                  </a:lnTo>
                  <a:lnTo>
                    <a:pt x="9484" y="232670"/>
                  </a:lnTo>
                  <a:lnTo>
                    <a:pt x="6653" y="24654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1550" y="731111"/>
              <a:ext cx="285926" cy="301550"/>
            </a:xfrm>
            <a:custGeom>
              <a:avLst/>
              <a:gdLst/>
              <a:ahLst/>
              <a:cxnLst/>
              <a:rect l="0" t="0" r="0" b="0"/>
              <a:pathLst>
                <a:path w="285926" h="301550">
                  <a:moveTo>
                    <a:pt x="121911" y="37469"/>
                  </a:moveTo>
                  <a:lnTo>
                    <a:pt x="110243" y="40470"/>
                  </a:lnTo>
                  <a:lnTo>
                    <a:pt x="99754" y="43892"/>
                  </a:lnTo>
                  <a:lnTo>
                    <a:pt x="89457" y="48093"/>
                  </a:lnTo>
                  <a:lnTo>
                    <a:pt x="79328" y="53166"/>
                  </a:lnTo>
                  <a:lnTo>
                    <a:pt x="69633" y="59295"/>
                  </a:lnTo>
                  <a:lnTo>
                    <a:pt x="60496" y="66479"/>
                  </a:lnTo>
                  <a:lnTo>
                    <a:pt x="51894" y="74566"/>
                  </a:lnTo>
                  <a:lnTo>
                    <a:pt x="43732" y="83361"/>
                  </a:lnTo>
                  <a:lnTo>
                    <a:pt x="35913" y="92681"/>
                  </a:lnTo>
                  <a:lnTo>
                    <a:pt x="28509" y="102378"/>
                  </a:lnTo>
                  <a:lnTo>
                    <a:pt x="21756" y="112340"/>
                  </a:lnTo>
                  <a:lnTo>
                    <a:pt x="15735" y="122493"/>
                  </a:lnTo>
                  <a:lnTo>
                    <a:pt x="10538" y="133108"/>
                  </a:lnTo>
                  <a:lnTo>
                    <a:pt x="6346" y="144759"/>
                  </a:lnTo>
                  <a:lnTo>
                    <a:pt x="3161" y="157667"/>
                  </a:lnTo>
                  <a:lnTo>
                    <a:pt x="1005" y="171423"/>
                  </a:lnTo>
                  <a:lnTo>
                    <a:pt x="0" y="185195"/>
                  </a:lnTo>
                  <a:lnTo>
                    <a:pt x="105" y="198494"/>
                  </a:lnTo>
                  <a:lnTo>
                    <a:pt x="1310" y="211185"/>
                  </a:lnTo>
                  <a:lnTo>
                    <a:pt x="3713" y="223314"/>
                  </a:lnTo>
                  <a:lnTo>
                    <a:pt x="7256" y="234984"/>
                  </a:lnTo>
                  <a:lnTo>
                    <a:pt x="11752" y="246142"/>
                  </a:lnTo>
                  <a:lnTo>
                    <a:pt x="16987" y="256577"/>
                  </a:lnTo>
                  <a:lnTo>
                    <a:pt x="22774" y="266226"/>
                  </a:lnTo>
                  <a:lnTo>
                    <a:pt x="29287" y="275014"/>
                  </a:lnTo>
                  <a:lnTo>
                    <a:pt x="37022" y="282772"/>
                  </a:lnTo>
                  <a:lnTo>
                    <a:pt x="46154" y="289499"/>
                  </a:lnTo>
                  <a:lnTo>
                    <a:pt x="56559" y="295016"/>
                  </a:lnTo>
                  <a:lnTo>
                    <a:pt x="67993" y="298900"/>
                  </a:lnTo>
                  <a:lnTo>
                    <a:pt x="80204" y="301062"/>
                  </a:lnTo>
                  <a:lnTo>
                    <a:pt x="92980" y="301549"/>
                  </a:lnTo>
                  <a:lnTo>
                    <a:pt x="106154" y="300363"/>
                  </a:lnTo>
                  <a:lnTo>
                    <a:pt x="119601" y="297678"/>
                  </a:lnTo>
                  <a:lnTo>
                    <a:pt x="133070" y="293775"/>
                  </a:lnTo>
                  <a:lnTo>
                    <a:pt x="146193" y="288947"/>
                  </a:lnTo>
                  <a:lnTo>
                    <a:pt x="158798" y="283445"/>
                  </a:lnTo>
                  <a:lnTo>
                    <a:pt x="170891" y="277465"/>
                  </a:lnTo>
                  <a:lnTo>
                    <a:pt x="182552" y="271153"/>
                  </a:lnTo>
                  <a:lnTo>
                    <a:pt x="193875" y="264607"/>
                  </a:lnTo>
                  <a:lnTo>
                    <a:pt x="204786" y="257737"/>
                  </a:lnTo>
                  <a:lnTo>
                    <a:pt x="215048" y="250285"/>
                  </a:lnTo>
                  <a:lnTo>
                    <a:pt x="224582" y="242158"/>
                  </a:lnTo>
                  <a:lnTo>
                    <a:pt x="233461" y="233411"/>
                  </a:lnTo>
                  <a:lnTo>
                    <a:pt x="241811" y="224160"/>
                  </a:lnTo>
                  <a:lnTo>
                    <a:pt x="249759" y="214528"/>
                  </a:lnTo>
                  <a:lnTo>
                    <a:pt x="257249" y="204620"/>
                  </a:lnTo>
                  <a:lnTo>
                    <a:pt x="264061" y="194516"/>
                  </a:lnTo>
                  <a:lnTo>
                    <a:pt x="270121" y="184267"/>
                  </a:lnTo>
                  <a:lnTo>
                    <a:pt x="275344" y="173587"/>
                  </a:lnTo>
                  <a:lnTo>
                    <a:pt x="279554" y="161893"/>
                  </a:lnTo>
                  <a:lnTo>
                    <a:pt x="282751" y="148955"/>
                  </a:lnTo>
                  <a:lnTo>
                    <a:pt x="284915" y="135181"/>
                  </a:lnTo>
                  <a:lnTo>
                    <a:pt x="285925" y="121395"/>
                  </a:lnTo>
                  <a:lnTo>
                    <a:pt x="285824" y="108088"/>
                  </a:lnTo>
                  <a:lnTo>
                    <a:pt x="284621" y="95391"/>
                  </a:lnTo>
                  <a:lnTo>
                    <a:pt x="282219" y="83259"/>
                  </a:lnTo>
                  <a:lnTo>
                    <a:pt x="278673" y="71586"/>
                  </a:lnTo>
                  <a:lnTo>
                    <a:pt x="274005" y="60426"/>
                  </a:lnTo>
                  <a:lnTo>
                    <a:pt x="268122" y="49990"/>
                  </a:lnTo>
                  <a:lnTo>
                    <a:pt x="261091" y="40340"/>
                  </a:lnTo>
                  <a:lnTo>
                    <a:pt x="253099" y="31552"/>
                  </a:lnTo>
                  <a:lnTo>
                    <a:pt x="244364" y="23794"/>
                  </a:lnTo>
                  <a:lnTo>
                    <a:pt x="235077" y="17062"/>
                  </a:lnTo>
                  <a:lnTo>
                    <a:pt x="225232" y="11371"/>
                  </a:lnTo>
                  <a:lnTo>
                    <a:pt x="214639" y="6839"/>
                  </a:lnTo>
                  <a:lnTo>
                    <a:pt x="203257" y="3423"/>
                  </a:lnTo>
                  <a:lnTo>
                    <a:pt x="191342" y="1111"/>
                  </a:lnTo>
                  <a:lnTo>
                    <a:pt x="179344" y="0"/>
                  </a:lnTo>
                  <a:lnTo>
                    <a:pt x="167533" y="30"/>
                  </a:lnTo>
                  <a:lnTo>
                    <a:pt x="155992" y="1014"/>
                  </a:lnTo>
                  <a:lnTo>
                    <a:pt x="144709" y="2738"/>
                  </a:lnTo>
                  <a:lnTo>
                    <a:pt x="133652" y="5001"/>
                  </a:lnTo>
                  <a:lnTo>
                    <a:pt x="123224" y="7496"/>
                  </a:lnTo>
                  <a:lnTo>
                    <a:pt x="113244" y="10046"/>
                  </a:lnTo>
                  <a:lnTo>
                    <a:pt x="102834" y="12871"/>
                  </a:lnTo>
                  <a:lnTo>
                    <a:pt x="90325" y="16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431875" y="1853015"/>
            <a:ext cx="1779317" cy="994170"/>
            <a:chOff x="1431875" y="1853015"/>
            <a:chExt cx="1779317" cy="994170"/>
          </a:xfrm>
        </p:grpSpPr>
        <p:sp>
          <p:nvSpPr>
            <p:cNvPr id="8" name="Freeform 7"/>
            <p:cNvSpPr/>
            <p:nvPr/>
          </p:nvSpPr>
          <p:spPr>
            <a:xfrm>
              <a:off x="1628514" y="1853015"/>
              <a:ext cx="13932" cy="273742"/>
            </a:xfrm>
            <a:custGeom>
              <a:avLst/>
              <a:gdLst/>
              <a:ahLst/>
              <a:cxnLst/>
              <a:rect l="0" t="0" r="0" b="0"/>
              <a:pathLst>
                <a:path w="13932" h="273742">
                  <a:moveTo>
                    <a:pt x="13931" y="0"/>
                  </a:moveTo>
                  <a:lnTo>
                    <a:pt x="10997" y="11802"/>
                  </a:lnTo>
                  <a:lnTo>
                    <a:pt x="8215" y="23571"/>
                  </a:lnTo>
                  <a:lnTo>
                    <a:pt x="5325" y="36466"/>
                  </a:lnTo>
                  <a:lnTo>
                    <a:pt x="2630" y="50487"/>
                  </a:lnTo>
                  <a:lnTo>
                    <a:pt x="762" y="65464"/>
                  </a:lnTo>
                  <a:lnTo>
                    <a:pt x="0" y="81186"/>
                  </a:lnTo>
                  <a:lnTo>
                    <a:pt x="140" y="97462"/>
                  </a:lnTo>
                  <a:lnTo>
                    <a:pt x="693" y="114134"/>
                  </a:lnTo>
                  <a:lnTo>
                    <a:pt x="1323" y="131080"/>
                  </a:lnTo>
                  <a:lnTo>
                    <a:pt x="1880" y="148050"/>
                  </a:lnTo>
                  <a:lnTo>
                    <a:pt x="2320" y="164676"/>
                  </a:lnTo>
                  <a:lnTo>
                    <a:pt x="2647" y="180782"/>
                  </a:lnTo>
                  <a:lnTo>
                    <a:pt x="2883" y="196347"/>
                  </a:lnTo>
                  <a:lnTo>
                    <a:pt x="3074" y="213254"/>
                  </a:lnTo>
                  <a:lnTo>
                    <a:pt x="3238" y="236338"/>
                  </a:lnTo>
                  <a:lnTo>
                    <a:pt x="340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31875" y="2263626"/>
              <a:ext cx="357970" cy="10530"/>
            </a:xfrm>
            <a:custGeom>
              <a:avLst/>
              <a:gdLst/>
              <a:ahLst/>
              <a:cxnLst/>
              <a:rect l="0" t="0" r="0" b="0"/>
              <a:pathLst>
                <a:path w="357970" h="10530">
                  <a:moveTo>
                    <a:pt x="357969" y="0"/>
                  </a:moveTo>
                  <a:lnTo>
                    <a:pt x="343300" y="0"/>
                  </a:lnTo>
                  <a:lnTo>
                    <a:pt x="329389" y="0"/>
                  </a:lnTo>
                  <a:lnTo>
                    <a:pt x="314882" y="0"/>
                  </a:lnTo>
                  <a:lnTo>
                    <a:pt x="299335" y="0"/>
                  </a:lnTo>
                  <a:lnTo>
                    <a:pt x="282213" y="0"/>
                  </a:lnTo>
                  <a:lnTo>
                    <a:pt x="263387" y="0"/>
                  </a:lnTo>
                  <a:lnTo>
                    <a:pt x="243046" y="0"/>
                  </a:lnTo>
                  <a:lnTo>
                    <a:pt x="221496" y="0"/>
                  </a:lnTo>
                  <a:lnTo>
                    <a:pt x="199045" y="5"/>
                  </a:lnTo>
                  <a:lnTo>
                    <a:pt x="176107" y="178"/>
                  </a:lnTo>
                  <a:lnTo>
                    <a:pt x="153184" y="826"/>
                  </a:lnTo>
                  <a:lnTo>
                    <a:pt x="130555" y="2075"/>
                  </a:lnTo>
                  <a:lnTo>
                    <a:pt x="108616" y="3728"/>
                  </a:lnTo>
                  <a:lnTo>
                    <a:pt x="87949" y="5376"/>
                  </a:lnTo>
                  <a:lnTo>
                    <a:pt x="68769" y="6779"/>
                  </a:lnTo>
                  <a:lnTo>
                    <a:pt x="51545" y="7874"/>
                  </a:lnTo>
                  <a:lnTo>
                    <a:pt x="35486" y="8802"/>
                  </a:lnTo>
                  <a:lnTo>
                    <a:pt x="19185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13030" y="2421554"/>
              <a:ext cx="339986" cy="425631"/>
            </a:xfrm>
            <a:custGeom>
              <a:avLst/>
              <a:gdLst/>
              <a:ahLst/>
              <a:cxnLst/>
              <a:rect l="0" t="0" r="0" b="0"/>
              <a:pathLst>
                <a:path w="339986" h="425631">
                  <a:moveTo>
                    <a:pt x="66244" y="0"/>
                  </a:moveTo>
                  <a:lnTo>
                    <a:pt x="63310" y="8801"/>
                  </a:lnTo>
                  <a:lnTo>
                    <a:pt x="60528" y="17148"/>
                  </a:lnTo>
                  <a:lnTo>
                    <a:pt x="57629" y="25851"/>
                  </a:lnTo>
                  <a:lnTo>
                    <a:pt x="54588" y="35145"/>
                  </a:lnTo>
                  <a:lnTo>
                    <a:pt x="51423" y="45288"/>
                  </a:lnTo>
                  <a:lnTo>
                    <a:pt x="48154" y="56243"/>
                  </a:lnTo>
                  <a:lnTo>
                    <a:pt x="44644" y="64717"/>
                  </a:lnTo>
                  <a:lnTo>
                    <a:pt x="41581" y="66688"/>
                  </a:lnTo>
                  <a:lnTo>
                    <a:pt x="40422" y="63491"/>
                  </a:lnTo>
                  <a:lnTo>
                    <a:pt x="41379" y="57164"/>
                  </a:lnTo>
                  <a:lnTo>
                    <a:pt x="44419" y="49388"/>
                  </a:lnTo>
                  <a:lnTo>
                    <a:pt x="49722" y="41560"/>
                  </a:lnTo>
                  <a:lnTo>
                    <a:pt x="57171" y="34386"/>
                  </a:lnTo>
                  <a:lnTo>
                    <a:pt x="66257" y="28533"/>
                  </a:lnTo>
                  <a:lnTo>
                    <a:pt x="76266" y="24855"/>
                  </a:lnTo>
                  <a:lnTo>
                    <a:pt x="86699" y="23599"/>
                  </a:lnTo>
                  <a:lnTo>
                    <a:pt x="97296" y="24681"/>
                  </a:lnTo>
                  <a:lnTo>
                    <a:pt x="107937" y="27980"/>
                  </a:lnTo>
                  <a:lnTo>
                    <a:pt x="118569" y="33197"/>
                  </a:lnTo>
                  <a:lnTo>
                    <a:pt x="129013" y="40102"/>
                  </a:lnTo>
                  <a:lnTo>
                    <a:pt x="138960" y="48623"/>
                  </a:lnTo>
                  <a:lnTo>
                    <a:pt x="148280" y="58575"/>
                  </a:lnTo>
                  <a:lnTo>
                    <a:pt x="156844" y="69849"/>
                  </a:lnTo>
                  <a:lnTo>
                    <a:pt x="164452" y="82472"/>
                  </a:lnTo>
                  <a:lnTo>
                    <a:pt x="171083" y="96335"/>
                  </a:lnTo>
                  <a:lnTo>
                    <a:pt x="176706" y="111220"/>
                  </a:lnTo>
                  <a:lnTo>
                    <a:pt x="181193" y="126890"/>
                  </a:lnTo>
                  <a:lnTo>
                    <a:pt x="184578" y="143139"/>
                  </a:lnTo>
                  <a:lnTo>
                    <a:pt x="186870" y="159966"/>
                  </a:lnTo>
                  <a:lnTo>
                    <a:pt x="187968" y="177553"/>
                  </a:lnTo>
                  <a:lnTo>
                    <a:pt x="187929" y="195943"/>
                  </a:lnTo>
                  <a:lnTo>
                    <a:pt x="186939" y="215038"/>
                  </a:lnTo>
                  <a:lnTo>
                    <a:pt x="185211" y="234696"/>
                  </a:lnTo>
                  <a:lnTo>
                    <a:pt x="182936" y="254756"/>
                  </a:lnTo>
                  <a:lnTo>
                    <a:pt x="180105" y="274447"/>
                  </a:lnTo>
                  <a:lnTo>
                    <a:pt x="176527" y="292450"/>
                  </a:lnTo>
                  <a:lnTo>
                    <a:pt x="172161" y="308185"/>
                  </a:lnTo>
                  <a:lnTo>
                    <a:pt x="167264" y="321902"/>
                  </a:lnTo>
                  <a:lnTo>
                    <a:pt x="162284" y="334279"/>
                  </a:lnTo>
                  <a:lnTo>
                    <a:pt x="157482" y="345870"/>
                  </a:lnTo>
                  <a:lnTo>
                    <a:pt x="152614" y="357015"/>
                  </a:lnTo>
                  <a:lnTo>
                    <a:pt x="147053" y="367908"/>
                  </a:lnTo>
                  <a:lnTo>
                    <a:pt x="140495" y="378646"/>
                  </a:lnTo>
                  <a:lnTo>
                    <a:pt x="132954" y="388964"/>
                  </a:lnTo>
                  <a:lnTo>
                    <a:pt x="124587" y="398280"/>
                  </a:lnTo>
                  <a:lnTo>
                    <a:pt x="115581" y="406351"/>
                  </a:lnTo>
                  <a:lnTo>
                    <a:pt x="105939" y="413089"/>
                  </a:lnTo>
                  <a:lnTo>
                    <a:pt x="95490" y="418399"/>
                  </a:lnTo>
                  <a:lnTo>
                    <a:pt x="84212" y="422367"/>
                  </a:lnTo>
                  <a:lnTo>
                    <a:pt x="72538" y="424897"/>
                  </a:lnTo>
                  <a:lnTo>
                    <a:pt x="61236" y="425630"/>
                  </a:lnTo>
                  <a:lnTo>
                    <a:pt x="50710" y="424531"/>
                  </a:lnTo>
                  <a:lnTo>
                    <a:pt x="41016" y="421847"/>
                  </a:lnTo>
                  <a:lnTo>
                    <a:pt x="32044" y="417912"/>
                  </a:lnTo>
                  <a:lnTo>
                    <a:pt x="23648" y="413035"/>
                  </a:lnTo>
                  <a:lnTo>
                    <a:pt x="16009" y="407153"/>
                  </a:lnTo>
                  <a:lnTo>
                    <a:pt x="9622" y="399849"/>
                  </a:lnTo>
                  <a:lnTo>
                    <a:pt x="4666" y="391019"/>
                  </a:lnTo>
                  <a:lnTo>
                    <a:pt x="1337" y="381158"/>
                  </a:lnTo>
                  <a:lnTo>
                    <a:pt x="0" y="371154"/>
                  </a:lnTo>
                  <a:lnTo>
                    <a:pt x="670" y="361548"/>
                  </a:lnTo>
                  <a:lnTo>
                    <a:pt x="3391" y="352828"/>
                  </a:lnTo>
                  <a:lnTo>
                    <a:pt x="8408" y="345584"/>
                  </a:lnTo>
                  <a:lnTo>
                    <a:pt x="15634" y="339982"/>
                  </a:lnTo>
                  <a:lnTo>
                    <a:pt x="24721" y="336019"/>
                  </a:lnTo>
                  <a:lnTo>
                    <a:pt x="35253" y="333710"/>
                  </a:lnTo>
                  <a:lnTo>
                    <a:pt x="46852" y="332893"/>
                  </a:lnTo>
                  <a:lnTo>
                    <a:pt x="59214" y="333289"/>
                  </a:lnTo>
                  <a:lnTo>
                    <a:pt x="72110" y="334609"/>
                  </a:lnTo>
                  <a:lnTo>
                    <a:pt x="85374" y="336602"/>
                  </a:lnTo>
                  <a:lnTo>
                    <a:pt x="98890" y="339072"/>
                  </a:lnTo>
                  <a:lnTo>
                    <a:pt x="112578" y="341875"/>
                  </a:lnTo>
                  <a:lnTo>
                    <a:pt x="126380" y="344906"/>
                  </a:lnTo>
                  <a:lnTo>
                    <a:pt x="140261" y="348094"/>
                  </a:lnTo>
                  <a:lnTo>
                    <a:pt x="154194" y="351387"/>
                  </a:lnTo>
                  <a:lnTo>
                    <a:pt x="168157" y="354752"/>
                  </a:lnTo>
                  <a:lnTo>
                    <a:pt x="181975" y="358164"/>
                  </a:lnTo>
                  <a:lnTo>
                    <a:pt x="195333" y="361609"/>
                  </a:lnTo>
                  <a:lnTo>
                    <a:pt x="208101" y="365071"/>
                  </a:lnTo>
                  <a:lnTo>
                    <a:pt x="220473" y="368378"/>
                  </a:lnTo>
                  <a:lnTo>
                    <a:pt x="232853" y="371220"/>
                  </a:lnTo>
                  <a:lnTo>
                    <a:pt x="245482" y="373464"/>
                  </a:lnTo>
                  <a:lnTo>
                    <a:pt x="258423" y="375139"/>
                  </a:lnTo>
                  <a:lnTo>
                    <a:pt x="271650" y="376346"/>
                  </a:lnTo>
                  <a:lnTo>
                    <a:pt x="285090" y="377195"/>
                  </a:lnTo>
                  <a:lnTo>
                    <a:pt x="298079" y="377785"/>
                  </a:lnTo>
                  <a:lnTo>
                    <a:pt x="310653" y="378253"/>
                  </a:lnTo>
                  <a:lnTo>
                    <a:pt x="323917" y="378643"/>
                  </a:lnTo>
                  <a:lnTo>
                    <a:pt x="33998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0943" y="225309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9587" y="18190"/>
                  </a:lnTo>
                  <a:lnTo>
                    <a:pt x="150600" y="16048"/>
                  </a:lnTo>
                  <a:lnTo>
                    <a:pt x="140605" y="14445"/>
                  </a:lnTo>
                  <a:lnTo>
                    <a:pt x="129624" y="13265"/>
                  </a:lnTo>
                  <a:lnTo>
                    <a:pt x="117813" y="12416"/>
                  </a:lnTo>
                  <a:lnTo>
                    <a:pt x="105350" y="11814"/>
                  </a:lnTo>
                  <a:lnTo>
                    <a:pt x="92239" y="11226"/>
                  </a:lnTo>
                  <a:lnTo>
                    <a:pt x="78310" y="10294"/>
                  </a:lnTo>
                  <a:lnTo>
                    <a:pt x="63558" y="8852"/>
                  </a:lnTo>
                  <a:lnTo>
                    <a:pt x="48852" y="7060"/>
                  </a:lnTo>
                  <a:lnTo>
                    <a:pt x="34400" y="5131"/>
                  </a:lnTo>
                  <a:lnTo>
                    <a:pt x="18933" y="2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74114" y="235838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104078" y="18123"/>
                  </a:lnTo>
                  <a:lnTo>
                    <a:pt x="92949" y="15341"/>
                  </a:lnTo>
                  <a:lnTo>
                    <a:pt x="81355" y="12446"/>
                  </a:lnTo>
                  <a:lnTo>
                    <a:pt x="69236" y="9568"/>
                  </a:lnTo>
                  <a:lnTo>
                    <a:pt x="55216" y="6739"/>
                  </a:lnTo>
                  <a:lnTo>
                    <a:pt x="34705" y="3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26839" y="2263626"/>
              <a:ext cx="684353" cy="42116"/>
            </a:xfrm>
            <a:custGeom>
              <a:avLst/>
              <a:gdLst/>
              <a:ahLst/>
              <a:cxnLst/>
              <a:rect l="0" t="0" r="0" b="0"/>
              <a:pathLst>
                <a:path w="684353" h="42116">
                  <a:moveTo>
                    <a:pt x="0" y="42115"/>
                  </a:moveTo>
                  <a:lnTo>
                    <a:pt x="11936" y="39181"/>
                  </a:lnTo>
                  <a:lnTo>
                    <a:pt x="24986" y="36399"/>
                  </a:lnTo>
                  <a:lnTo>
                    <a:pt x="40464" y="33503"/>
                  </a:lnTo>
                  <a:lnTo>
                    <a:pt x="57859" y="30636"/>
                  </a:lnTo>
                  <a:lnTo>
                    <a:pt x="76172" y="28119"/>
                  </a:lnTo>
                  <a:lnTo>
                    <a:pt x="94721" y="26104"/>
                  </a:lnTo>
                  <a:lnTo>
                    <a:pt x="113193" y="24419"/>
                  </a:lnTo>
                  <a:lnTo>
                    <a:pt x="131486" y="22676"/>
                  </a:lnTo>
                  <a:lnTo>
                    <a:pt x="149596" y="20654"/>
                  </a:lnTo>
                  <a:lnTo>
                    <a:pt x="167550" y="18465"/>
                  </a:lnTo>
                  <a:lnTo>
                    <a:pt x="185384" y="16449"/>
                  </a:lnTo>
                  <a:lnTo>
                    <a:pt x="203130" y="14791"/>
                  </a:lnTo>
                  <a:lnTo>
                    <a:pt x="220814" y="13356"/>
                  </a:lnTo>
                  <a:lnTo>
                    <a:pt x="238455" y="11785"/>
                  </a:lnTo>
                  <a:lnTo>
                    <a:pt x="256070" y="9882"/>
                  </a:lnTo>
                  <a:lnTo>
                    <a:pt x="273832" y="7773"/>
                  </a:lnTo>
                  <a:lnTo>
                    <a:pt x="292057" y="5810"/>
                  </a:lnTo>
                  <a:lnTo>
                    <a:pt x="310876" y="4193"/>
                  </a:lnTo>
                  <a:lnTo>
                    <a:pt x="330262" y="2955"/>
                  </a:lnTo>
                  <a:lnTo>
                    <a:pt x="350115" y="2050"/>
                  </a:lnTo>
                  <a:lnTo>
                    <a:pt x="370329" y="1405"/>
                  </a:lnTo>
                  <a:lnTo>
                    <a:pt x="390971" y="956"/>
                  </a:lnTo>
                  <a:lnTo>
                    <a:pt x="412274" y="647"/>
                  </a:lnTo>
                  <a:lnTo>
                    <a:pt x="434310" y="436"/>
                  </a:lnTo>
                  <a:lnTo>
                    <a:pt x="457008" y="293"/>
                  </a:lnTo>
                  <a:lnTo>
                    <a:pt x="480237" y="197"/>
                  </a:lnTo>
                  <a:lnTo>
                    <a:pt x="503852" y="132"/>
                  </a:lnTo>
                  <a:lnTo>
                    <a:pt x="527253" y="88"/>
                  </a:lnTo>
                  <a:lnTo>
                    <a:pt x="549432" y="59"/>
                  </a:lnTo>
                  <a:lnTo>
                    <a:pt x="569938" y="39"/>
                  </a:lnTo>
                  <a:lnTo>
                    <a:pt x="588825" y="26"/>
                  </a:lnTo>
                  <a:lnTo>
                    <a:pt x="606365" y="18"/>
                  </a:lnTo>
                  <a:lnTo>
                    <a:pt x="622854" y="12"/>
                  </a:lnTo>
                  <a:lnTo>
                    <a:pt x="637964" y="8"/>
                  </a:lnTo>
                  <a:lnTo>
                    <a:pt x="652226" y="5"/>
                  </a:lnTo>
                  <a:lnTo>
                    <a:pt x="666899" y="3"/>
                  </a:lnTo>
                  <a:lnTo>
                    <a:pt x="6843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69397" y="2421554"/>
              <a:ext cx="10127" cy="326384"/>
            </a:xfrm>
            <a:custGeom>
              <a:avLst/>
              <a:gdLst/>
              <a:ahLst/>
              <a:cxnLst/>
              <a:rect l="0" t="0" r="0" b="0"/>
              <a:pathLst>
                <a:path w="10127" h="326384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60"/>
                  </a:lnTo>
                  <a:lnTo>
                    <a:pt x="2334" y="39186"/>
                  </a:lnTo>
                  <a:lnTo>
                    <a:pt x="1485" y="52294"/>
                  </a:lnTo>
                  <a:lnTo>
                    <a:pt x="887" y="67259"/>
                  </a:lnTo>
                  <a:lnTo>
                    <a:pt x="473" y="83848"/>
                  </a:lnTo>
                  <a:lnTo>
                    <a:pt x="189" y="101722"/>
                  </a:lnTo>
                  <a:lnTo>
                    <a:pt x="0" y="120542"/>
                  </a:lnTo>
                  <a:lnTo>
                    <a:pt x="42" y="139548"/>
                  </a:lnTo>
                  <a:lnTo>
                    <a:pt x="602" y="157614"/>
                  </a:lnTo>
                  <a:lnTo>
                    <a:pt x="1791" y="174211"/>
                  </a:lnTo>
                  <a:lnTo>
                    <a:pt x="3405" y="189658"/>
                  </a:lnTo>
                  <a:lnTo>
                    <a:pt x="5026" y="204800"/>
                  </a:lnTo>
                  <a:lnTo>
                    <a:pt x="6411" y="220175"/>
                  </a:lnTo>
                  <a:lnTo>
                    <a:pt x="7492" y="235810"/>
                  </a:lnTo>
                  <a:lnTo>
                    <a:pt x="8292" y="251401"/>
                  </a:lnTo>
                  <a:lnTo>
                    <a:pt x="8865" y="266732"/>
                  </a:lnTo>
                  <a:lnTo>
                    <a:pt x="9267" y="281147"/>
                  </a:lnTo>
                  <a:lnTo>
                    <a:pt x="9588" y="294908"/>
                  </a:lnTo>
                  <a:lnTo>
                    <a:pt x="9858" y="309223"/>
                  </a:lnTo>
                  <a:lnTo>
                    <a:pt x="1012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47770" y="2453139"/>
              <a:ext cx="241417" cy="315163"/>
            </a:xfrm>
            <a:custGeom>
              <a:avLst/>
              <a:gdLst/>
              <a:ahLst/>
              <a:cxnLst/>
              <a:rect l="0" t="0" r="0" b="0"/>
              <a:pathLst>
                <a:path w="241417" h="315163">
                  <a:moveTo>
                    <a:pt x="131794" y="0"/>
                  </a:moveTo>
                  <a:lnTo>
                    <a:pt x="122993" y="5935"/>
                  </a:lnTo>
                  <a:lnTo>
                    <a:pt x="114646" y="12140"/>
                  </a:lnTo>
                  <a:lnTo>
                    <a:pt x="105947" y="19240"/>
                  </a:lnTo>
                  <a:lnTo>
                    <a:pt x="96827" y="27353"/>
                  </a:lnTo>
                  <a:lnTo>
                    <a:pt x="87332" y="36648"/>
                  </a:lnTo>
                  <a:lnTo>
                    <a:pt x="77549" y="47091"/>
                  </a:lnTo>
                  <a:lnTo>
                    <a:pt x="67881" y="58343"/>
                  </a:lnTo>
                  <a:lnTo>
                    <a:pt x="59003" y="69881"/>
                  </a:lnTo>
                  <a:lnTo>
                    <a:pt x="51219" y="81386"/>
                  </a:lnTo>
                  <a:lnTo>
                    <a:pt x="44333" y="93058"/>
                  </a:lnTo>
                  <a:lnTo>
                    <a:pt x="37860" y="105492"/>
                  </a:lnTo>
                  <a:lnTo>
                    <a:pt x="31469" y="118971"/>
                  </a:lnTo>
                  <a:lnTo>
                    <a:pt x="25175" y="133466"/>
                  </a:lnTo>
                  <a:lnTo>
                    <a:pt x="19241" y="148807"/>
                  </a:lnTo>
                  <a:lnTo>
                    <a:pt x="13804" y="164799"/>
                  </a:lnTo>
                  <a:lnTo>
                    <a:pt x="9018" y="181267"/>
                  </a:lnTo>
                  <a:lnTo>
                    <a:pt x="5107" y="198074"/>
                  </a:lnTo>
                  <a:lnTo>
                    <a:pt x="2121" y="215108"/>
                  </a:lnTo>
                  <a:lnTo>
                    <a:pt x="269" y="231969"/>
                  </a:lnTo>
                  <a:lnTo>
                    <a:pt x="0" y="247990"/>
                  </a:lnTo>
                  <a:lnTo>
                    <a:pt x="1423" y="262868"/>
                  </a:lnTo>
                  <a:lnTo>
                    <a:pt x="4666" y="276315"/>
                  </a:lnTo>
                  <a:lnTo>
                    <a:pt x="10041" y="287904"/>
                  </a:lnTo>
                  <a:lnTo>
                    <a:pt x="17506" y="297577"/>
                  </a:lnTo>
                  <a:lnTo>
                    <a:pt x="26585" y="305260"/>
                  </a:lnTo>
                  <a:lnTo>
                    <a:pt x="36581" y="310689"/>
                  </a:lnTo>
                  <a:lnTo>
                    <a:pt x="47011" y="313931"/>
                  </a:lnTo>
                  <a:lnTo>
                    <a:pt x="57943" y="315162"/>
                  </a:lnTo>
                  <a:lnTo>
                    <a:pt x="69872" y="314485"/>
                  </a:lnTo>
                  <a:lnTo>
                    <a:pt x="83005" y="312135"/>
                  </a:lnTo>
                  <a:lnTo>
                    <a:pt x="97096" y="308120"/>
                  </a:lnTo>
                  <a:lnTo>
                    <a:pt x="111634" y="302152"/>
                  </a:lnTo>
                  <a:lnTo>
                    <a:pt x="126263" y="294253"/>
                  </a:lnTo>
                  <a:lnTo>
                    <a:pt x="140663" y="284865"/>
                  </a:lnTo>
                  <a:lnTo>
                    <a:pt x="154479" y="274656"/>
                  </a:lnTo>
                  <a:lnTo>
                    <a:pt x="167577" y="264082"/>
                  </a:lnTo>
                  <a:lnTo>
                    <a:pt x="179846" y="253223"/>
                  </a:lnTo>
                  <a:lnTo>
                    <a:pt x="191101" y="241873"/>
                  </a:lnTo>
                  <a:lnTo>
                    <a:pt x="201337" y="229948"/>
                  </a:lnTo>
                  <a:lnTo>
                    <a:pt x="210534" y="217651"/>
                  </a:lnTo>
                  <a:lnTo>
                    <a:pt x="218575" y="205389"/>
                  </a:lnTo>
                  <a:lnTo>
                    <a:pt x="225501" y="193388"/>
                  </a:lnTo>
                  <a:lnTo>
                    <a:pt x="231322" y="181378"/>
                  </a:lnTo>
                  <a:lnTo>
                    <a:pt x="235943" y="168716"/>
                  </a:lnTo>
                  <a:lnTo>
                    <a:pt x="239409" y="155088"/>
                  </a:lnTo>
                  <a:lnTo>
                    <a:pt x="241416" y="140662"/>
                  </a:lnTo>
                  <a:lnTo>
                    <a:pt x="241257" y="125901"/>
                  </a:lnTo>
                  <a:lnTo>
                    <a:pt x="238739" y="111120"/>
                  </a:lnTo>
                  <a:lnTo>
                    <a:pt x="234115" y="96620"/>
                  </a:lnTo>
                  <a:lnTo>
                    <a:pt x="227807" y="82737"/>
                  </a:lnTo>
                  <a:lnTo>
                    <a:pt x="220228" y="69593"/>
                  </a:lnTo>
                  <a:lnTo>
                    <a:pt x="211565" y="57294"/>
                  </a:lnTo>
                  <a:lnTo>
                    <a:pt x="201782" y="46019"/>
                  </a:lnTo>
                  <a:lnTo>
                    <a:pt x="190946" y="35774"/>
                  </a:lnTo>
                  <a:lnTo>
                    <a:pt x="179231" y="26741"/>
                  </a:lnTo>
                  <a:lnTo>
                    <a:pt x="166835" y="19342"/>
                  </a:lnTo>
                  <a:lnTo>
                    <a:pt x="153953" y="13662"/>
                  </a:lnTo>
                  <a:lnTo>
                    <a:pt x="141142" y="9481"/>
                  </a:lnTo>
                  <a:lnTo>
                    <a:pt x="127962" y="6048"/>
                  </a:lnTo>
                  <a:lnTo>
                    <a:pt x="112140" y="3061"/>
                  </a:lnTo>
                  <a:lnTo>
                    <a:pt x="896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2579481" y="1821430"/>
            <a:ext cx="477970" cy="402353"/>
          </a:xfrm>
          <a:custGeom>
            <a:avLst/>
            <a:gdLst/>
            <a:ahLst/>
            <a:cxnLst/>
            <a:rect l="0" t="0" r="0" b="0"/>
            <a:pathLst>
              <a:path w="477970" h="402353">
                <a:moveTo>
                  <a:pt x="368498" y="0"/>
                </a:moveTo>
                <a:lnTo>
                  <a:pt x="359696" y="5800"/>
                </a:lnTo>
                <a:lnTo>
                  <a:pt x="351350" y="10724"/>
                </a:lnTo>
                <a:lnTo>
                  <a:pt x="342651" y="15218"/>
                </a:lnTo>
                <a:lnTo>
                  <a:pt x="333530" y="19093"/>
                </a:lnTo>
                <a:lnTo>
                  <a:pt x="324035" y="21810"/>
                </a:lnTo>
                <a:lnTo>
                  <a:pt x="314234" y="23170"/>
                </a:lnTo>
                <a:lnTo>
                  <a:pt x="303874" y="23444"/>
                </a:lnTo>
                <a:lnTo>
                  <a:pt x="292404" y="23174"/>
                </a:lnTo>
                <a:lnTo>
                  <a:pt x="279616" y="22733"/>
                </a:lnTo>
                <a:lnTo>
                  <a:pt x="265773" y="22135"/>
                </a:lnTo>
                <a:lnTo>
                  <a:pt x="251411" y="21135"/>
                </a:lnTo>
                <a:lnTo>
                  <a:pt x="236898" y="19613"/>
                </a:lnTo>
                <a:lnTo>
                  <a:pt x="222409" y="17592"/>
                </a:lnTo>
                <a:lnTo>
                  <a:pt x="208001" y="15157"/>
                </a:lnTo>
                <a:lnTo>
                  <a:pt x="193692" y="12418"/>
                </a:lnTo>
                <a:lnTo>
                  <a:pt x="179796" y="9952"/>
                </a:lnTo>
                <a:lnTo>
                  <a:pt x="166911" y="8747"/>
                </a:lnTo>
                <a:lnTo>
                  <a:pt x="155293" y="9247"/>
                </a:lnTo>
                <a:lnTo>
                  <a:pt x="145355" y="11552"/>
                </a:lnTo>
                <a:lnTo>
                  <a:pt x="137809" y="15692"/>
                </a:lnTo>
                <a:lnTo>
                  <a:pt x="132811" y="21479"/>
                </a:lnTo>
                <a:lnTo>
                  <a:pt x="130065" y="28600"/>
                </a:lnTo>
                <a:lnTo>
                  <a:pt x="129111" y="36734"/>
                </a:lnTo>
                <a:lnTo>
                  <a:pt x="129499" y="45606"/>
                </a:lnTo>
                <a:lnTo>
                  <a:pt x="130856" y="55000"/>
                </a:lnTo>
                <a:lnTo>
                  <a:pt x="132895" y="64757"/>
                </a:lnTo>
                <a:lnTo>
                  <a:pt x="135407" y="74763"/>
                </a:lnTo>
                <a:lnTo>
                  <a:pt x="138243" y="84941"/>
                </a:lnTo>
                <a:lnTo>
                  <a:pt x="141299" y="95233"/>
                </a:lnTo>
                <a:lnTo>
                  <a:pt x="144505" y="105604"/>
                </a:lnTo>
                <a:lnTo>
                  <a:pt x="147810" y="116026"/>
                </a:lnTo>
                <a:lnTo>
                  <a:pt x="151183" y="126484"/>
                </a:lnTo>
                <a:lnTo>
                  <a:pt x="154601" y="136965"/>
                </a:lnTo>
                <a:lnTo>
                  <a:pt x="158050" y="147462"/>
                </a:lnTo>
                <a:lnTo>
                  <a:pt x="161519" y="157969"/>
                </a:lnTo>
                <a:lnTo>
                  <a:pt x="165015" y="168452"/>
                </a:lnTo>
                <a:lnTo>
                  <a:pt x="169020" y="177736"/>
                </a:lnTo>
                <a:lnTo>
                  <a:pt x="174274" y="182824"/>
                </a:lnTo>
                <a:lnTo>
                  <a:pt x="180377" y="182743"/>
                </a:lnTo>
                <a:lnTo>
                  <a:pt x="186510" y="179660"/>
                </a:lnTo>
                <a:lnTo>
                  <a:pt x="192790" y="175153"/>
                </a:lnTo>
                <a:lnTo>
                  <a:pt x="199647" y="170223"/>
                </a:lnTo>
                <a:lnTo>
                  <a:pt x="207278" y="165367"/>
                </a:lnTo>
                <a:lnTo>
                  <a:pt x="215978" y="160925"/>
                </a:lnTo>
                <a:lnTo>
                  <a:pt x="226235" y="157224"/>
                </a:lnTo>
                <a:lnTo>
                  <a:pt x="238157" y="154361"/>
                </a:lnTo>
                <a:lnTo>
                  <a:pt x="251226" y="152418"/>
                </a:lnTo>
                <a:lnTo>
                  <a:pt x="264526" y="151553"/>
                </a:lnTo>
                <a:lnTo>
                  <a:pt x="277507" y="151746"/>
                </a:lnTo>
                <a:lnTo>
                  <a:pt x="290153" y="152840"/>
                </a:lnTo>
                <a:lnTo>
                  <a:pt x="302783" y="154636"/>
                </a:lnTo>
                <a:lnTo>
                  <a:pt x="315607" y="156953"/>
                </a:lnTo>
                <a:lnTo>
                  <a:pt x="328525" y="159642"/>
                </a:lnTo>
                <a:lnTo>
                  <a:pt x="341212" y="162592"/>
                </a:lnTo>
                <a:lnTo>
                  <a:pt x="353493" y="165727"/>
                </a:lnTo>
                <a:lnTo>
                  <a:pt x="365352" y="169153"/>
                </a:lnTo>
                <a:lnTo>
                  <a:pt x="376849" y="173139"/>
                </a:lnTo>
                <a:lnTo>
                  <a:pt x="388064" y="177791"/>
                </a:lnTo>
                <a:lnTo>
                  <a:pt x="399069" y="183222"/>
                </a:lnTo>
                <a:lnTo>
                  <a:pt x="409926" y="189624"/>
                </a:lnTo>
                <a:lnTo>
                  <a:pt x="420674" y="197013"/>
                </a:lnTo>
                <a:lnTo>
                  <a:pt x="431181" y="205416"/>
                </a:lnTo>
                <a:lnTo>
                  <a:pt x="441164" y="214960"/>
                </a:lnTo>
                <a:lnTo>
                  <a:pt x="450499" y="225607"/>
                </a:lnTo>
                <a:lnTo>
                  <a:pt x="458902" y="237349"/>
                </a:lnTo>
                <a:lnTo>
                  <a:pt x="465869" y="250287"/>
                </a:lnTo>
                <a:lnTo>
                  <a:pt x="471251" y="264358"/>
                </a:lnTo>
                <a:lnTo>
                  <a:pt x="475051" y="279213"/>
                </a:lnTo>
                <a:lnTo>
                  <a:pt x="477243" y="294329"/>
                </a:lnTo>
                <a:lnTo>
                  <a:pt x="477969" y="309375"/>
                </a:lnTo>
                <a:lnTo>
                  <a:pt x="477170" y="323900"/>
                </a:lnTo>
                <a:lnTo>
                  <a:pt x="474515" y="337274"/>
                </a:lnTo>
                <a:lnTo>
                  <a:pt x="469985" y="349262"/>
                </a:lnTo>
                <a:lnTo>
                  <a:pt x="463673" y="359802"/>
                </a:lnTo>
                <a:lnTo>
                  <a:pt x="455617" y="368826"/>
                </a:lnTo>
                <a:lnTo>
                  <a:pt x="446012" y="376455"/>
                </a:lnTo>
                <a:lnTo>
                  <a:pt x="435157" y="382936"/>
                </a:lnTo>
                <a:lnTo>
                  <a:pt x="423354" y="388541"/>
                </a:lnTo>
                <a:lnTo>
                  <a:pt x="410849" y="393494"/>
                </a:lnTo>
                <a:lnTo>
                  <a:pt x="397352" y="397654"/>
                </a:lnTo>
                <a:lnTo>
                  <a:pt x="382089" y="400545"/>
                </a:lnTo>
                <a:lnTo>
                  <a:pt x="364791" y="402011"/>
                </a:lnTo>
                <a:lnTo>
                  <a:pt x="346123" y="402352"/>
                </a:lnTo>
                <a:lnTo>
                  <a:pt x="327360" y="402124"/>
                </a:lnTo>
                <a:lnTo>
                  <a:pt x="309253" y="401710"/>
                </a:lnTo>
                <a:lnTo>
                  <a:pt x="291689" y="401128"/>
                </a:lnTo>
                <a:lnTo>
                  <a:pt x="273997" y="400139"/>
                </a:lnTo>
                <a:lnTo>
                  <a:pt x="255767" y="398630"/>
                </a:lnTo>
                <a:lnTo>
                  <a:pt x="237066" y="396786"/>
                </a:lnTo>
                <a:lnTo>
                  <a:pt x="218264" y="395002"/>
                </a:lnTo>
                <a:lnTo>
                  <a:pt x="199607" y="393501"/>
                </a:lnTo>
                <a:lnTo>
                  <a:pt x="181177" y="392170"/>
                </a:lnTo>
                <a:lnTo>
                  <a:pt x="162970" y="390669"/>
                </a:lnTo>
                <a:lnTo>
                  <a:pt x="144946" y="388812"/>
                </a:lnTo>
                <a:lnTo>
                  <a:pt x="127064" y="386735"/>
                </a:lnTo>
                <a:lnTo>
                  <a:pt x="109284" y="384793"/>
                </a:lnTo>
                <a:lnTo>
                  <a:pt x="91591" y="383190"/>
                </a:lnTo>
                <a:lnTo>
                  <a:pt x="74335" y="381959"/>
                </a:lnTo>
                <a:lnTo>
                  <a:pt x="56323" y="380924"/>
                </a:lnTo>
                <a:lnTo>
                  <a:pt x="33735" y="379998"/>
                </a:lnTo>
                <a:lnTo>
                  <a:pt x="0" y="3790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1779056" y="3319918"/>
            <a:ext cx="1305794" cy="469283"/>
            <a:chOff x="1779056" y="3319918"/>
            <a:chExt cx="1305794" cy="469283"/>
          </a:xfrm>
        </p:grpSpPr>
        <p:sp>
          <p:nvSpPr>
            <p:cNvPr id="18" name="Freeform 17"/>
            <p:cNvSpPr/>
            <p:nvPr/>
          </p:nvSpPr>
          <p:spPr>
            <a:xfrm>
              <a:off x="1779056" y="3319918"/>
              <a:ext cx="453596" cy="469283"/>
            </a:xfrm>
            <a:custGeom>
              <a:avLst/>
              <a:gdLst/>
              <a:ahLst/>
              <a:cxnLst/>
              <a:rect l="0" t="0" r="0" b="0"/>
              <a:pathLst>
                <a:path w="453596" h="469283">
                  <a:moveTo>
                    <a:pt x="358229" y="28144"/>
                  </a:moveTo>
                  <a:lnTo>
                    <a:pt x="346561" y="25210"/>
                  </a:lnTo>
                  <a:lnTo>
                    <a:pt x="336072" y="22428"/>
                  </a:lnTo>
                  <a:lnTo>
                    <a:pt x="325761" y="19528"/>
                  </a:lnTo>
                  <a:lnTo>
                    <a:pt x="315114" y="16488"/>
                  </a:lnTo>
                  <a:lnTo>
                    <a:pt x="303474" y="13323"/>
                  </a:lnTo>
                  <a:lnTo>
                    <a:pt x="290573" y="10064"/>
                  </a:lnTo>
                  <a:lnTo>
                    <a:pt x="276321" y="6899"/>
                  </a:lnTo>
                  <a:lnTo>
                    <a:pt x="260622" y="4155"/>
                  </a:lnTo>
                  <a:lnTo>
                    <a:pt x="243590" y="1984"/>
                  </a:lnTo>
                  <a:lnTo>
                    <a:pt x="225951" y="528"/>
                  </a:lnTo>
                  <a:lnTo>
                    <a:pt x="208885" y="0"/>
                  </a:lnTo>
                  <a:lnTo>
                    <a:pt x="192998" y="425"/>
                  </a:lnTo>
                  <a:lnTo>
                    <a:pt x="178046" y="1676"/>
                  </a:lnTo>
                  <a:lnTo>
                    <a:pt x="163245" y="3578"/>
                  </a:lnTo>
                  <a:lnTo>
                    <a:pt x="148107" y="5966"/>
                  </a:lnTo>
                  <a:lnTo>
                    <a:pt x="132802" y="8704"/>
                  </a:lnTo>
                  <a:lnTo>
                    <a:pt x="117965" y="11686"/>
                  </a:lnTo>
                  <a:lnTo>
                    <a:pt x="103946" y="14843"/>
                  </a:lnTo>
                  <a:lnTo>
                    <a:pt x="90937" y="18284"/>
                  </a:lnTo>
                  <a:lnTo>
                    <a:pt x="79126" y="22279"/>
                  </a:lnTo>
                  <a:lnTo>
                    <a:pt x="68478" y="26933"/>
                  </a:lnTo>
                  <a:lnTo>
                    <a:pt x="58650" y="32195"/>
                  </a:lnTo>
                  <a:lnTo>
                    <a:pt x="49115" y="37953"/>
                  </a:lnTo>
                  <a:lnTo>
                    <a:pt x="39552" y="44090"/>
                  </a:lnTo>
                  <a:lnTo>
                    <a:pt x="30160" y="50669"/>
                  </a:lnTo>
                  <a:lnTo>
                    <a:pt x="21533" y="57917"/>
                  </a:lnTo>
                  <a:lnTo>
                    <a:pt x="13961" y="65913"/>
                  </a:lnTo>
                  <a:lnTo>
                    <a:pt x="7742" y="74910"/>
                  </a:lnTo>
                  <a:lnTo>
                    <a:pt x="3322" y="85393"/>
                  </a:lnTo>
                  <a:lnTo>
                    <a:pt x="766" y="97473"/>
                  </a:lnTo>
                  <a:lnTo>
                    <a:pt x="0" y="110485"/>
                  </a:lnTo>
                  <a:lnTo>
                    <a:pt x="991" y="123217"/>
                  </a:lnTo>
                  <a:lnTo>
                    <a:pt x="3552" y="134996"/>
                  </a:lnTo>
                  <a:lnTo>
                    <a:pt x="7709" y="145681"/>
                  </a:lnTo>
                  <a:lnTo>
                    <a:pt x="13772" y="155392"/>
                  </a:lnTo>
                  <a:lnTo>
                    <a:pt x="21734" y="164324"/>
                  </a:lnTo>
                  <a:lnTo>
                    <a:pt x="31164" y="172509"/>
                  </a:lnTo>
                  <a:lnTo>
                    <a:pt x="41403" y="179803"/>
                  </a:lnTo>
                  <a:lnTo>
                    <a:pt x="51990" y="186199"/>
                  </a:lnTo>
                  <a:lnTo>
                    <a:pt x="62690" y="191820"/>
                  </a:lnTo>
                  <a:lnTo>
                    <a:pt x="73400" y="196831"/>
                  </a:lnTo>
                  <a:lnTo>
                    <a:pt x="84087" y="201383"/>
                  </a:lnTo>
                  <a:lnTo>
                    <a:pt x="94907" y="205442"/>
                  </a:lnTo>
                  <a:lnTo>
                    <a:pt x="106172" y="208795"/>
                  </a:lnTo>
                  <a:lnTo>
                    <a:pt x="118016" y="211390"/>
                  </a:lnTo>
                  <a:lnTo>
                    <a:pt x="130413" y="213471"/>
                  </a:lnTo>
                  <a:lnTo>
                    <a:pt x="143268" y="215484"/>
                  </a:lnTo>
                  <a:lnTo>
                    <a:pt x="156473" y="217688"/>
                  </a:lnTo>
                  <a:lnTo>
                    <a:pt x="169934" y="220000"/>
                  </a:lnTo>
                  <a:lnTo>
                    <a:pt x="183576" y="222099"/>
                  </a:lnTo>
                  <a:lnTo>
                    <a:pt x="197354" y="223812"/>
                  </a:lnTo>
                  <a:lnTo>
                    <a:pt x="211556" y="225284"/>
                  </a:lnTo>
                  <a:lnTo>
                    <a:pt x="226768" y="226879"/>
                  </a:lnTo>
                  <a:lnTo>
                    <a:pt x="243221" y="228804"/>
                  </a:lnTo>
                  <a:lnTo>
                    <a:pt x="260509" y="231097"/>
                  </a:lnTo>
                  <a:lnTo>
                    <a:pt x="277807" y="233715"/>
                  </a:lnTo>
                  <a:lnTo>
                    <a:pt x="294625" y="236599"/>
                  </a:lnTo>
                  <a:lnTo>
                    <a:pt x="310832" y="240012"/>
                  </a:lnTo>
                  <a:lnTo>
                    <a:pt x="326475" y="244513"/>
                  </a:lnTo>
                  <a:lnTo>
                    <a:pt x="341657" y="250321"/>
                  </a:lnTo>
                  <a:lnTo>
                    <a:pt x="356328" y="257340"/>
                  </a:lnTo>
                  <a:lnTo>
                    <a:pt x="370273" y="265348"/>
                  </a:lnTo>
                  <a:lnTo>
                    <a:pt x="383434" y="274105"/>
                  </a:lnTo>
                  <a:lnTo>
                    <a:pt x="395731" y="283408"/>
                  </a:lnTo>
                  <a:lnTo>
                    <a:pt x="406999" y="293097"/>
                  </a:lnTo>
                  <a:lnTo>
                    <a:pt x="417240" y="303061"/>
                  </a:lnTo>
                  <a:lnTo>
                    <a:pt x="426440" y="313377"/>
                  </a:lnTo>
                  <a:lnTo>
                    <a:pt x="434482" y="324294"/>
                  </a:lnTo>
                  <a:lnTo>
                    <a:pt x="441403" y="335897"/>
                  </a:lnTo>
                  <a:lnTo>
                    <a:pt x="447051" y="347961"/>
                  </a:lnTo>
                  <a:lnTo>
                    <a:pt x="451024" y="360060"/>
                  </a:lnTo>
                  <a:lnTo>
                    <a:pt x="453241" y="371939"/>
                  </a:lnTo>
                  <a:lnTo>
                    <a:pt x="453595" y="383525"/>
                  </a:lnTo>
                  <a:lnTo>
                    <a:pt x="451788" y="394838"/>
                  </a:lnTo>
                  <a:lnTo>
                    <a:pt x="447862" y="405925"/>
                  </a:lnTo>
                  <a:lnTo>
                    <a:pt x="441973" y="416675"/>
                  </a:lnTo>
                  <a:lnTo>
                    <a:pt x="434208" y="426828"/>
                  </a:lnTo>
                  <a:lnTo>
                    <a:pt x="424802" y="436281"/>
                  </a:lnTo>
                  <a:lnTo>
                    <a:pt x="414082" y="444764"/>
                  </a:lnTo>
                  <a:lnTo>
                    <a:pt x="402370" y="451785"/>
                  </a:lnTo>
                  <a:lnTo>
                    <a:pt x="389932" y="457209"/>
                  </a:lnTo>
                  <a:lnTo>
                    <a:pt x="376648" y="461207"/>
                  </a:lnTo>
                  <a:lnTo>
                    <a:pt x="362061" y="464064"/>
                  </a:lnTo>
                  <a:lnTo>
                    <a:pt x="346017" y="466064"/>
                  </a:lnTo>
                  <a:lnTo>
                    <a:pt x="328495" y="467444"/>
                  </a:lnTo>
                  <a:lnTo>
                    <a:pt x="309444" y="468387"/>
                  </a:lnTo>
                  <a:lnTo>
                    <a:pt x="289012" y="469022"/>
                  </a:lnTo>
                  <a:lnTo>
                    <a:pt x="268106" y="469282"/>
                  </a:lnTo>
                  <a:lnTo>
                    <a:pt x="248224" y="468924"/>
                  </a:lnTo>
                  <a:lnTo>
                    <a:pt x="230111" y="467871"/>
                  </a:lnTo>
                  <a:lnTo>
                    <a:pt x="213496" y="466350"/>
                  </a:lnTo>
                  <a:lnTo>
                    <a:pt x="197495" y="464789"/>
                  </a:lnTo>
                  <a:lnTo>
                    <a:pt x="181513" y="463441"/>
                  </a:lnTo>
                  <a:lnTo>
                    <a:pt x="165622" y="462214"/>
                  </a:lnTo>
                  <a:lnTo>
                    <a:pt x="150385" y="460784"/>
                  </a:lnTo>
                  <a:lnTo>
                    <a:pt x="136102" y="458974"/>
                  </a:lnTo>
                  <a:lnTo>
                    <a:pt x="123211" y="456919"/>
                  </a:lnTo>
                  <a:lnTo>
                    <a:pt x="111169" y="454777"/>
                  </a:lnTo>
                  <a:lnTo>
                    <a:pt x="98921" y="452358"/>
                  </a:lnTo>
                  <a:lnTo>
                    <a:pt x="84488" y="449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32718" y="3621803"/>
              <a:ext cx="15137" cy="157928"/>
            </a:xfrm>
            <a:custGeom>
              <a:avLst/>
              <a:gdLst/>
              <a:ahLst/>
              <a:cxnLst/>
              <a:rect l="0" t="0" r="0" b="0"/>
              <a:pathLst>
                <a:path w="15137" h="157928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67"/>
                  </a:lnTo>
                  <a:lnTo>
                    <a:pt x="679" y="46801"/>
                  </a:lnTo>
                  <a:lnTo>
                    <a:pt x="2147" y="60109"/>
                  </a:lnTo>
                  <a:lnTo>
                    <a:pt x="4212" y="74405"/>
                  </a:lnTo>
                  <a:lnTo>
                    <a:pt x="6558" y="89178"/>
                  </a:lnTo>
                  <a:lnTo>
                    <a:pt x="8986" y="105159"/>
                  </a:lnTo>
                  <a:lnTo>
                    <a:pt x="11706" y="125987"/>
                  </a:lnTo>
                  <a:lnTo>
                    <a:pt x="1513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26798" y="348493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54962" y="3570540"/>
              <a:ext cx="169375" cy="184865"/>
            </a:xfrm>
            <a:custGeom>
              <a:avLst/>
              <a:gdLst/>
              <a:ahLst/>
              <a:cxnLst/>
              <a:rect l="0" t="0" r="0" b="0"/>
              <a:pathLst>
                <a:path w="169375" h="184865">
                  <a:moveTo>
                    <a:pt x="29763" y="135491"/>
                  </a:moveTo>
                  <a:lnTo>
                    <a:pt x="32630" y="144359"/>
                  </a:lnTo>
                  <a:lnTo>
                    <a:pt x="34772" y="153346"/>
                  </a:lnTo>
                  <a:lnTo>
                    <a:pt x="36361" y="163314"/>
                  </a:lnTo>
                  <a:lnTo>
                    <a:pt x="36995" y="173252"/>
                  </a:lnTo>
                  <a:lnTo>
                    <a:pt x="34888" y="180965"/>
                  </a:lnTo>
                  <a:lnTo>
                    <a:pt x="29677" y="184864"/>
                  </a:lnTo>
                  <a:lnTo>
                    <a:pt x="23690" y="184450"/>
                  </a:lnTo>
                  <a:lnTo>
                    <a:pt x="17981" y="180274"/>
                  </a:lnTo>
                  <a:lnTo>
                    <a:pt x="12936" y="173182"/>
                  </a:lnTo>
                  <a:lnTo>
                    <a:pt x="8826" y="163955"/>
                  </a:lnTo>
                  <a:lnTo>
                    <a:pt x="5685" y="153212"/>
                  </a:lnTo>
                  <a:lnTo>
                    <a:pt x="3386" y="141414"/>
                  </a:lnTo>
                  <a:lnTo>
                    <a:pt x="1750" y="128891"/>
                  </a:lnTo>
                  <a:lnTo>
                    <a:pt x="614" y="115877"/>
                  </a:lnTo>
                  <a:lnTo>
                    <a:pt x="0" y="102697"/>
                  </a:lnTo>
                  <a:lnTo>
                    <a:pt x="112" y="89767"/>
                  </a:lnTo>
                  <a:lnTo>
                    <a:pt x="1006" y="77294"/>
                  </a:lnTo>
                  <a:lnTo>
                    <a:pt x="2759" y="65460"/>
                  </a:lnTo>
                  <a:lnTo>
                    <a:pt x="5539" y="54504"/>
                  </a:lnTo>
                  <a:lnTo>
                    <a:pt x="9337" y="44467"/>
                  </a:lnTo>
                  <a:lnTo>
                    <a:pt x="14007" y="35234"/>
                  </a:lnTo>
                  <a:lnTo>
                    <a:pt x="19358" y="26638"/>
                  </a:lnTo>
                  <a:lnTo>
                    <a:pt x="25224" y="18532"/>
                  </a:lnTo>
                  <a:lnTo>
                    <a:pt x="31789" y="11271"/>
                  </a:lnTo>
                  <a:lnTo>
                    <a:pt x="39559" y="5679"/>
                  </a:lnTo>
                  <a:lnTo>
                    <a:pt x="48711" y="2069"/>
                  </a:lnTo>
                  <a:lnTo>
                    <a:pt x="58959" y="289"/>
                  </a:lnTo>
                  <a:lnTo>
                    <a:pt x="69755" y="0"/>
                  </a:lnTo>
                  <a:lnTo>
                    <a:pt x="80716" y="850"/>
                  </a:lnTo>
                  <a:lnTo>
                    <a:pt x="91498" y="2860"/>
                  </a:lnTo>
                  <a:lnTo>
                    <a:pt x="101730" y="6404"/>
                  </a:lnTo>
                  <a:lnTo>
                    <a:pt x="111270" y="11566"/>
                  </a:lnTo>
                  <a:lnTo>
                    <a:pt x="119996" y="18319"/>
                  </a:lnTo>
                  <a:lnTo>
                    <a:pt x="127719" y="26679"/>
                  </a:lnTo>
                  <a:lnTo>
                    <a:pt x="134435" y="36487"/>
                  </a:lnTo>
                  <a:lnTo>
                    <a:pt x="140286" y="47310"/>
                  </a:lnTo>
                  <a:lnTo>
                    <a:pt x="145459" y="58559"/>
                  </a:lnTo>
                  <a:lnTo>
                    <a:pt x="150128" y="69860"/>
                  </a:lnTo>
                  <a:lnTo>
                    <a:pt x="154436" y="81056"/>
                  </a:lnTo>
                  <a:lnTo>
                    <a:pt x="158490" y="92106"/>
                  </a:lnTo>
                  <a:lnTo>
                    <a:pt x="162359" y="103021"/>
                  </a:lnTo>
                  <a:lnTo>
                    <a:pt x="165772" y="113826"/>
                  </a:lnTo>
                  <a:lnTo>
                    <a:pt x="168152" y="124548"/>
                  </a:lnTo>
                  <a:lnTo>
                    <a:pt x="169272" y="135196"/>
                  </a:lnTo>
                  <a:lnTo>
                    <a:pt x="169374" y="145335"/>
                  </a:lnTo>
                  <a:lnTo>
                    <a:pt x="169004" y="155081"/>
                  </a:lnTo>
                  <a:lnTo>
                    <a:pt x="168127" y="165293"/>
                  </a:lnTo>
                  <a:lnTo>
                    <a:pt x="166633" y="177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10426" y="3535471"/>
              <a:ext cx="142797" cy="214924"/>
            </a:xfrm>
            <a:custGeom>
              <a:avLst/>
              <a:gdLst/>
              <a:ahLst/>
              <a:cxnLst/>
              <a:rect l="0" t="0" r="0" b="0"/>
              <a:pathLst>
                <a:path w="142797" h="214924">
                  <a:moveTo>
                    <a:pt x="142796" y="23161"/>
                  </a:moveTo>
                  <a:lnTo>
                    <a:pt x="136862" y="17360"/>
                  </a:lnTo>
                  <a:lnTo>
                    <a:pt x="130657" y="12436"/>
                  </a:lnTo>
                  <a:lnTo>
                    <a:pt x="123561" y="7943"/>
                  </a:lnTo>
                  <a:lnTo>
                    <a:pt x="115621" y="4067"/>
                  </a:lnTo>
                  <a:lnTo>
                    <a:pt x="106975" y="1350"/>
                  </a:lnTo>
                  <a:lnTo>
                    <a:pt x="97780" y="0"/>
                  </a:lnTo>
                  <a:lnTo>
                    <a:pt x="88181" y="71"/>
                  </a:lnTo>
                  <a:lnTo>
                    <a:pt x="78291" y="1637"/>
                  </a:lnTo>
                  <a:lnTo>
                    <a:pt x="68202" y="4581"/>
                  </a:lnTo>
                  <a:lnTo>
                    <a:pt x="58142" y="8657"/>
                  </a:lnTo>
                  <a:lnTo>
                    <a:pt x="48461" y="13601"/>
                  </a:lnTo>
                  <a:lnTo>
                    <a:pt x="39324" y="19187"/>
                  </a:lnTo>
                  <a:lnTo>
                    <a:pt x="30884" y="25392"/>
                  </a:lnTo>
                  <a:lnTo>
                    <a:pt x="23360" y="32388"/>
                  </a:lnTo>
                  <a:lnTo>
                    <a:pt x="16786" y="40211"/>
                  </a:lnTo>
                  <a:lnTo>
                    <a:pt x="11201" y="48921"/>
                  </a:lnTo>
                  <a:lnTo>
                    <a:pt x="6739" y="58680"/>
                  </a:lnTo>
                  <a:lnTo>
                    <a:pt x="3371" y="69475"/>
                  </a:lnTo>
                  <a:lnTo>
                    <a:pt x="1090" y="81318"/>
                  </a:lnTo>
                  <a:lnTo>
                    <a:pt x="0" y="94325"/>
                  </a:lnTo>
                  <a:lnTo>
                    <a:pt x="49" y="108436"/>
                  </a:lnTo>
                  <a:lnTo>
                    <a:pt x="1215" y="123149"/>
                  </a:lnTo>
                  <a:lnTo>
                    <a:pt x="3593" y="137638"/>
                  </a:lnTo>
                  <a:lnTo>
                    <a:pt x="7124" y="151449"/>
                  </a:lnTo>
                  <a:lnTo>
                    <a:pt x="11781" y="164331"/>
                  </a:lnTo>
                  <a:lnTo>
                    <a:pt x="17656" y="176063"/>
                  </a:lnTo>
                  <a:lnTo>
                    <a:pt x="24688" y="186647"/>
                  </a:lnTo>
                  <a:lnTo>
                    <a:pt x="32849" y="195925"/>
                  </a:lnTo>
                  <a:lnTo>
                    <a:pt x="42230" y="203494"/>
                  </a:lnTo>
                  <a:lnTo>
                    <a:pt x="52755" y="209284"/>
                  </a:lnTo>
                  <a:lnTo>
                    <a:pt x="63906" y="213190"/>
                  </a:lnTo>
                  <a:lnTo>
                    <a:pt x="74850" y="214923"/>
                  </a:lnTo>
                  <a:lnTo>
                    <a:pt x="85128" y="214541"/>
                  </a:lnTo>
                  <a:lnTo>
                    <a:pt x="94544" y="212679"/>
                  </a:lnTo>
                  <a:lnTo>
                    <a:pt x="104013" y="210181"/>
                  </a:lnTo>
                  <a:lnTo>
                    <a:pt x="115478" y="206832"/>
                  </a:lnTo>
                  <a:lnTo>
                    <a:pt x="132268" y="202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80318" y="3539750"/>
              <a:ext cx="204532" cy="212442"/>
            </a:xfrm>
            <a:custGeom>
              <a:avLst/>
              <a:gdLst/>
              <a:ahLst/>
              <a:cxnLst/>
              <a:rect l="0" t="0" r="0" b="0"/>
              <a:pathLst>
                <a:path w="204532" h="212442">
                  <a:moveTo>
                    <a:pt x="25547" y="103110"/>
                  </a:moveTo>
                  <a:lnTo>
                    <a:pt x="34415" y="97376"/>
                  </a:lnTo>
                  <a:lnTo>
                    <a:pt x="43402" y="93092"/>
                  </a:lnTo>
                  <a:lnTo>
                    <a:pt x="53393" y="89877"/>
                  </a:lnTo>
                  <a:lnTo>
                    <a:pt x="64201" y="87170"/>
                  </a:lnTo>
                  <a:lnTo>
                    <a:pt x="75364" y="84176"/>
                  </a:lnTo>
                  <a:lnTo>
                    <a:pt x="86569" y="80475"/>
                  </a:lnTo>
                  <a:lnTo>
                    <a:pt x="97681" y="75995"/>
                  </a:lnTo>
                  <a:lnTo>
                    <a:pt x="108666" y="70834"/>
                  </a:lnTo>
                  <a:lnTo>
                    <a:pt x="119509" y="65131"/>
                  </a:lnTo>
                  <a:lnTo>
                    <a:pt x="129414" y="58860"/>
                  </a:lnTo>
                  <a:lnTo>
                    <a:pt x="136870" y="51826"/>
                  </a:lnTo>
                  <a:lnTo>
                    <a:pt x="141245" y="43990"/>
                  </a:lnTo>
                  <a:lnTo>
                    <a:pt x="142552" y="35611"/>
                  </a:lnTo>
                  <a:lnTo>
                    <a:pt x="141004" y="27142"/>
                  </a:lnTo>
                  <a:lnTo>
                    <a:pt x="137036" y="18868"/>
                  </a:lnTo>
                  <a:lnTo>
                    <a:pt x="131172" y="11363"/>
                  </a:lnTo>
                  <a:lnTo>
                    <a:pt x="123898" y="5541"/>
                  </a:lnTo>
                  <a:lnTo>
                    <a:pt x="115607" y="1748"/>
                  </a:lnTo>
                  <a:lnTo>
                    <a:pt x="106435" y="0"/>
                  </a:lnTo>
                  <a:lnTo>
                    <a:pt x="96296" y="257"/>
                  </a:lnTo>
                  <a:lnTo>
                    <a:pt x="85223" y="2280"/>
                  </a:lnTo>
                  <a:lnTo>
                    <a:pt x="73685" y="5720"/>
                  </a:lnTo>
                  <a:lnTo>
                    <a:pt x="62473" y="10229"/>
                  </a:lnTo>
                  <a:lnTo>
                    <a:pt x="52007" y="15522"/>
                  </a:lnTo>
                  <a:lnTo>
                    <a:pt x="42353" y="21700"/>
                  </a:lnTo>
                  <a:lnTo>
                    <a:pt x="33408" y="29209"/>
                  </a:lnTo>
                  <a:lnTo>
                    <a:pt x="25029" y="38189"/>
                  </a:lnTo>
                  <a:lnTo>
                    <a:pt x="17402" y="48492"/>
                  </a:lnTo>
                  <a:lnTo>
                    <a:pt x="11023" y="59858"/>
                  </a:lnTo>
                  <a:lnTo>
                    <a:pt x="6068" y="72024"/>
                  </a:lnTo>
                  <a:lnTo>
                    <a:pt x="2569" y="84769"/>
                  </a:lnTo>
                  <a:lnTo>
                    <a:pt x="587" y="97923"/>
                  </a:lnTo>
                  <a:lnTo>
                    <a:pt x="0" y="111356"/>
                  </a:lnTo>
                  <a:lnTo>
                    <a:pt x="723" y="124815"/>
                  </a:lnTo>
                  <a:lnTo>
                    <a:pt x="2796" y="137932"/>
                  </a:lnTo>
                  <a:lnTo>
                    <a:pt x="6118" y="150529"/>
                  </a:lnTo>
                  <a:lnTo>
                    <a:pt x="10634" y="162446"/>
                  </a:lnTo>
                  <a:lnTo>
                    <a:pt x="16415" y="173457"/>
                  </a:lnTo>
                  <a:lnTo>
                    <a:pt x="23381" y="183522"/>
                  </a:lnTo>
                  <a:lnTo>
                    <a:pt x="31500" y="192434"/>
                  </a:lnTo>
                  <a:lnTo>
                    <a:pt x="40852" y="199750"/>
                  </a:lnTo>
                  <a:lnTo>
                    <a:pt x="51367" y="205370"/>
                  </a:lnTo>
                  <a:lnTo>
                    <a:pt x="62850" y="209332"/>
                  </a:lnTo>
                  <a:lnTo>
                    <a:pt x="75083" y="211633"/>
                  </a:lnTo>
                  <a:lnTo>
                    <a:pt x="87866" y="212441"/>
                  </a:lnTo>
                  <a:lnTo>
                    <a:pt x="101043" y="212038"/>
                  </a:lnTo>
                  <a:lnTo>
                    <a:pt x="114494" y="210712"/>
                  </a:lnTo>
                  <a:lnTo>
                    <a:pt x="128126" y="208715"/>
                  </a:lnTo>
                  <a:lnTo>
                    <a:pt x="141657" y="206202"/>
                  </a:lnTo>
                  <a:lnTo>
                    <a:pt x="156149" y="202895"/>
                  </a:lnTo>
                  <a:lnTo>
                    <a:pt x="175113" y="197388"/>
                  </a:lnTo>
                  <a:lnTo>
                    <a:pt x="204531" y="187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590217" y="3130243"/>
            <a:ext cx="1792143" cy="796887"/>
            <a:chOff x="3590217" y="3130243"/>
            <a:chExt cx="1792143" cy="796887"/>
          </a:xfrm>
        </p:grpSpPr>
        <p:sp>
          <p:nvSpPr>
            <p:cNvPr id="25" name="Freeform 24"/>
            <p:cNvSpPr/>
            <p:nvPr/>
          </p:nvSpPr>
          <p:spPr>
            <a:xfrm>
              <a:off x="3663917" y="3130243"/>
              <a:ext cx="251420" cy="270462"/>
            </a:xfrm>
            <a:custGeom>
              <a:avLst/>
              <a:gdLst/>
              <a:ahLst/>
              <a:cxnLst/>
              <a:rect l="0" t="0" r="0" b="0"/>
              <a:pathLst>
                <a:path w="251420" h="270462">
                  <a:moveTo>
                    <a:pt x="242155" y="17777"/>
                  </a:moveTo>
                  <a:lnTo>
                    <a:pt x="230353" y="14910"/>
                  </a:lnTo>
                  <a:lnTo>
                    <a:pt x="218584" y="12768"/>
                  </a:lnTo>
                  <a:lnTo>
                    <a:pt x="205699" y="11161"/>
                  </a:lnTo>
                  <a:lnTo>
                    <a:pt x="192023" y="9807"/>
                  </a:lnTo>
                  <a:lnTo>
                    <a:pt x="178344" y="8311"/>
                  </a:lnTo>
                  <a:lnTo>
                    <a:pt x="165123" y="6465"/>
                  </a:lnTo>
                  <a:lnTo>
                    <a:pt x="152325" y="4398"/>
                  </a:lnTo>
                  <a:lnTo>
                    <a:pt x="139598" y="2465"/>
                  </a:lnTo>
                  <a:lnTo>
                    <a:pt x="126715" y="878"/>
                  </a:lnTo>
                  <a:lnTo>
                    <a:pt x="113929" y="0"/>
                  </a:lnTo>
                  <a:lnTo>
                    <a:pt x="101863" y="401"/>
                  </a:lnTo>
                  <a:lnTo>
                    <a:pt x="90832" y="2279"/>
                  </a:lnTo>
                  <a:lnTo>
                    <a:pt x="81305" y="5831"/>
                  </a:lnTo>
                  <a:lnTo>
                    <a:pt x="74042" y="11414"/>
                  </a:lnTo>
                  <a:lnTo>
                    <a:pt x="69238" y="19019"/>
                  </a:lnTo>
                  <a:lnTo>
                    <a:pt x="66623" y="28193"/>
                  </a:lnTo>
                  <a:lnTo>
                    <a:pt x="65758" y="38251"/>
                  </a:lnTo>
                  <a:lnTo>
                    <a:pt x="66202" y="48718"/>
                  </a:lnTo>
                  <a:lnTo>
                    <a:pt x="67426" y="59506"/>
                  </a:lnTo>
                  <a:lnTo>
                    <a:pt x="68844" y="70805"/>
                  </a:lnTo>
                  <a:lnTo>
                    <a:pt x="70125" y="82697"/>
                  </a:lnTo>
                  <a:lnTo>
                    <a:pt x="71320" y="94971"/>
                  </a:lnTo>
                  <a:lnTo>
                    <a:pt x="72737" y="107218"/>
                  </a:lnTo>
                  <a:lnTo>
                    <a:pt x="74568" y="119169"/>
                  </a:lnTo>
                  <a:lnTo>
                    <a:pt x="77679" y="129658"/>
                  </a:lnTo>
                  <a:lnTo>
                    <a:pt x="82574" y="136414"/>
                  </a:lnTo>
                  <a:lnTo>
                    <a:pt x="88356" y="138845"/>
                  </a:lnTo>
                  <a:lnTo>
                    <a:pt x="94942" y="138341"/>
                  </a:lnTo>
                  <a:lnTo>
                    <a:pt x="102391" y="136250"/>
                  </a:lnTo>
                  <a:lnTo>
                    <a:pt x="110793" y="133702"/>
                  </a:lnTo>
                  <a:lnTo>
                    <a:pt x="120314" y="131735"/>
                  </a:lnTo>
                  <a:lnTo>
                    <a:pt x="130926" y="130817"/>
                  </a:lnTo>
                  <a:lnTo>
                    <a:pt x="142300" y="131144"/>
                  </a:lnTo>
                  <a:lnTo>
                    <a:pt x="153923" y="132864"/>
                  </a:lnTo>
                  <a:lnTo>
                    <a:pt x="165474" y="135901"/>
                  </a:lnTo>
                  <a:lnTo>
                    <a:pt x="176668" y="140037"/>
                  </a:lnTo>
                  <a:lnTo>
                    <a:pt x="187185" y="145019"/>
                  </a:lnTo>
                  <a:lnTo>
                    <a:pt x="196923" y="150628"/>
                  </a:lnTo>
                  <a:lnTo>
                    <a:pt x="205954" y="156849"/>
                  </a:lnTo>
                  <a:lnTo>
                    <a:pt x="214414" y="163855"/>
                  </a:lnTo>
                  <a:lnTo>
                    <a:pt x="222439" y="171680"/>
                  </a:lnTo>
                  <a:lnTo>
                    <a:pt x="229982" y="180223"/>
                  </a:lnTo>
                  <a:lnTo>
                    <a:pt x="236831" y="189335"/>
                  </a:lnTo>
                  <a:lnTo>
                    <a:pt x="242907" y="198870"/>
                  </a:lnTo>
                  <a:lnTo>
                    <a:pt x="247801" y="208543"/>
                  </a:lnTo>
                  <a:lnTo>
                    <a:pt x="250726" y="217957"/>
                  </a:lnTo>
                  <a:lnTo>
                    <a:pt x="251419" y="226912"/>
                  </a:lnTo>
                  <a:lnTo>
                    <a:pt x="249763" y="235229"/>
                  </a:lnTo>
                  <a:lnTo>
                    <a:pt x="245536" y="242669"/>
                  </a:lnTo>
                  <a:lnTo>
                    <a:pt x="238877" y="249187"/>
                  </a:lnTo>
                  <a:lnTo>
                    <a:pt x="230186" y="254734"/>
                  </a:lnTo>
                  <a:lnTo>
                    <a:pt x="219928" y="259170"/>
                  </a:lnTo>
                  <a:lnTo>
                    <a:pt x="208511" y="262526"/>
                  </a:lnTo>
                  <a:lnTo>
                    <a:pt x="196104" y="264968"/>
                  </a:lnTo>
                  <a:lnTo>
                    <a:pt x="182646" y="266699"/>
                  </a:lnTo>
                  <a:lnTo>
                    <a:pt x="168191" y="267904"/>
                  </a:lnTo>
                  <a:lnTo>
                    <a:pt x="153061" y="268732"/>
                  </a:lnTo>
                  <a:lnTo>
                    <a:pt x="137751" y="269296"/>
                  </a:lnTo>
                  <a:lnTo>
                    <a:pt x="122563" y="269678"/>
                  </a:lnTo>
                  <a:lnTo>
                    <a:pt x="107602" y="269937"/>
                  </a:lnTo>
                  <a:lnTo>
                    <a:pt x="92869" y="270110"/>
                  </a:lnTo>
                  <a:lnTo>
                    <a:pt x="78338" y="270226"/>
                  </a:lnTo>
                  <a:lnTo>
                    <a:pt x="64184" y="270305"/>
                  </a:lnTo>
                  <a:lnTo>
                    <a:pt x="49197" y="270365"/>
                  </a:lnTo>
                  <a:lnTo>
                    <a:pt x="29822" y="270414"/>
                  </a:lnTo>
                  <a:lnTo>
                    <a:pt x="0" y="270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90217" y="3432845"/>
              <a:ext cx="410613" cy="31031"/>
            </a:xfrm>
            <a:custGeom>
              <a:avLst/>
              <a:gdLst/>
              <a:ahLst/>
              <a:cxnLst/>
              <a:rect l="0" t="0" r="0" b="0"/>
              <a:pathLst>
                <a:path w="410613" h="31031">
                  <a:moveTo>
                    <a:pt x="410612" y="31030"/>
                  </a:moveTo>
                  <a:lnTo>
                    <a:pt x="395943" y="30963"/>
                  </a:lnTo>
                  <a:lnTo>
                    <a:pt x="382032" y="30323"/>
                  </a:lnTo>
                  <a:lnTo>
                    <a:pt x="367525" y="29027"/>
                  </a:lnTo>
                  <a:lnTo>
                    <a:pt x="351977" y="27167"/>
                  </a:lnTo>
                  <a:lnTo>
                    <a:pt x="334855" y="24850"/>
                  </a:lnTo>
                  <a:lnTo>
                    <a:pt x="316034" y="22184"/>
                  </a:lnTo>
                  <a:lnTo>
                    <a:pt x="295865" y="19260"/>
                  </a:lnTo>
                  <a:lnTo>
                    <a:pt x="274964" y="16153"/>
                  </a:lnTo>
                  <a:lnTo>
                    <a:pt x="253762" y="12922"/>
                  </a:lnTo>
                  <a:lnTo>
                    <a:pt x="232477" y="9771"/>
                  </a:lnTo>
                  <a:lnTo>
                    <a:pt x="211201" y="7035"/>
                  </a:lnTo>
                  <a:lnTo>
                    <a:pt x="189975" y="4863"/>
                  </a:lnTo>
                  <a:lnTo>
                    <a:pt x="169129" y="3235"/>
                  </a:lnTo>
                  <a:lnTo>
                    <a:pt x="149271" y="2060"/>
                  </a:lnTo>
                  <a:lnTo>
                    <a:pt x="130646" y="1231"/>
                  </a:lnTo>
                  <a:lnTo>
                    <a:pt x="113019" y="657"/>
                  </a:lnTo>
                  <a:lnTo>
                    <a:pt x="95873" y="264"/>
                  </a:lnTo>
                  <a:lnTo>
                    <a:pt x="78871" y="0"/>
                  </a:lnTo>
                  <a:lnTo>
                    <a:pt x="62413" y="21"/>
                  </a:lnTo>
                  <a:lnTo>
                    <a:pt x="45833" y="780"/>
                  </a:lnTo>
                  <a:lnTo>
                    <a:pt x="26550" y="3463"/>
                  </a:lnTo>
                  <a:lnTo>
                    <a:pt x="0" y="9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63917" y="3579689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5" y="60109"/>
                  </a:lnTo>
                  <a:lnTo>
                    <a:pt x="2074" y="74418"/>
                  </a:lnTo>
                  <a:lnTo>
                    <a:pt x="3726" y="89595"/>
                  </a:lnTo>
                  <a:lnTo>
                    <a:pt x="5375" y="105457"/>
                  </a:lnTo>
                  <a:lnTo>
                    <a:pt x="6778" y="121819"/>
                  </a:lnTo>
                  <a:lnTo>
                    <a:pt x="7873" y="138358"/>
                  </a:lnTo>
                  <a:lnTo>
                    <a:pt x="8801" y="156544"/>
                  </a:lnTo>
                  <a:lnTo>
                    <a:pt x="9640" y="181329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77482" y="3569160"/>
              <a:ext cx="194139" cy="203287"/>
            </a:xfrm>
            <a:custGeom>
              <a:avLst/>
              <a:gdLst/>
              <a:ahLst/>
              <a:cxnLst/>
              <a:rect l="0" t="0" r="0" b="0"/>
              <a:pathLst>
                <a:path w="194139" h="203287">
                  <a:moveTo>
                    <a:pt x="97005" y="0"/>
                  </a:moveTo>
                  <a:lnTo>
                    <a:pt x="85404" y="3135"/>
                  </a:lnTo>
                  <a:lnTo>
                    <a:pt x="75555" y="7838"/>
                  </a:lnTo>
                  <a:lnTo>
                    <a:pt x="66550" y="14618"/>
                  </a:lnTo>
                  <a:lnTo>
                    <a:pt x="58108" y="22892"/>
                  </a:lnTo>
                  <a:lnTo>
                    <a:pt x="50081" y="31710"/>
                  </a:lnTo>
                  <a:lnTo>
                    <a:pt x="42363" y="40471"/>
                  </a:lnTo>
                  <a:lnTo>
                    <a:pt x="35031" y="49102"/>
                  </a:lnTo>
                  <a:lnTo>
                    <a:pt x="28328" y="57870"/>
                  </a:lnTo>
                  <a:lnTo>
                    <a:pt x="22338" y="66946"/>
                  </a:lnTo>
                  <a:lnTo>
                    <a:pt x="16991" y="76362"/>
                  </a:lnTo>
                  <a:lnTo>
                    <a:pt x="12166" y="86075"/>
                  </a:lnTo>
                  <a:lnTo>
                    <a:pt x="7743" y="96023"/>
                  </a:lnTo>
                  <a:lnTo>
                    <a:pt x="3943" y="106147"/>
                  </a:lnTo>
                  <a:lnTo>
                    <a:pt x="1294" y="116397"/>
                  </a:lnTo>
                  <a:lnTo>
                    <a:pt x="0" y="126730"/>
                  </a:lnTo>
                  <a:lnTo>
                    <a:pt x="114" y="136957"/>
                  </a:lnTo>
                  <a:lnTo>
                    <a:pt x="1711" y="146751"/>
                  </a:lnTo>
                  <a:lnTo>
                    <a:pt x="4681" y="155968"/>
                  </a:lnTo>
                  <a:lnTo>
                    <a:pt x="8946" y="164631"/>
                  </a:lnTo>
                  <a:lnTo>
                    <a:pt x="14550" y="172837"/>
                  </a:lnTo>
                  <a:lnTo>
                    <a:pt x="21400" y="180682"/>
                  </a:lnTo>
                  <a:lnTo>
                    <a:pt x="29608" y="187935"/>
                  </a:lnTo>
                  <a:lnTo>
                    <a:pt x="39552" y="194054"/>
                  </a:lnTo>
                  <a:lnTo>
                    <a:pt x="51277" y="198828"/>
                  </a:lnTo>
                  <a:lnTo>
                    <a:pt x="64388" y="202033"/>
                  </a:lnTo>
                  <a:lnTo>
                    <a:pt x="78251" y="203286"/>
                  </a:lnTo>
                  <a:lnTo>
                    <a:pt x="92421" y="202569"/>
                  </a:lnTo>
                  <a:lnTo>
                    <a:pt x="106510" y="200156"/>
                  </a:lnTo>
                  <a:lnTo>
                    <a:pt x="120116" y="196410"/>
                  </a:lnTo>
                  <a:lnTo>
                    <a:pt x="133073" y="191669"/>
                  </a:lnTo>
                  <a:lnTo>
                    <a:pt x="145247" y="186049"/>
                  </a:lnTo>
                  <a:lnTo>
                    <a:pt x="156439" y="179454"/>
                  </a:lnTo>
                  <a:lnTo>
                    <a:pt x="166628" y="171899"/>
                  </a:lnTo>
                  <a:lnTo>
                    <a:pt x="175625" y="163199"/>
                  </a:lnTo>
                  <a:lnTo>
                    <a:pt x="182998" y="152917"/>
                  </a:lnTo>
                  <a:lnTo>
                    <a:pt x="188653" y="140965"/>
                  </a:lnTo>
                  <a:lnTo>
                    <a:pt x="192468" y="127870"/>
                  </a:lnTo>
                  <a:lnTo>
                    <a:pt x="194138" y="114550"/>
                  </a:lnTo>
                  <a:lnTo>
                    <a:pt x="193700" y="101563"/>
                  </a:lnTo>
                  <a:lnTo>
                    <a:pt x="191306" y="89252"/>
                  </a:lnTo>
                  <a:lnTo>
                    <a:pt x="187041" y="77911"/>
                  </a:lnTo>
                  <a:lnTo>
                    <a:pt x="181139" y="67588"/>
                  </a:lnTo>
                  <a:lnTo>
                    <a:pt x="173924" y="58318"/>
                  </a:lnTo>
                  <a:lnTo>
                    <a:pt x="165719" y="50222"/>
                  </a:lnTo>
                  <a:lnTo>
                    <a:pt x="156797" y="43251"/>
                  </a:lnTo>
                  <a:lnTo>
                    <a:pt x="147367" y="37228"/>
                  </a:lnTo>
                  <a:lnTo>
                    <a:pt x="137586" y="31939"/>
                  </a:lnTo>
                  <a:lnTo>
                    <a:pt x="127566" y="27201"/>
                  </a:lnTo>
                  <a:lnTo>
                    <a:pt x="117456" y="23202"/>
                  </a:lnTo>
                  <a:lnTo>
                    <a:pt x="106244" y="20206"/>
                  </a:lnTo>
                  <a:lnTo>
                    <a:pt x="90710" y="19063"/>
                  </a:lnTo>
                  <a:lnTo>
                    <a:pt x="6541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85098" y="3463875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42114"/>
                  </a:moveTo>
                  <a:lnTo>
                    <a:pt x="275401" y="36381"/>
                  </a:lnTo>
                  <a:lnTo>
                    <a:pt x="266414" y="32096"/>
                  </a:lnTo>
                  <a:lnTo>
                    <a:pt x="256424" y="28886"/>
                  </a:lnTo>
                  <a:lnTo>
                    <a:pt x="245616" y="26352"/>
                  </a:lnTo>
                  <a:lnTo>
                    <a:pt x="234453" y="24007"/>
                  </a:lnTo>
                  <a:lnTo>
                    <a:pt x="223234" y="21558"/>
                  </a:lnTo>
                  <a:lnTo>
                    <a:pt x="211603" y="18904"/>
                  </a:lnTo>
                  <a:lnTo>
                    <a:pt x="198674" y="16039"/>
                  </a:lnTo>
                  <a:lnTo>
                    <a:pt x="184057" y="13001"/>
                  </a:lnTo>
                  <a:lnTo>
                    <a:pt x="168156" y="9994"/>
                  </a:lnTo>
                  <a:lnTo>
                    <a:pt x="151866" y="7361"/>
                  </a:lnTo>
                  <a:lnTo>
                    <a:pt x="135755" y="5262"/>
                  </a:lnTo>
                  <a:lnTo>
                    <a:pt x="119869" y="3685"/>
                  </a:lnTo>
                  <a:lnTo>
                    <a:pt x="103919" y="2544"/>
                  </a:lnTo>
                  <a:lnTo>
                    <a:pt x="87724" y="1739"/>
                  </a:lnTo>
                  <a:lnTo>
                    <a:pt x="71614" y="1180"/>
                  </a:lnTo>
                  <a:lnTo>
                    <a:pt x="54563" y="736"/>
                  </a:lnTo>
                  <a:lnTo>
                    <a:pt x="32834" y="3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64041" y="3527046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52643"/>
                  </a:moveTo>
                  <a:lnTo>
                    <a:pt x="222692" y="49709"/>
                  </a:lnTo>
                  <a:lnTo>
                    <a:pt x="213065" y="46927"/>
                  </a:lnTo>
                  <a:lnTo>
                    <a:pt x="201768" y="44027"/>
                  </a:lnTo>
                  <a:lnTo>
                    <a:pt x="188755" y="40987"/>
                  </a:lnTo>
                  <a:lnTo>
                    <a:pt x="173979" y="37822"/>
                  </a:lnTo>
                  <a:lnTo>
                    <a:pt x="157614" y="34558"/>
                  </a:lnTo>
                  <a:lnTo>
                    <a:pt x="140446" y="31220"/>
                  </a:lnTo>
                  <a:lnTo>
                    <a:pt x="123706" y="27829"/>
                  </a:lnTo>
                  <a:lnTo>
                    <a:pt x="108044" y="24400"/>
                  </a:lnTo>
                  <a:lnTo>
                    <a:pt x="93244" y="20945"/>
                  </a:lnTo>
                  <a:lnTo>
                    <a:pt x="78546" y="17473"/>
                  </a:lnTo>
                  <a:lnTo>
                    <a:pt x="63492" y="13992"/>
                  </a:lnTo>
                  <a:lnTo>
                    <a:pt x="48696" y="10660"/>
                  </a:lnTo>
                  <a:lnTo>
                    <a:pt x="34230" y="7448"/>
                  </a:lnTo>
                  <a:lnTo>
                    <a:pt x="18817" y="40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86835" y="3201473"/>
              <a:ext cx="183505" cy="221430"/>
            </a:xfrm>
            <a:custGeom>
              <a:avLst/>
              <a:gdLst/>
              <a:ahLst/>
              <a:cxnLst/>
              <a:rect l="0" t="0" r="0" b="0"/>
              <a:pathLst>
                <a:path w="183505" h="221430">
                  <a:moveTo>
                    <a:pt x="177372" y="20247"/>
                  </a:moveTo>
                  <a:lnTo>
                    <a:pt x="168504" y="14513"/>
                  </a:lnTo>
                  <a:lnTo>
                    <a:pt x="159517" y="10229"/>
                  </a:lnTo>
                  <a:lnTo>
                    <a:pt x="149517" y="7023"/>
                  </a:lnTo>
                  <a:lnTo>
                    <a:pt x="138363" y="4662"/>
                  </a:lnTo>
                  <a:lnTo>
                    <a:pt x="125903" y="2965"/>
                  </a:lnTo>
                  <a:lnTo>
                    <a:pt x="112192" y="1770"/>
                  </a:lnTo>
                  <a:lnTo>
                    <a:pt x="97429" y="941"/>
                  </a:lnTo>
                  <a:lnTo>
                    <a:pt x="81851" y="373"/>
                  </a:lnTo>
                  <a:lnTo>
                    <a:pt x="65692" y="0"/>
                  </a:lnTo>
                  <a:lnTo>
                    <a:pt x="49776" y="256"/>
                  </a:lnTo>
                  <a:lnTo>
                    <a:pt x="35463" y="2025"/>
                  </a:lnTo>
                  <a:lnTo>
                    <a:pt x="23373" y="5676"/>
                  </a:lnTo>
                  <a:lnTo>
                    <a:pt x="13765" y="11418"/>
                  </a:lnTo>
                  <a:lnTo>
                    <a:pt x="6898" y="19551"/>
                  </a:lnTo>
                  <a:lnTo>
                    <a:pt x="2612" y="29981"/>
                  </a:lnTo>
                  <a:lnTo>
                    <a:pt x="477" y="42018"/>
                  </a:lnTo>
                  <a:lnTo>
                    <a:pt x="0" y="54612"/>
                  </a:lnTo>
                  <a:lnTo>
                    <a:pt x="755" y="67095"/>
                  </a:lnTo>
                  <a:lnTo>
                    <a:pt x="2881" y="78725"/>
                  </a:lnTo>
                  <a:lnTo>
                    <a:pt x="7041" y="88544"/>
                  </a:lnTo>
                  <a:lnTo>
                    <a:pt x="13434" y="96207"/>
                  </a:lnTo>
                  <a:lnTo>
                    <a:pt x="21830" y="101724"/>
                  </a:lnTo>
                  <a:lnTo>
                    <a:pt x="31832" y="105160"/>
                  </a:lnTo>
                  <a:lnTo>
                    <a:pt x="43048" y="106782"/>
                  </a:lnTo>
                  <a:lnTo>
                    <a:pt x="55307" y="107283"/>
                  </a:lnTo>
                  <a:lnTo>
                    <a:pt x="68659" y="107640"/>
                  </a:lnTo>
                  <a:lnTo>
                    <a:pt x="83031" y="108416"/>
                  </a:lnTo>
                  <a:lnTo>
                    <a:pt x="97764" y="109944"/>
                  </a:lnTo>
                  <a:lnTo>
                    <a:pt x="111741" y="112500"/>
                  </a:lnTo>
                  <a:lnTo>
                    <a:pt x="124403" y="116117"/>
                  </a:lnTo>
                  <a:lnTo>
                    <a:pt x="135871" y="120818"/>
                  </a:lnTo>
                  <a:lnTo>
                    <a:pt x="146648" y="126714"/>
                  </a:lnTo>
                  <a:lnTo>
                    <a:pt x="157104" y="133751"/>
                  </a:lnTo>
                  <a:lnTo>
                    <a:pt x="166789" y="141745"/>
                  </a:lnTo>
                  <a:lnTo>
                    <a:pt x="174564" y="150479"/>
                  </a:lnTo>
                  <a:lnTo>
                    <a:pt x="179939" y="159757"/>
                  </a:lnTo>
                  <a:lnTo>
                    <a:pt x="182887" y="169256"/>
                  </a:lnTo>
                  <a:lnTo>
                    <a:pt x="183504" y="178552"/>
                  </a:lnTo>
                  <a:lnTo>
                    <a:pt x="182091" y="187428"/>
                  </a:lnTo>
                  <a:lnTo>
                    <a:pt x="178736" y="195691"/>
                  </a:lnTo>
                  <a:lnTo>
                    <a:pt x="173227" y="203095"/>
                  </a:lnTo>
                  <a:lnTo>
                    <a:pt x="165629" y="209586"/>
                  </a:lnTo>
                  <a:lnTo>
                    <a:pt x="155937" y="214944"/>
                  </a:lnTo>
                  <a:lnTo>
                    <a:pt x="143927" y="218721"/>
                  </a:lnTo>
                  <a:lnTo>
                    <a:pt x="129710" y="220817"/>
                  </a:lnTo>
                  <a:lnTo>
                    <a:pt x="114130" y="221429"/>
                  </a:lnTo>
                  <a:lnTo>
                    <a:pt x="98528" y="220860"/>
                  </a:lnTo>
                  <a:lnTo>
                    <a:pt x="83678" y="219406"/>
                  </a:lnTo>
                  <a:lnTo>
                    <a:pt x="69845" y="217276"/>
                  </a:lnTo>
                  <a:lnTo>
                    <a:pt x="55502" y="214275"/>
                  </a:lnTo>
                  <a:lnTo>
                    <a:pt x="37161" y="209025"/>
                  </a:lnTo>
                  <a:lnTo>
                    <a:pt x="8916" y="199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90466" y="3463875"/>
              <a:ext cx="389556" cy="52644"/>
            </a:xfrm>
            <a:custGeom>
              <a:avLst/>
              <a:gdLst/>
              <a:ahLst/>
              <a:cxnLst/>
              <a:rect l="0" t="0" r="0" b="0"/>
              <a:pathLst>
                <a:path w="389556" h="52644">
                  <a:moveTo>
                    <a:pt x="389555" y="52643"/>
                  </a:moveTo>
                  <a:lnTo>
                    <a:pt x="380686" y="49709"/>
                  </a:lnTo>
                  <a:lnTo>
                    <a:pt x="371700" y="46927"/>
                  </a:lnTo>
                  <a:lnTo>
                    <a:pt x="361709" y="44027"/>
                  </a:lnTo>
                  <a:lnTo>
                    <a:pt x="350901" y="40987"/>
                  </a:lnTo>
                  <a:lnTo>
                    <a:pt x="339738" y="37822"/>
                  </a:lnTo>
                  <a:lnTo>
                    <a:pt x="328533" y="34558"/>
                  </a:lnTo>
                  <a:lnTo>
                    <a:pt x="317420" y="31220"/>
                  </a:lnTo>
                  <a:lnTo>
                    <a:pt x="306436" y="27829"/>
                  </a:lnTo>
                  <a:lnTo>
                    <a:pt x="295571" y="24400"/>
                  </a:lnTo>
                  <a:lnTo>
                    <a:pt x="284800" y="20945"/>
                  </a:lnTo>
                  <a:lnTo>
                    <a:pt x="274103" y="17472"/>
                  </a:lnTo>
                  <a:lnTo>
                    <a:pt x="263444" y="13992"/>
                  </a:lnTo>
                  <a:lnTo>
                    <a:pt x="252317" y="10672"/>
                  </a:lnTo>
                  <a:lnTo>
                    <a:pt x="239789" y="7822"/>
                  </a:lnTo>
                  <a:lnTo>
                    <a:pt x="225474" y="5574"/>
                  </a:lnTo>
                  <a:lnTo>
                    <a:pt x="209790" y="3895"/>
                  </a:lnTo>
                  <a:lnTo>
                    <a:pt x="193651" y="2685"/>
                  </a:lnTo>
                  <a:lnTo>
                    <a:pt x="177641" y="1834"/>
                  </a:lnTo>
                  <a:lnTo>
                    <a:pt x="161656" y="1244"/>
                  </a:lnTo>
                  <a:lnTo>
                    <a:pt x="145105" y="840"/>
                  </a:lnTo>
                  <a:lnTo>
                    <a:pt x="127686" y="565"/>
                  </a:lnTo>
                  <a:lnTo>
                    <a:pt x="109717" y="380"/>
                  </a:lnTo>
                  <a:lnTo>
                    <a:pt x="91947" y="255"/>
                  </a:lnTo>
                  <a:lnTo>
                    <a:pt x="74819" y="171"/>
                  </a:lnTo>
                  <a:lnTo>
                    <a:pt x="58826" y="114"/>
                  </a:lnTo>
                  <a:lnTo>
                    <a:pt x="43009" y="70"/>
                  </a:lnTo>
                  <a:lnTo>
                    <a:pt x="24865" y="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85223" y="3579689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66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1"/>
                  </a:lnTo>
                  <a:lnTo>
                    <a:pt x="5354" y="73279"/>
                  </a:lnTo>
                  <a:lnTo>
                    <a:pt x="6772" y="88335"/>
                  </a:lnTo>
                  <a:lnTo>
                    <a:pt x="8074" y="102963"/>
                  </a:lnTo>
                  <a:lnTo>
                    <a:pt x="9907" y="118379"/>
                  </a:lnTo>
                  <a:lnTo>
                    <a:pt x="13545" y="138168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78439" y="3558632"/>
              <a:ext cx="185967" cy="201818"/>
            </a:xfrm>
            <a:custGeom>
              <a:avLst/>
              <a:gdLst/>
              <a:ahLst/>
              <a:cxnLst/>
              <a:rect l="0" t="0" r="0" b="0"/>
              <a:pathLst>
                <a:path w="185967" h="201818">
                  <a:moveTo>
                    <a:pt x="64711" y="0"/>
                  </a:moveTo>
                  <a:lnTo>
                    <a:pt x="58843" y="5934"/>
                  </a:lnTo>
                  <a:lnTo>
                    <a:pt x="53279" y="12139"/>
                  </a:lnTo>
                  <a:lnTo>
                    <a:pt x="47480" y="19239"/>
                  </a:lnTo>
                  <a:lnTo>
                    <a:pt x="41399" y="27352"/>
                  </a:lnTo>
                  <a:lnTo>
                    <a:pt x="35069" y="36647"/>
                  </a:lnTo>
                  <a:lnTo>
                    <a:pt x="28546" y="47090"/>
                  </a:lnTo>
                  <a:lnTo>
                    <a:pt x="22043" y="58343"/>
                  </a:lnTo>
                  <a:lnTo>
                    <a:pt x="15908" y="69881"/>
                  </a:lnTo>
                  <a:lnTo>
                    <a:pt x="10313" y="81377"/>
                  </a:lnTo>
                  <a:lnTo>
                    <a:pt x="5575" y="92703"/>
                  </a:lnTo>
                  <a:lnTo>
                    <a:pt x="2222" y="103840"/>
                  </a:lnTo>
                  <a:lnTo>
                    <a:pt x="416" y="114813"/>
                  </a:lnTo>
                  <a:lnTo>
                    <a:pt x="0" y="125657"/>
                  </a:lnTo>
                  <a:lnTo>
                    <a:pt x="701" y="136404"/>
                  </a:lnTo>
                  <a:lnTo>
                    <a:pt x="2252" y="147075"/>
                  </a:lnTo>
                  <a:lnTo>
                    <a:pt x="4748" y="157360"/>
                  </a:lnTo>
                  <a:lnTo>
                    <a:pt x="8626" y="166662"/>
                  </a:lnTo>
                  <a:lnTo>
                    <a:pt x="14011" y="174731"/>
                  </a:lnTo>
                  <a:lnTo>
                    <a:pt x="20745" y="181640"/>
                  </a:lnTo>
                  <a:lnTo>
                    <a:pt x="28561" y="187597"/>
                  </a:lnTo>
                  <a:lnTo>
                    <a:pt x="37195" y="192818"/>
                  </a:lnTo>
                  <a:lnTo>
                    <a:pt x="46585" y="197174"/>
                  </a:lnTo>
                  <a:lnTo>
                    <a:pt x="56866" y="200203"/>
                  </a:lnTo>
                  <a:lnTo>
                    <a:pt x="68035" y="201756"/>
                  </a:lnTo>
                  <a:lnTo>
                    <a:pt x="79804" y="201817"/>
                  </a:lnTo>
                  <a:lnTo>
                    <a:pt x="91705" y="200338"/>
                  </a:lnTo>
                  <a:lnTo>
                    <a:pt x="103450" y="197453"/>
                  </a:lnTo>
                  <a:lnTo>
                    <a:pt x="114946" y="193414"/>
                  </a:lnTo>
                  <a:lnTo>
                    <a:pt x="126200" y="188494"/>
                  </a:lnTo>
                  <a:lnTo>
                    <a:pt x="137241" y="182926"/>
                  </a:lnTo>
                  <a:lnTo>
                    <a:pt x="147791" y="176731"/>
                  </a:lnTo>
                  <a:lnTo>
                    <a:pt x="157278" y="169742"/>
                  </a:lnTo>
                  <a:lnTo>
                    <a:pt x="165470" y="161925"/>
                  </a:lnTo>
                  <a:lnTo>
                    <a:pt x="172294" y="153217"/>
                  </a:lnTo>
                  <a:lnTo>
                    <a:pt x="177661" y="143461"/>
                  </a:lnTo>
                  <a:lnTo>
                    <a:pt x="181674" y="132677"/>
                  </a:lnTo>
                  <a:lnTo>
                    <a:pt x="184404" y="121180"/>
                  </a:lnTo>
                  <a:lnTo>
                    <a:pt x="185803" y="109471"/>
                  </a:lnTo>
                  <a:lnTo>
                    <a:pt x="185966" y="97857"/>
                  </a:lnTo>
                  <a:lnTo>
                    <a:pt x="184943" y="86450"/>
                  </a:lnTo>
                  <a:lnTo>
                    <a:pt x="182661" y="75257"/>
                  </a:lnTo>
                  <a:lnTo>
                    <a:pt x="179191" y="64261"/>
                  </a:lnTo>
                  <a:lnTo>
                    <a:pt x="174404" y="53911"/>
                  </a:lnTo>
                  <a:lnTo>
                    <a:pt x="167909" y="45091"/>
                  </a:lnTo>
                  <a:lnTo>
                    <a:pt x="159650" y="38165"/>
                  </a:lnTo>
                  <a:lnTo>
                    <a:pt x="149848" y="33175"/>
                  </a:lnTo>
                  <a:lnTo>
                    <a:pt x="138828" y="30110"/>
                  </a:lnTo>
                  <a:lnTo>
                    <a:pt x="126915" y="28747"/>
                  </a:lnTo>
                  <a:lnTo>
                    <a:pt x="114974" y="28598"/>
                  </a:lnTo>
                  <a:lnTo>
                    <a:pt x="103226" y="28988"/>
                  </a:lnTo>
                  <a:lnTo>
                    <a:pt x="90644" y="29946"/>
                  </a:lnTo>
                  <a:lnTo>
                    <a:pt x="7524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37948" y="3769202"/>
              <a:ext cx="44412" cy="157928"/>
            </a:xfrm>
            <a:custGeom>
              <a:avLst/>
              <a:gdLst/>
              <a:ahLst/>
              <a:cxnLst/>
              <a:rect l="0" t="0" r="0" b="0"/>
              <a:pathLst>
                <a:path w="44412" h="157928">
                  <a:moveTo>
                    <a:pt x="0" y="0"/>
                  </a:moveTo>
                  <a:lnTo>
                    <a:pt x="8667" y="5934"/>
                  </a:lnTo>
                  <a:lnTo>
                    <a:pt x="15732" y="12139"/>
                  </a:lnTo>
                  <a:lnTo>
                    <a:pt x="21839" y="19234"/>
                  </a:lnTo>
                  <a:lnTo>
                    <a:pt x="27240" y="27175"/>
                  </a:lnTo>
                  <a:lnTo>
                    <a:pt x="32102" y="35821"/>
                  </a:lnTo>
                  <a:lnTo>
                    <a:pt x="36553" y="45016"/>
                  </a:lnTo>
                  <a:lnTo>
                    <a:pt x="40374" y="54615"/>
                  </a:lnTo>
                  <a:lnTo>
                    <a:pt x="43037" y="64505"/>
                  </a:lnTo>
                  <a:lnTo>
                    <a:pt x="44345" y="74598"/>
                  </a:lnTo>
                  <a:lnTo>
                    <a:pt x="44411" y="84831"/>
                  </a:lnTo>
                  <a:lnTo>
                    <a:pt x="43466" y="95161"/>
                  </a:lnTo>
                  <a:lnTo>
                    <a:pt x="41748" y="105547"/>
                  </a:lnTo>
                  <a:lnTo>
                    <a:pt x="39139" y="115639"/>
                  </a:lnTo>
                  <a:lnTo>
                    <a:pt x="35184" y="124811"/>
                  </a:lnTo>
                  <a:lnTo>
                    <a:pt x="29761" y="132789"/>
                  </a:lnTo>
                  <a:lnTo>
                    <a:pt x="23482" y="139486"/>
                  </a:lnTo>
                  <a:lnTo>
                    <a:pt x="16910" y="145486"/>
                  </a:lnTo>
                  <a:lnTo>
                    <a:pt x="9467" y="15131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745684" y="3117855"/>
            <a:ext cx="1603208" cy="752527"/>
            <a:chOff x="5745684" y="3117855"/>
            <a:chExt cx="1603208" cy="752527"/>
          </a:xfrm>
        </p:grpSpPr>
        <p:sp>
          <p:nvSpPr>
            <p:cNvPr id="37" name="Freeform 36"/>
            <p:cNvSpPr/>
            <p:nvPr/>
          </p:nvSpPr>
          <p:spPr>
            <a:xfrm>
              <a:off x="5745684" y="3331287"/>
              <a:ext cx="160804" cy="280576"/>
            </a:xfrm>
            <a:custGeom>
              <a:avLst/>
              <a:gdLst/>
              <a:ahLst/>
              <a:cxnLst/>
              <a:rect l="0" t="0" r="0" b="0"/>
              <a:pathLst>
                <a:path w="160804" h="280576">
                  <a:moveTo>
                    <a:pt x="13404" y="90474"/>
                  </a:moveTo>
                  <a:lnTo>
                    <a:pt x="13471" y="102142"/>
                  </a:lnTo>
                  <a:lnTo>
                    <a:pt x="14112" y="112631"/>
                  </a:lnTo>
                  <a:lnTo>
                    <a:pt x="15408" y="122937"/>
                  </a:lnTo>
                  <a:lnTo>
                    <a:pt x="17268" y="133411"/>
                  </a:lnTo>
                  <a:lnTo>
                    <a:pt x="19584" y="144403"/>
                  </a:lnTo>
                  <a:lnTo>
                    <a:pt x="22246" y="156047"/>
                  </a:lnTo>
                  <a:lnTo>
                    <a:pt x="24997" y="168300"/>
                  </a:lnTo>
                  <a:lnTo>
                    <a:pt x="27455" y="181055"/>
                  </a:lnTo>
                  <a:lnTo>
                    <a:pt x="29442" y="194186"/>
                  </a:lnTo>
                  <a:lnTo>
                    <a:pt x="31114" y="207427"/>
                  </a:lnTo>
                  <a:lnTo>
                    <a:pt x="32849" y="220389"/>
                  </a:lnTo>
                  <a:lnTo>
                    <a:pt x="34868" y="232887"/>
                  </a:lnTo>
                  <a:lnTo>
                    <a:pt x="37055" y="245076"/>
                  </a:lnTo>
                  <a:lnTo>
                    <a:pt x="39071" y="257333"/>
                  </a:lnTo>
                  <a:lnTo>
                    <a:pt x="40693" y="269778"/>
                  </a:lnTo>
                  <a:lnTo>
                    <a:pt x="40863" y="278920"/>
                  </a:lnTo>
                  <a:lnTo>
                    <a:pt x="38933" y="280575"/>
                  </a:lnTo>
                  <a:lnTo>
                    <a:pt x="36193" y="276448"/>
                  </a:lnTo>
                  <a:lnTo>
                    <a:pt x="33189" y="268487"/>
                  </a:lnTo>
                  <a:lnTo>
                    <a:pt x="30050" y="257773"/>
                  </a:lnTo>
                  <a:lnTo>
                    <a:pt x="26812" y="245035"/>
                  </a:lnTo>
                  <a:lnTo>
                    <a:pt x="23497" y="230994"/>
                  </a:lnTo>
                  <a:lnTo>
                    <a:pt x="20125" y="216382"/>
                  </a:lnTo>
                  <a:lnTo>
                    <a:pt x="16711" y="201646"/>
                  </a:lnTo>
                  <a:lnTo>
                    <a:pt x="13267" y="186978"/>
                  </a:lnTo>
                  <a:lnTo>
                    <a:pt x="9802" y="172439"/>
                  </a:lnTo>
                  <a:lnTo>
                    <a:pt x="6332" y="158025"/>
                  </a:lnTo>
                  <a:lnTo>
                    <a:pt x="3188" y="143717"/>
                  </a:lnTo>
                  <a:lnTo>
                    <a:pt x="989" y="129489"/>
                  </a:lnTo>
                  <a:lnTo>
                    <a:pt x="0" y="115319"/>
                  </a:lnTo>
                  <a:lnTo>
                    <a:pt x="321" y="101191"/>
                  </a:lnTo>
                  <a:lnTo>
                    <a:pt x="2057" y="87091"/>
                  </a:lnTo>
                  <a:lnTo>
                    <a:pt x="5120" y="73025"/>
                  </a:lnTo>
                  <a:lnTo>
                    <a:pt x="9447" y="59478"/>
                  </a:lnTo>
                  <a:lnTo>
                    <a:pt x="15093" y="47366"/>
                  </a:lnTo>
                  <a:lnTo>
                    <a:pt x="21962" y="37075"/>
                  </a:lnTo>
                  <a:lnTo>
                    <a:pt x="29843" y="28505"/>
                  </a:lnTo>
                  <a:lnTo>
                    <a:pt x="38503" y="21351"/>
                  </a:lnTo>
                  <a:lnTo>
                    <a:pt x="47739" y="15282"/>
                  </a:lnTo>
                  <a:lnTo>
                    <a:pt x="57550" y="10169"/>
                  </a:lnTo>
                  <a:lnTo>
                    <a:pt x="68121" y="6092"/>
                  </a:lnTo>
                  <a:lnTo>
                    <a:pt x="79488" y="3012"/>
                  </a:lnTo>
                  <a:lnTo>
                    <a:pt x="91393" y="942"/>
                  </a:lnTo>
                  <a:lnTo>
                    <a:pt x="103383" y="0"/>
                  </a:lnTo>
                  <a:lnTo>
                    <a:pt x="115176" y="142"/>
                  </a:lnTo>
                  <a:lnTo>
                    <a:pt x="126235" y="1041"/>
                  </a:lnTo>
                  <a:lnTo>
                    <a:pt x="136772" y="2266"/>
                  </a:lnTo>
                  <a:lnTo>
                    <a:pt x="147711" y="3921"/>
                  </a:lnTo>
                  <a:lnTo>
                    <a:pt x="160803" y="6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84050" y="3400704"/>
              <a:ext cx="165379" cy="204121"/>
            </a:xfrm>
            <a:custGeom>
              <a:avLst/>
              <a:gdLst/>
              <a:ahLst/>
              <a:cxnLst/>
              <a:rect l="0" t="0" r="0" b="0"/>
              <a:pathLst>
                <a:path w="165379" h="204121">
                  <a:moveTo>
                    <a:pt x="85608" y="0"/>
                  </a:moveTo>
                  <a:lnTo>
                    <a:pt x="74006" y="3135"/>
                  </a:lnTo>
                  <a:lnTo>
                    <a:pt x="64159" y="7838"/>
                  </a:lnTo>
                  <a:lnTo>
                    <a:pt x="55153" y="14623"/>
                  </a:lnTo>
                  <a:lnTo>
                    <a:pt x="46712" y="23069"/>
                  </a:lnTo>
                  <a:lnTo>
                    <a:pt x="38684" y="32535"/>
                  </a:lnTo>
                  <a:lnTo>
                    <a:pt x="30966" y="42545"/>
                  </a:lnTo>
                  <a:lnTo>
                    <a:pt x="23634" y="52829"/>
                  </a:lnTo>
                  <a:lnTo>
                    <a:pt x="16931" y="63245"/>
                  </a:lnTo>
                  <a:lnTo>
                    <a:pt x="10950" y="73729"/>
                  </a:lnTo>
                  <a:lnTo>
                    <a:pt x="5949" y="84410"/>
                  </a:lnTo>
                  <a:lnTo>
                    <a:pt x="2421" y="95579"/>
                  </a:lnTo>
                  <a:lnTo>
                    <a:pt x="496" y="107354"/>
                  </a:lnTo>
                  <a:lnTo>
                    <a:pt x="0" y="119535"/>
                  </a:lnTo>
                  <a:lnTo>
                    <a:pt x="647" y="131714"/>
                  </a:lnTo>
                  <a:lnTo>
                    <a:pt x="2159" y="143641"/>
                  </a:lnTo>
                  <a:lnTo>
                    <a:pt x="4459" y="155090"/>
                  </a:lnTo>
                  <a:lnTo>
                    <a:pt x="7672" y="165779"/>
                  </a:lnTo>
                  <a:lnTo>
                    <a:pt x="11807" y="175624"/>
                  </a:lnTo>
                  <a:lnTo>
                    <a:pt x="17228" y="184386"/>
                  </a:lnTo>
                  <a:lnTo>
                    <a:pt x="24687" y="191602"/>
                  </a:lnTo>
                  <a:lnTo>
                    <a:pt x="34407" y="197155"/>
                  </a:lnTo>
                  <a:lnTo>
                    <a:pt x="45835" y="201071"/>
                  </a:lnTo>
                  <a:lnTo>
                    <a:pt x="57954" y="203341"/>
                  </a:lnTo>
                  <a:lnTo>
                    <a:pt x="70096" y="204120"/>
                  </a:lnTo>
                  <a:lnTo>
                    <a:pt x="81820" y="203357"/>
                  </a:lnTo>
                  <a:lnTo>
                    <a:pt x="92760" y="200726"/>
                  </a:lnTo>
                  <a:lnTo>
                    <a:pt x="102814" y="196216"/>
                  </a:lnTo>
                  <a:lnTo>
                    <a:pt x="112073" y="190088"/>
                  </a:lnTo>
                  <a:lnTo>
                    <a:pt x="120693" y="182687"/>
                  </a:lnTo>
                  <a:lnTo>
                    <a:pt x="128829" y="174340"/>
                  </a:lnTo>
                  <a:lnTo>
                    <a:pt x="136448" y="165314"/>
                  </a:lnTo>
                  <a:lnTo>
                    <a:pt x="143348" y="155810"/>
                  </a:lnTo>
                  <a:lnTo>
                    <a:pt x="149468" y="145972"/>
                  </a:lnTo>
                  <a:lnTo>
                    <a:pt x="154731" y="135739"/>
                  </a:lnTo>
                  <a:lnTo>
                    <a:pt x="158969" y="124878"/>
                  </a:lnTo>
                  <a:lnTo>
                    <a:pt x="162184" y="113312"/>
                  </a:lnTo>
                  <a:lnTo>
                    <a:pt x="164359" y="101273"/>
                  </a:lnTo>
                  <a:lnTo>
                    <a:pt x="165378" y="89191"/>
                  </a:lnTo>
                  <a:lnTo>
                    <a:pt x="165282" y="77327"/>
                  </a:lnTo>
                  <a:lnTo>
                    <a:pt x="164083" y="65921"/>
                  </a:lnTo>
                  <a:lnTo>
                    <a:pt x="161683" y="55262"/>
                  </a:lnTo>
                  <a:lnTo>
                    <a:pt x="158138" y="45432"/>
                  </a:lnTo>
                  <a:lnTo>
                    <a:pt x="153471" y="36509"/>
                  </a:lnTo>
                  <a:lnTo>
                    <a:pt x="147589" y="28654"/>
                  </a:lnTo>
                  <a:lnTo>
                    <a:pt x="140567" y="21854"/>
                  </a:lnTo>
                  <a:lnTo>
                    <a:pt x="132861" y="16099"/>
                  </a:lnTo>
                  <a:lnTo>
                    <a:pt x="124358" y="10907"/>
                  </a:lnTo>
                  <a:lnTo>
                    <a:pt x="113195" y="5820"/>
                  </a:lnTo>
                  <a:lnTo>
                    <a:pt x="961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75996" y="3369119"/>
              <a:ext cx="142560" cy="225443"/>
            </a:xfrm>
            <a:custGeom>
              <a:avLst/>
              <a:gdLst/>
              <a:ahLst/>
              <a:cxnLst/>
              <a:rect l="0" t="0" r="0" b="0"/>
              <a:pathLst>
                <a:path w="142560" h="225443">
                  <a:moveTo>
                    <a:pt x="9475" y="10528"/>
                  </a:moveTo>
                  <a:lnTo>
                    <a:pt x="6609" y="22263"/>
                  </a:lnTo>
                  <a:lnTo>
                    <a:pt x="4466" y="33392"/>
                  </a:lnTo>
                  <a:lnTo>
                    <a:pt x="2863" y="44995"/>
                  </a:lnTo>
                  <a:lnTo>
                    <a:pt x="1682" y="57329"/>
                  </a:lnTo>
                  <a:lnTo>
                    <a:pt x="834" y="70638"/>
                  </a:lnTo>
                  <a:lnTo>
                    <a:pt x="241" y="84947"/>
                  </a:lnTo>
                  <a:lnTo>
                    <a:pt x="0" y="100125"/>
                  </a:lnTo>
                  <a:lnTo>
                    <a:pt x="364" y="115986"/>
                  </a:lnTo>
                  <a:lnTo>
                    <a:pt x="1428" y="132344"/>
                  </a:lnTo>
                  <a:lnTo>
                    <a:pt x="3296" y="148562"/>
                  </a:lnTo>
                  <a:lnTo>
                    <a:pt x="6153" y="163612"/>
                  </a:lnTo>
                  <a:lnTo>
                    <a:pt x="10003" y="177025"/>
                  </a:lnTo>
                  <a:lnTo>
                    <a:pt x="14707" y="188842"/>
                  </a:lnTo>
                  <a:lnTo>
                    <a:pt x="20081" y="199330"/>
                  </a:lnTo>
                  <a:lnTo>
                    <a:pt x="25958" y="208777"/>
                  </a:lnTo>
                  <a:lnTo>
                    <a:pt x="32360" y="216802"/>
                  </a:lnTo>
                  <a:lnTo>
                    <a:pt x="39490" y="222392"/>
                  </a:lnTo>
                  <a:lnTo>
                    <a:pt x="47392" y="225190"/>
                  </a:lnTo>
                  <a:lnTo>
                    <a:pt x="55818" y="225442"/>
                  </a:lnTo>
                  <a:lnTo>
                    <a:pt x="64319" y="223637"/>
                  </a:lnTo>
                  <a:lnTo>
                    <a:pt x="72630" y="220266"/>
                  </a:lnTo>
                  <a:lnTo>
                    <a:pt x="80668" y="215428"/>
                  </a:lnTo>
                  <a:lnTo>
                    <a:pt x="88444" y="208841"/>
                  </a:lnTo>
                  <a:lnTo>
                    <a:pt x="96004" y="200491"/>
                  </a:lnTo>
                  <a:lnTo>
                    <a:pt x="103232" y="190614"/>
                  </a:lnTo>
                  <a:lnTo>
                    <a:pt x="109867" y="179536"/>
                  </a:lnTo>
                  <a:lnTo>
                    <a:pt x="115814" y="167564"/>
                  </a:lnTo>
                  <a:lnTo>
                    <a:pt x="121131" y="154949"/>
                  </a:lnTo>
                  <a:lnTo>
                    <a:pt x="125937" y="141882"/>
                  </a:lnTo>
                  <a:lnTo>
                    <a:pt x="130351" y="128502"/>
                  </a:lnTo>
                  <a:lnTo>
                    <a:pt x="134317" y="114909"/>
                  </a:lnTo>
                  <a:lnTo>
                    <a:pt x="137608" y="101169"/>
                  </a:lnTo>
                  <a:lnTo>
                    <a:pt x="140153" y="87337"/>
                  </a:lnTo>
                  <a:lnTo>
                    <a:pt x="141861" y="73606"/>
                  </a:lnTo>
                  <a:lnTo>
                    <a:pt x="142559" y="60306"/>
                  </a:lnTo>
                  <a:lnTo>
                    <a:pt x="142253" y="47595"/>
                  </a:lnTo>
                  <a:lnTo>
                    <a:pt x="141244" y="35901"/>
                  </a:lnTo>
                  <a:lnTo>
                    <a:pt x="139934" y="24859"/>
                  </a:lnTo>
                  <a:lnTo>
                    <a:pt x="138209" y="13502"/>
                  </a:lnTo>
                  <a:lnTo>
                    <a:pt x="1358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43399" y="3403880"/>
              <a:ext cx="160655" cy="207395"/>
            </a:xfrm>
            <a:custGeom>
              <a:avLst/>
              <a:gdLst/>
              <a:ahLst/>
              <a:cxnLst/>
              <a:rect l="0" t="0" r="0" b="0"/>
              <a:pathLst>
                <a:path w="160655" h="207395">
                  <a:moveTo>
                    <a:pt x="0" y="28410"/>
                  </a:moveTo>
                  <a:lnTo>
                    <a:pt x="2933" y="40145"/>
                  </a:lnTo>
                  <a:lnTo>
                    <a:pt x="5716" y="51274"/>
                  </a:lnTo>
                  <a:lnTo>
                    <a:pt x="8616" y="62872"/>
                  </a:lnTo>
                  <a:lnTo>
                    <a:pt x="11656" y="75033"/>
                  </a:lnTo>
                  <a:lnTo>
                    <a:pt x="14821" y="87693"/>
                  </a:lnTo>
                  <a:lnTo>
                    <a:pt x="18085" y="100749"/>
                  </a:lnTo>
                  <a:lnTo>
                    <a:pt x="21424" y="114101"/>
                  </a:lnTo>
                  <a:lnTo>
                    <a:pt x="24814" y="127666"/>
                  </a:lnTo>
                  <a:lnTo>
                    <a:pt x="28243" y="141377"/>
                  </a:lnTo>
                  <a:lnTo>
                    <a:pt x="31698" y="155023"/>
                  </a:lnTo>
                  <a:lnTo>
                    <a:pt x="35170" y="168265"/>
                  </a:lnTo>
                  <a:lnTo>
                    <a:pt x="38630" y="180875"/>
                  </a:lnTo>
                  <a:lnTo>
                    <a:pt x="41211" y="190248"/>
                  </a:lnTo>
                  <a:lnTo>
                    <a:pt x="41870" y="193034"/>
                  </a:lnTo>
                  <a:lnTo>
                    <a:pt x="41002" y="190130"/>
                  </a:lnTo>
                  <a:lnTo>
                    <a:pt x="39151" y="183311"/>
                  </a:lnTo>
                  <a:lnTo>
                    <a:pt x="36690" y="173946"/>
                  </a:lnTo>
                  <a:lnTo>
                    <a:pt x="33853" y="162943"/>
                  </a:lnTo>
                  <a:lnTo>
                    <a:pt x="30947" y="150720"/>
                  </a:lnTo>
                  <a:lnTo>
                    <a:pt x="28365" y="137338"/>
                  </a:lnTo>
                  <a:lnTo>
                    <a:pt x="26295" y="122915"/>
                  </a:lnTo>
                  <a:lnTo>
                    <a:pt x="24904" y="107966"/>
                  </a:lnTo>
                  <a:lnTo>
                    <a:pt x="24418" y="93304"/>
                  </a:lnTo>
                  <a:lnTo>
                    <a:pt x="24871" y="79367"/>
                  </a:lnTo>
                  <a:lnTo>
                    <a:pt x="26140" y="66227"/>
                  </a:lnTo>
                  <a:lnTo>
                    <a:pt x="28054" y="53788"/>
                  </a:lnTo>
                  <a:lnTo>
                    <a:pt x="30459" y="41910"/>
                  </a:lnTo>
                  <a:lnTo>
                    <a:pt x="33547" y="30780"/>
                  </a:lnTo>
                  <a:lnTo>
                    <a:pt x="37830" y="20897"/>
                  </a:lnTo>
                  <a:lnTo>
                    <a:pt x="43495" y="12443"/>
                  </a:lnTo>
                  <a:lnTo>
                    <a:pt x="50588" y="5783"/>
                  </a:lnTo>
                  <a:lnTo>
                    <a:pt x="59178" y="1589"/>
                  </a:lnTo>
                  <a:lnTo>
                    <a:pt x="69135" y="0"/>
                  </a:lnTo>
                  <a:lnTo>
                    <a:pt x="79889" y="866"/>
                  </a:lnTo>
                  <a:lnTo>
                    <a:pt x="90558" y="4022"/>
                  </a:lnTo>
                  <a:lnTo>
                    <a:pt x="100649" y="9147"/>
                  </a:lnTo>
                  <a:lnTo>
                    <a:pt x="109878" y="15991"/>
                  </a:lnTo>
                  <a:lnTo>
                    <a:pt x="118004" y="24471"/>
                  </a:lnTo>
                  <a:lnTo>
                    <a:pt x="125023" y="34391"/>
                  </a:lnTo>
                  <a:lnTo>
                    <a:pt x="131094" y="45474"/>
                  </a:lnTo>
                  <a:lnTo>
                    <a:pt x="136421" y="57437"/>
                  </a:lnTo>
                  <a:lnTo>
                    <a:pt x="141196" y="70038"/>
                  </a:lnTo>
                  <a:lnTo>
                    <a:pt x="145577" y="83094"/>
                  </a:lnTo>
                  <a:lnTo>
                    <a:pt x="149681" y="96464"/>
                  </a:lnTo>
                  <a:lnTo>
                    <a:pt x="153584" y="110050"/>
                  </a:lnTo>
                  <a:lnTo>
                    <a:pt x="157020" y="123784"/>
                  </a:lnTo>
                  <a:lnTo>
                    <a:pt x="159415" y="137618"/>
                  </a:lnTo>
                  <a:lnTo>
                    <a:pt x="160545" y="151500"/>
                  </a:lnTo>
                  <a:lnTo>
                    <a:pt x="160654" y="164804"/>
                  </a:lnTo>
                  <a:lnTo>
                    <a:pt x="160289" y="177632"/>
                  </a:lnTo>
                  <a:lnTo>
                    <a:pt x="159417" y="191111"/>
                  </a:lnTo>
                  <a:lnTo>
                    <a:pt x="157927" y="207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58633" y="3117855"/>
              <a:ext cx="171560" cy="502203"/>
            </a:xfrm>
            <a:custGeom>
              <a:avLst/>
              <a:gdLst/>
              <a:ahLst/>
              <a:cxnLst/>
              <a:rect l="0" t="0" r="0" b="0"/>
              <a:pathLst>
                <a:path w="171560" h="502203">
                  <a:moveTo>
                    <a:pt x="132206" y="367077"/>
                  </a:moveTo>
                  <a:lnTo>
                    <a:pt x="129205" y="358343"/>
                  </a:lnTo>
                  <a:lnTo>
                    <a:pt x="125783" y="350637"/>
                  </a:lnTo>
                  <a:lnTo>
                    <a:pt x="121583" y="343239"/>
                  </a:lnTo>
                  <a:lnTo>
                    <a:pt x="116510" y="336150"/>
                  </a:lnTo>
                  <a:lnTo>
                    <a:pt x="110380" y="329620"/>
                  </a:lnTo>
                  <a:lnTo>
                    <a:pt x="103196" y="323762"/>
                  </a:lnTo>
                  <a:lnTo>
                    <a:pt x="95109" y="319015"/>
                  </a:lnTo>
                  <a:lnTo>
                    <a:pt x="86314" y="316190"/>
                  </a:lnTo>
                  <a:lnTo>
                    <a:pt x="76998" y="315555"/>
                  </a:lnTo>
                  <a:lnTo>
                    <a:pt x="67474" y="316910"/>
                  </a:lnTo>
                  <a:lnTo>
                    <a:pt x="58161" y="319870"/>
                  </a:lnTo>
                  <a:lnTo>
                    <a:pt x="49275" y="324048"/>
                  </a:lnTo>
                  <a:lnTo>
                    <a:pt x="41004" y="329274"/>
                  </a:lnTo>
                  <a:lnTo>
                    <a:pt x="33594" y="335597"/>
                  </a:lnTo>
                  <a:lnTo>
                    <a:pt x="27092" y="342956"/>
                  </a:lnTo>
                  <a:lnTo>
                    <a:pt x="21386" y="351183"/>
                  </a:lnTo>
                  <a:lnTo>
                    <a:pt x="16311" y="360083"/>
                  </a:lnTo>
                  <a:lnTo>
                    <a:pt x="11712" y="369484"/>
                  </a:lnTo>
                  <a:lnTo>
                    <a:pt x="7621" y="379407"/>
                  </a:lnTo>
                  <a:lnTo>
                    <a:pt x="4246" y="390053"/>
                  </a:lnTo>
                  <a:lnTo>
                    <a:pt x="1649" y="401472"/>
                  </a:lnTo>
                  <a:lnTo>
                    <a:pt x="75" y="413411"/>
                  </a:lnTo>
                  <a:lnTo>
                    <a:pt x="0" y="425425"/>
                  </a:lnTo>
                  <a:lnTo>
                    <a:pt x="1551" y="437242"/>
                  </a:lnTo>
                  <a:lnTo>
                    <a:pt x="4712" y="448618"/>
                  </a:lnTo>
                  <a:lnTo>
                    <a:pt x="9501" y="459257"/>
                  </a:lnTo>
                  <a:lnTo>
                    <a:pt x="15764" y="469073"/>
                  </a:lnTo>
                  <a:lnTo>
                    <a:pt x="23391" y="477986"/>
                  </a:lnTo>
                  <a:lnTo>
                    <a:pt x="32405" y="485835"/>
                  </a:lnTo>
                  <a:lnTo>
                    <a:pt x="42685" y="492622"/>
                  </a:lnTo>
                  <a:lnTo>
                    <a:pt x="53839" y="498011"/>
                  </a:lnTo>
                  <a:lnTo>
                    <a:pt x="65318" y="501277"/>
                  </a:lnTo>
                  <a:lnTo>
                    <a:pt x="76773" y="502202"/>
                  </a:lnTo>
                  <a:lnTo>
                    <a:pt x="87903" y="500705"/>
                  </a:lnTo>
                  <a:lnTo>
                    <a:pt x="98378" y="496584"/>
                  </a:lnTo>
                  <a:lnTo>
                    <a:pt x="108083" y="489987"/>
                  </a:lnTo>
                  <a:lnTo>
                    <a:pt x="116922" y="480998"/>
                  </a:lnTo>
                  <a:lnTo>
                    <a:pt x="124721" y="469476"/>
                  </a:lnTo>
                  <a:lnTo>
                    <a:pt x="131489" y="455593"/>
                  </a:lnTo>
                  <a:lnTo>
                    <a:pt x="137376" y="440240"/>
                  </a:lnTo>
                  <a:lnTo>
                    <a:pt x="142571" y="424792"/>
                  </a:lnTo>
                  <a:lnTo>
                    <a:pt x="147250" y="410035"/>
                  </a:lnTo>
                  <a:lnTo>
                    <a:pt x="151396" y="396029"/>
                  </a:lnTo>
                  <a:lnTo>
                    <a:pt x="154809" y="382403"/>
                  </a:lnTo>
                  <a:lnTo>
                    <a:pt x="157439" y="368866"/>
                  </a:lnTo>
                  <a:lnTo>
                    <a:pt x="159375" y="355282"/>
                  </a:lnTo>
                  <a:lnTo>
                    <a:pt x="160756" y="341606"/>
                  </a:lnTo>
                  <a:lnTo>
                    <a:pt x="161728" y="327840"/>
                  </a:lnTo>
                  <a:lnTo>
                    <a:pt x="162569" y="313999"/>
                  </a:lnTo>
                  <a:lnTo>
                    <a:pt x="163673" y="300099"/>
                  </a:lnTo>
                  <a:lnTo>
                    <a:pt x="165231" y="286157"/>
                  </a:lnTo>
                  <a:lnTo>
                    <a:pt x="167092" y="272184"/>
                  </a:lnTo>
                  <a:lnTo>
                    <a:pt x="168881" y="258191"/>
                  </a:lnTo>
                  <a:lnTo>
                    <a:pt x="170374" y="244188"/>
                  </a:lnTo>
                  <a:lnTo>
                    <a:pt x="171358" y="230343"/>
                  </a:lnTo>
                  <a:lnTo>
                    <a:pt x="171559" y="216967"/>
                  </a:lnTo>
                  <a:lnTo>
                    <a:pt x="170916" y="204187"/>
                  </a:lnTo>
                  <a:lnTo>
                    <a:pt x="169687" y="191807"/>
                  </a:lnTo>
                  <a:lnTo>
                    <a:pt x="168332" y="179422"/>
                  </a:lnTo>
                  <a:lnTo>
                    <a:pt x="167124" y="166780"/>
                  </a:lnTo>
                  <a:lnTo>
                    <a:pt x="165995" y="153491"/>
                  </a:lnTo>
                  <a:lnTo>
                    <a:pt x="164630" y="138966"/>
                  </a:lnTo>
                  <a:lnTo>
                    <a:pt x="162860" y="123005"/>
                  </a:lnTo>
                  <a:lnTo>
                    <a:pt x="160671" y="105894"/>
                  </a:lnTo>
                  <a:lnTo>
                    <a:pt x="158122" y="88191"/>
                  </a:lnTo>
                  <a:lnTo>
                    <a:pt x="155293" y="70295"/>
                  </a:lnTo>
                  <a:lnTo>
                    <a:pt x="152258" y="52721"/>
                  </a:lnTo>
                  <a:lnTo>
                    <a:pt x="149073" y="36155"/>
                  </a:lnTo>
                  <a:lnTo>
                    <a:pt x="145772" y="20911"/>
                  </a:lnTo>
                  <a:lnTo>
                    <a:pt x="141923" y="8364"/>
                  </a:lnTo>
                  <a:lnTo>
                    <a:pt x="137438" y="1067"/>
                  </a:lnTo>
                  <a:lnTo>
                    <a:pt x="133309" y="0"/>
                  </a:lnTo>
                  <a:lnTo>
                    <a:pt x="129986" y="4663"/>
                  </a:lnTo>
                  <a:lnTo>
                    <a:pt x="127489" y="13968"/>
                  </a:lnTo>
                  <a:lnTo>
                    <a:pt x="125686" y="26782"/>
                  </a:lnTo>
                  <a:lnTo>
                    <a:pt x="124416" y="42143"/>
                  </a:lnTo>
                  <a:lnTo>
                    <a:pt x="123536" y="59295"/>
                  </a:lnTo>
                  <a:lnTo>
                    <a:pt x="122932" y="77359"/>
                  </a:lnTo>
                  <a:lnTo>
                    <a:pt x="122522" y="95331"/>
                  </a:lnTo>
                  <a:lnTo>
                    <a:pt x="122249" y="112678"/>
                  </a:lnTo>
                  <a:lnTo>
                    <a:pt x="122235" y="129275"/>
                  </a:lnTo>
                  <a:lnTo>
                    <a:pt x="122758" y="145197"/>
                  </a:lnTo>
                  <a:lnTo>
                    <a:pt x="123922" y="160593"/>
                  </a:lnTo>
                  <a:lnTo>
                    <a:pt x="125518" y="176090"/>
                  </a:lnTo>
                  <a:lnTo>
                    <a:pt x="127128" y="192721"/>
                  </a:lnTo>
                  <a:lnTo>
                    <a:pt x="128511" y="210956"/>
                  </a:lnTo>
                  <a:lnTo>
                    <a:pt x="129760" y="230599"/>
                  </a:lnTo>
                  <a:lnTo>
                    <a:pt x="131205" y="251081"/>
                  </a:lnTo>
                  <a:lnTo>
                    <a:pt x="133029" y="271956"/>
                  </a:lnTo>
                  <a:lnTo>
                    <a:pt x="135254" y="292497"/>
                  </a:lnTo>
                  <a:lnTo>
                    <a:pt x="137827" y="311668"/>
                  </a:lnTo>
                  <a:lnTo>
                    <a:pt x="140668" y="329038"/>
                  </a:lnTo>
                  <a:lnTo>
                    <a:pt x="143541" y="344851"/>
                  </a:lnTo>
                  <a:lnTo>
                    <a:pt x="146084" y="359714"/>
                  </a:lnTo>
                  <a:lnTo>
                    <a:pt x="148128" y="374087"/>
                  </a:lnTo>
                  <a:lnTo>
                    <a:pt x="149837" y="388066"/>
                  </a:lnTo>
                  <a:lnTo>
                    <a:pt x="151599" y="401475"/>
                  </a:lnTo>
                  <a:lnTo>
                    <a:pt x="153634" y="414235"/>
                  </a:lnTo>
                  <a:lnTo>
                    <a:pt x="155843" y="426147"/>
                  </a:lnTo>
                  <a:lnTo>
                    <a:pt x="158105" y="438096"/>
                  </a:lnTo>
                  <a:lnTo>
                    <a:pt x="160622" y="452249"/>
                  </a:lnTo>
                  <a:lnTo>
                    <a:pt x="163792" y="472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61950" y="3379647"/>
              <a:ext cx="171087" cy="243354"/>
            </a:xfrm>
            <a:custGeom>
              <a:avLst/>
              <a:gdLst/>
              <a:ahLst/>
              <a:cxnLst/>
              <a:rect l="0" t="0" r="0" b="0"/>
              <a:pathLst>
                <a:path w="171087" h="243354">
                  <a:moveTo>
                    <a:pt x="34215" y="21057"/>
                  </a:moveTo>
                  <a:lnTo>
                    <a:pt x="28415" y="29858"/>
                  </a:lnTo>
                  <a:lnTo>
                    <a:pt x="23490" y="38205"/>
                  </a:lnTo>
                  <a:lnTo>
                    <a:pt x="18988" y="46913"/>
                  </a:lnTo>
                  <a:lnTo>
                    <a:pt x="14767" y="56380"/>
                  </a:lnTo>
                  <a:lnTo>
                    <a:pt x="10754" y="67172"/>
                  </a:lnTo>
                  <a:lnTo>
                    <a:pt x="6901" y="79465"/>
                  </a:lnTo>
                  <a:lnTo>
                    <a:pt x="3494" y="92958"/>
                  </a:lnTo>
                  <a:lnTo>
                    <a:pt x="1115" y="107076"/>
                  </a:lnTo>
                  <a:lnTo>
                    <a:pt x="0" y="121426"/>
                  </a:lnTo>
                  <a:lnTo>
                    <a:pt x="66" y="135974"/>
                  </a:lnTo>
                  <a:lnTo>
                    <a:pt x="1098" y="150953"/>
                  </a:lnTo>
                  <a:lnTo>
                    <a:pt x="2871" y="166458"/>
                  </a:lnTo>
                  <a:lnTo>
                    <a:pt x="5348" y="181972"/>
                  </a:lnTo>
                  <a:lnTo>
                    <a:pt x="8680" y="196482"/>
                  </a:lnTo>
                  <a:lnTo>
                    <a:pt x="12890" y="209492"/>
                  </a:lnTo>
                  <a:lnTo>
                    <a:pt x="18192" y="220684"/>
                  </a:lnTo>
                  <a:lnTo>
                    <a:pt x="25039" y="229679"/>
                  </a:lnTo>
                  <a:lnTo>
                    <a:pt x="33535" y="236495"/>
                  </a:lnTo>
                  <a:lnTo>
                    <a:pt x="43326" y="241123"/>
                  </a:lnTo>
                  <a:lnTo>
                    <a:pt x="53807" y="243353"/>
                  </a:lnTo>
                  <a:lnTo>
                    <a:pt x="64554" y="243304"/>
                  </a:lnTo>
                  <a:lnTo>
                    <a:pt x="75191" y="241344"/>
                  </a:lnTo>
                  <a:lnTo>
                    <a:pt x="85325" y="237903"/>
                  </a:lnTo>
                  <a:lnTo>
                    <a:pt x="94803" y="233363"/>
                  </a:lnTo>
                  <a:lnTo>
                    <a:pt x="103658" y="227707"/>
                  </a:lnTo>
                  <a:lnTo>
                    <a:pt x="112000" y="220556"/>
                  </a:lnTo>
                  <a:lnTo>
                    <a:pt x="119944" y="211814"/>
                  </a:lnTo>
                  <a:lnTo>
                    <a:pt x="127435" y="201503"/>
                  </a:lnTo>
                  <a:lnTo>
                    <a:pt x="134247" y="189600"/>
                  </a:lnTo>
                  <a:lnTo>
                    <a:pt x="140314" y="176255"/>
                  </a:lnTo>
                  <a:lnTo>
                    <a:pt x="145710" y="161734"/>
                  </a:lnTo>
                  <a:lnTo>
                    <a:pt x="150569" y="146318"/>
                  </a:lnTo>
                  <a:lnTo>
                    <a:pt x="155020" y="130251"/>
                  </a:lnTo>
                  <a:lnTo>
                    <a:pt x="159009" y="113888"/>
                  </a:lnTo>
                  <a:lnTo>
                    <a:pt x="162317" y="97677"/>
                  </a:lnTo>
                  <a:lnTo>
                    <a:pt x="164876" y="81857"/>
                  </a:lnTo>
                  <a:lnTo>
                    <a:pt x="166769" y="66684"/>
                  </a:lnTo>
                  <a:lnTo>
                    <a:pt x="168327" y="50828"/>
                  </a:lnTo>
                  <a:lnTo>
                    <a:pt x="169688" y="30664"/>
                  </a:lnTo>
                  <a:lnTo>
                    <a:pt x="1710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96619" y="3351356"/>
              <a:ext cx="137395" cy="519026"/>
            </a:xfrm>
            <a:custGeom>
              <a:avLst/>
              <a:gdLst/>
              <a:ahLst/>
              <a:cxnLst/>
              <a:rect l="0" t="0" r="0" b="0"/>
              <a:pathLst>
                <a:path w="137395" h="519026">
                  <a:moveTo>
                    <a:pt x="10116" y="238861"/>
                  </a:moveTo>
                  <a:lnTo>
                    <a:pt x="10183" y="253530"/>
                  </a:lnTo>
                  <a:lnTo>
                    <a:pt x="10823" y="267441"/>
                  </a:lnTo>
                  <a:lnTo>
                    <a:pt x="12116" y="281944"/>
                  </a:lnTo>
                  <a:lnTo>
                    <a:pt x="13802" y="297318"/>
                  </a:lnTo>
                  <a:lnTo>
                    <a:pt x="15470" y="313791"/>
                  </a:lnTo>
                  <a:lnTo>
                    <a:pt x="16884" y="331365"/>
                  </a:lnTo>
                  <a:lnTo>
                    <a:pt x="17982" y="349880"/>
                  </a:lnTo>
                  <a:lnTo>
                    <a:pt x="18793" y="369133"/>
                  </a:lnTo>
                  <a:lnTo>
                    <a:pt x="19377" y="388924"/>
                  </a:lnTo>
                  <a:lnTo>
                    <a:pt x="19955" y="408770"/>
                  </a:lnTo>
                  <a:lnTo>
                    <a:pt x="20883" y="427941"/>
                  </a:lnTo>
                  <a:lnTo>
                    <a:pt x="22324" y="446092"/>
                  </a:lnTo>
                  <a:lnTo>
                    <a:pt x="24106" y="463228"/>
                  </a:lnTo>
                  <a:lnTo>
                    <a:pt x="25842" y="479511"/>
                  </a:lnTo>
                  <a:lnTo>
                    <a:pt x="27293" y="495104"/>
                  </a:lnTo>
                  <a:lnTo>
                    <a:pt x="28016" y="509079"/>
                  </a:lnTo>
                  <a:lnTo>
                    <a:pt x="27405" y="517862"/>
                  </a:lnTo>
                  <a:lnTo>
                    <a:pt x="25872" y="519025"/>
                  </a:lnTo>
                  <a:lnTo>
                    <a:pt x="24382" y="514247"/>
                  </a:lnTo>
                  <a:lnTo>
                    <a:pt x="23062" y="505188"/>
                  </a:lnTo>
                  <a:lnTo>
                    <a:pt x="21593" y="492839"/>
                  </a:lnTo>
                  <a:lnTo>
                    <a:pt x="19772" y="477983"/>
                  </a:lnTo>
                  <a:lnTo>
                    <a:pt x="17728" y="461599"/>
                  </a:lnTo>
                  <a:lnTo>
                    <a:pt x="15815" y="444823"/>
                  </a:lnTo>
                  <a:lnTo>
                    <a:pt x="14233" y="428297"/>
                  </a:lnTo>
                  <a:lnTo>
                    <a:pt x="13019" y="411756"/>
                  </a:lnTo>
                  <a:lnTo>
                    <a:pt x="12130" y="394281"/>
                  </a:lnTo>
                  <a:lnTo>
                    <a:pt x="11493" y="375419"/>
                  </a:lnTo>
                  <a:lnTo>
                    <a:pt x="10879" y="355663"/>
                  </a:lnTo>
                  <a:lnTo>
                    <a:pt x="9927" y="336153"/>
                  </a:lnTo>
                  <a:lnTo>
                    <a:pt x="8471" y="317532"/>
                  </a:lnTo>
                  <a:lnTo>
                    <a:pt x="6678" y="299451"/>
                  </a:lnTo>
                  <a:lnTo>
                    <a:pt x="4935" y="280877"/>
                  </a:lnTo>
                  <a:lnTo>
                    <a:pt x="3467" y="261238"/>
                  </a:lnTo>
                  <a:lnTo>
                    <a:pt x="2332" y="240606"/>
                  </a:lnTo>
                  <a:lnTo>
                    <a:pt x="1495" y="219437"/>
                  </a:lnTo>
                  <a:lnTo>
                    <a:pt x="898" y="198082"/>
                  </a:lnTo>
                  <a:lnTo>
                    <a:pt x="480" y="176876"/>
                  </a:lnTo>
                  <a:lnTo>
                    <a:pt x="192" y="156191"/>
                  </a:lnTo>
                  <a:lnTo>
                    <a:pt x="0" y="136182"/>
                  </a:lnTo>
                  <a:lnTo>
                    <a:pt x="38" y="117138"/>
                  </a:lnTo>
                  <a:lnTo>
                    <a:pt x="597" y="99562"/>
                  </a:lnTo>
                  <a:lnTo>
                    <a:pt x="1789" y="83588"/>
                  </a:lnTo>
                  <a:lnTo>
                    <a:pt x="3574" y="69046"/>
                  </a:lnTo>
                  <a:lnTo>
                    <a:pt x="5844" y="55650"/>
                  </a:lnTo>
                  <a:lnTo>
                    <a:pt x="8491" y="43123"/>
                  </a:lnTo>
                  <a:lnTo>
                    <a:pt x="11743" y="31555"/>
                  </a:lnTo>
                  <a:lnTo>
                    <a:pt x="16135" y="21376"/>
                  </a:lnTo>
                  <a:lnTo>
                    <a:pt x="21871" y="12725"/>
                  </a:lnTo>
                  <a:lnTo>
                    <a:pt x="28842" y="5932"/>
                  </a:lnTo>
                  <a:lnTo>
                    <a:pt x="36816" y="1649"/>
                  </a:lnTo>
                  <a:lnTo>
                    <a:pt x="45552" y="0"/>
                  </a:lnTo>
                  <a:lnTo>
                    <a:pt x="54841" y="827"/>
                  </a:lnTo>
                  <a:lnTo>
                    <a:pt x="64521" y="3957"/>
                  </a:lnTo>
                  <a:lnTo>
                    <a:pt x="74468" y="9060"/>
                  </a:lnTo>
                  <a:lnTo>
                    <a:pt x="84433" y="15719"/>
                  </a:lnTo>
                  <a:lnTo>
                    <a:pt x="94052" y="23542"/>
                  </a:lnTo>
                  <a:lnTo>
                    <a:pt x="103146" y="32209"/>
                  </a:lnTo>
                  <a:lnTo>
                    <a:pt x="111558" y="41636"/>
                  </a:lnTo>
                  <a:lnTo>
                    <a:pt x="119062" y="51948"/>
                  </a:lnTo>
                  <a:lnTo>
                    <a:pt x="125620" y="63146"/>
                  </a:lnTo>
                  <a:lnTo>
                    <a:pt x="131023" y="75107"/>
                  </a:lnTo>
                  <a:lnTo>
                    <a:pt x="134831" y="87668"/>
                  </a:lnTo>
                  <a:lnTo>
                    <a:pt x="136941" y="100671"/>
                  </a:lnTo>
                  <a:lnTo>
                    <a:pt x="137394" y="113827"/>
                  </a:lnTo>
                  <a:lnTo>
                    <a:pt x="136186" y="126732"/>
                  </a:lnTo>
                  <a:lnTo>
                    <a:pt x="133486" y="139184"/>
                  </a:lnTo>
                  <a:lnTo>
                    <a:pt x="129573" y="151002"/>
                  </a:lnTo>
                  <a:lnTo>
                    <a:pt x="124737" y="161946"/>
                  </a:lnTo>
                  <a:lnTo>
                    <a:pt x="119227" y="171971"/>
                  </a:lnTo>
                  <a:lnTo>
                    <a:pt x="113071" y="181025"/>
                  </a:lnTo>
                  <a:lnTo>
                    <a:pt x="106108" y="188969"/>
                  </a:lnTo>
                  <a:lnTo>
                    <a:pt x="98312" y="195834"/>
                  </a:lnTo>
                  <a:lnTo>
                    <a:pt x="89788" y="201785"/>
                  </a:lnTo>
                  <a:lnTo>
                    <a:pt x="80688" y="207024"/>
                  </a:lnTo>
                  <a:lnTo>
                    <a:pt x="71162" y="211729"/>
                  </a:lnTo>
                  <a:lnTo>
                    <a:pt x="61401" y="215705"/>
                  </a:lnTo>
                  <a:lnTo>
                    <a:pt x="50470" y="218684"/>
                  </a:lnTo>
                  <a:lnTo>
                    <a:pt x="35172" y="219813"/>
                  </a:lnTo>
                  <a:lnTo>
                    <a:pt x="10116" y="217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38362" y="35902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130364" y="4537782"/>
            <a:ext cx="2288269" cy="821224"/>
            <a:chOff x="3130364" y="4537782"/>
            <a:chExt cx="2288269" cy="821224"/>
          </a:xfrm>
        </p:grpSpPr>
        <p:sp>
          <p:nvSpPr>
            <p:cNvPr id="46" name="Freeform 45"/>
            <p:cNvSpPr/>
            <p:nvPr/>
          </p:nvSpPr>
          <p:spPr>
            <a:xfrm>
              <a:off x="3130364" y="4632538"/>
              <a:ext cx="291398" cy="712924"/>
            </a:xfrm>
            <a:custGeom>
              <a:avLst/>
              <a:gdLst/>
              <a:ahLst/>
              <a:cxnLst/>
              <a:rect l="0" t="0" r="0" b="0"/>
              <a:pathLst>
                <a:path w="291398" h="712924">
                  <a:moveTo>
                    <a:pt x="291397" y="0"/>
                  </a:moveTo>
                  <a:lnTo>
                    <a:pt x="282596" y="8802"/>
                  </a:lnTo>
                  <a:lnTo>
                    <a:pt x="274249" y="17149"/>
                  </a:lnTo>
                  <a:lnTo>
                    <a:pt x="265555" y="25843"/>
                  </a:lnTo>
                  <a:lnTo>
                    <a:pt x="256607" y="34791"/>
                  </a:lnTo>
                  <a:lnTo>
                    <a:pt x="247761" y="43638"/>
                  </a:lnTo>
                  <a:lnTo>
                    <a:pt x="239226" y="52181"/>
                  </a:lnTo>
                  <a:lnTo>
                    <a:pt x="231211" y="60542"/>
                  </a:lnTo>
                  <a:lnTo>
                    <a:pt x="223982" y="69068"/>
                  </a:lnTo>
                  <a:lnTo>
                    <a:pt x="217600" y="77947"/>
                  </a:lnTo>
                  <a:lnTo>
                    <a:pt x="211807" y="87045"/>
                  </a:lnTo>
                  <a:lnTo>
                    <a:pt x="206142" y="96007"/>
                  </a:lnTo>
                  <a:lnTo>
                    <a:pt x="200325" y="104634"/>
                  </a:lnTo>
                  <a:lnTo>
                    <a:pt x="194262" y="113054"/>
                  </a:lnTo>
                  <a:lnTo>
                    <a:pt x="187959" y="121622"/>
                  </a:lnTo>
                  <a:lnTo>
                    <a:pt x="181457" y="130534"/>
                  </a:lnTo>
                  <a:lnTo>
                    <a:pt x="174801" y="139825"/>
                  </a:lnTo>
                  <a:lnTo>
                    <a:pt x="168034" y="149448"/>
                  </a:lnTo>
                  <a:lnTo>
                    <a:pt x="161187" y="159333"/>
                  </a:lnTo>
                  <a:lnTo>
                    <a:pt x="154286" y="169412"/>
                  </a:lnTo>
                  <a:lnTo>
                    <a:pt x="147346" y="179631"/>
                  </a:lnTo>
                  <a:lnTo>
                    <a:pt x="140380" y="189954"/>
                  </a:lnTo>
                  <a:lnTo>
                    <a:pt x="133397" y="200512"/>
                  </a:lnTo>
                  <a:lnTo>
                    <a:pt x="126402" y="211593"/>
                  </a:lnTo>
                  <a:lnTo>
                    <a:pt x="119399" y="223305"/>
                  </a:lnTo>
                  <a:lnTo>
                    <a:pt x="112391" y="235442"/>
                  </a:lnTo>
                  <a:lnTo>
                    <a:pt x="105379" y="247590"/>
                  </a:lnTo>
                  <a:lnTo>
                    <a:pt x="98370" y="259506"/>
                  </a:lnTo>
                  <a:lnTo>
                    <a:pt x="91527" y="271287"/>
                  </a:lnTo>
                  <a:lnTo>
                    <a:pt x="85158" y="283264"/>
                  </a:lnTo>
                  <a:lnTo>
                    <a:pt x="79390" y="295613"/>
                  </a:lnTo>
                  <a:lnTo>
                    <a:pt x="74024" y="308196"/>
                  </a:lnTo>
                  <a:lnTo>
                    <a:pt x="68654" y="320649"/>
                  </a:lnTo>
                  <a:lnTo>
                    <a:pt x="63043" y="332774"/>
                  </a:lnTo>
                  <a:lnTo>
                    <a:pt x="57290" y="344697"/>
                  </a:lnTo>
                  <a:lnTo>
                    <a:pt x="51727" y="356768"/>
                  </a:lnTo>
                  <a:lnTo>
                    <a:pt x="46540" y="369186"/>
                  </a:lnTo>
                  <a:lnTo>
                    <a:pt x="41751" y="381985"/>
                  </a:lnTo>
                  <a:lnTo>
                    <a:pt x="37308" y="395116"/>
                  </a:lnTo>
                  <a:lnTo>
                    <a:pt x="33136" y="408509"/>
                  </a:lnTo>
                  <a:lnTo>
                    <a:pt x="29166" y="422098"/>
                  </a:lnTo>
                  <a:lnTo>
                    <a:pt x="25339" y="435826"/>
                  </a:lnTo>
                  <a:lnTo>
                    <a:pt x="21617" y="449653"/>
                  </a:lnTo>
                  <a:lnTo>
                    <a:pt x="18134" y="463547"/>
                  </a:lnTo>
                  <a:lnTo>
                    <a:pt x="15174" y="477489"/>
                  </a:lnTo>
                  <a:lnTo>
                    <a:pt x="12847" y="491458"/>
                  </a:lnTo>
                  <a:lnTo>
                    <a:pt x="10945" y="505279"/>
                  </a:lnTo>
                  <a:lnTo>
                    <a:pt x="9054" y="518640"/>
                  </a:lnTo>
                  <a:lnTo>
                    <a:pt x="6932" y="531414"/>
                  </a:lnTo>
                  <a:lnTo>
                    <a:pt x="4674" y="543959"/>
                  </a:lnTo>
                  <a:lnTo>
                    <a:pt x="2612" y="556989"/>
                  </a:lnTo>
                  <a:lnTo>
                    <a:pt x="937" y="570866"/>
                  </a:lnTo>
                  <a:lnTo>
                    <a:pt x="0" y="585460"/>
                  </a:lnTo>
                  <a:lnTo>
                    <a:pt x="360" y="600336"/>
                  </a:lnTo>
                  <a:lnTo>
                    <a:pt x="2207" y="615192"/>
                  </a:lnTo>
                  <a:lnTo>
                    <a:pt x="5569" y="629744"/>
                  </a:lnTo>
                  <a:lnTo>
                    <a:pt x="10492" y="643662"/>
                  </a:lnTo>
                  <a:lnTo>
                    <a:pt x="16836" y="656829"/>
                  </a:lnTo>
                  <a:lnTo>
                    <a:pt x="24178" y="669143"/>
                  </a:lnTo>
                  <a:lnTo>
                    <a:pt x="31936" y="680428"/>
                  </a:lnTo>
                  <a:lnTo>
                    <a:pt x="39749" y="690674"/>
                  </a:lnTo>
                  <a:lnTo>
                    <a:pt x="47790" y="699540"/>
                  </a:lnTo>
                  <a:lnTo>
                    <a:pt x="56632" y="706293"/>
                  </a:lnTo>
                  <a:lnTo>
                    <a:pt x="66542" y="710718"/>
                  </a:lnTo>
                  <a:lnTo>
                    <a:pt x="77319" y="712893"/>
                  </a:lnTo>
                  <a:lnTo>
                    <a:pt x="88477" y="712923"/>
                  </a:lnTo>
                  <a:lnTo>
                    <a:pt x="99690" y="711089"/>
                  </a:lnTo>
                  <a:lnTo>
                    <a:pt x="110812" y="707605"/>
                  </a:lnTo>
                  <a:lnTo>
                    <a:pt x="121805" y="702535"/>
                  </a:lnTo>
                  <a:lnTo>
                    <a:pt x="132674" y="696060"/>
                  </a:lnTo>
                  <a:lnTo>
                    <a:pt x="143277" y="688614"/>
                  </a:lnTo>
                  <a:lnTo>
                    <a:pt x="153330" y="680779"/>
                  </a:lnTo>
                  <a:lnTo>
                    <a:pt x="162725" y="672920"/>
                  </a:lnTo>
                  <a:lnTo>
                    <a:pt x="171510" y="665187"/>
                  </a:lnTo>
                  <a:lnTo>
                    <a:pt x="179797" y="657613"/>
                  </a:lnTo>
                  <a:lnTo>
                    <a:pt x="187707" y="650182"/>
                  </a:lnTo>
                  <a:lnTo>
                    <a:pt x="195343" y="642699"/>
                  </a:lnTo>
                  <a:lnTo>
                    <a:pt x="202784" y="634828"/>
                  </a:lnTo>
                  <a:lnTo>
                    <a:pt x="210089" y="626406"/>
                  </a:lnTo>
                  <a:lnTo>
                    <a:pt x="217302" y="617121"/>
                  </a:lnTo>
                  <a:lnTo>
                    <a:pt x="224452" y="606443"/>
                  </a:lnTo>
                  <a:lnTo>
                    <a:pt x="231554" y="594223"/>
                  </a:lnTo>
                  <a:lnTo>
                    <a:pt x="238459" y="580778"/>
                  </a:lnTo>
                  <a:lnTo>
                    <a:pt x="244869" y="566690"/>
                  </a:lnTo>
                  <a:lnTo>
                    <a:pt x="250657" y="552361"/>
                  </a:lnTo>
                  <a:lnTo>
                    <a:pt x="255695" y="537825"/>
                  </a:lnTo>
                  <a:lnTo>
                    <a:pt x="259781" y="522855"/>
                  </a:lnTo>
                  <a:lnTo>
                    <a:pt x="262894" y="507350"/>
                  </a:lnTo>
                  <a:lnTo>
                    <a:pt x="265002" y="491668"/>
                  </a:lnTo>
                  <a:lnTo>
                    <a:pt x="265974" y="476512"/>
                  </a:lnTo>
                  <a:lnTo>
                    <a:pt x="265848" y="462247"/>
                  </a:lnTo>
                  <a:lnTo>
                    <a:pt x="264628" y="449057"/>
                  </a:lnTo>
                  <a:lnTo>
                    <a:pt x="262215" y="437117"/>
                  </a:lnTo>
                  <a:lnTo>
                    <a:pt x="258657" y="426388"/>
                  </a:lnTo>
                  <a:lnTo>
                    <a:pt x="253811" y="416844"/>
                  </a:lnTo>
                  <a:lnTo>
                    <a:pt x="247277" y="408563"/>
                  </a:lnTo>
                  <a:lnTo>
                    <a:pt x="238990" y="401478"/>
                  </a:lnTo>
                  <a:lnTo>
                    <a:pt x="229171" y="395718"/>
                  </a:lnTo>
                  <a:lnTo>
                    <a:pt x="218139" y="391671"/>
                  </a:lnTo>
                  <a:lnTo>
                    <a:pt x="206209" y="389398"/>
                  </a:lnTo>
                  <a:lnTo>
                    <a:pt x="193964" y="388837"/>
                  </a:lnTo>
                  <a:lnTo>
                    <a:pt x="182210" y="389973"/>
                  </a:lnTo>
                  <a:lnTo>
                    <a:pt x="171340" y="392634"/>
                  </a:lnTo>
                  <a:lnTo>
                    <a:pt x="161060" y="396861"/>
                  </a:lnTo>
                  <a:lnTo>
                    <a:pt x="150622" y="402971"/>
                  </a:lnTo>
                  <a:lnTo>
                    <a:pt x="139603" y="410959"/>
                  </a:lnTo>
                  <a:lnTo>
                    <a:pt x="128234" y="420239"/>
                  </a:lnTo>
                  <a:lnTo>
                    <a:pt x="117200" y="429843"/>
                  </a:lnTo>
                  <a:lnTo>
                    <a:pt x="106890" y="439192"/>
                  </a:lnTo>
                  <a:lnTo>
                    <a:pt x="97527" y="448245"/>
                  </a:lnTo>
                  <a:lnTo>
                    <a:pt x="89316" y="457311"/>
                  </a:lnTo>
                  <a:lnTo>
                    <a:pt x="82240" y="466593"/>
                  </a:lnTo>
                  <a:lnTo>
                    <a:pt x="75963" y="476150"/>
                  </a:lnTo>
                  <a:lnTo>
                    <a:pt x="69965" y="485960"/>
                  </a:lnTo>
                  <a:lnTo>
                    <a:pt x="63926" y="495973"/>
                  </a:lnTo>
                  <a:lnTo>
                    <a:pt x="57883" y="506141"/>
                  </a:lnTo>
                  <a:lnTo>
                    <a:pt x="52125" y="516420"/>
                  </a:lnTo>
                  <a:lnTo>
                    <a:pt x="46810" y="526769"/>
                  </a:lnTo>
                  <a:lnTo>
                    <a:pt x="42091" y="536902"/>
                  </a:lnTo>
                  <a:lnTo>
                    <a:pt x="37724" y="547388"/>
                  </a:lnTo>
                  <a:lnTo>
                    <a:pt x="33326" y="560264"/>
                  </a:lnTo>
                  <a:lnTo>
                    <a:pt x="28185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27046" y="4537782"/>
              <a:ext cx="223592" cy="282717"/>
            </a:xfrm>
            <a:custGeom>
              <a:avLst/>
              <a:gdLst/>
              <a:ahLst/>
              <a:cxnLst/>
              <a:rect l="0" t="0" r="0" b="0"/>
              <a:pathLst>
                <a:path w="223592" h="282717">
                  <a:moveTo>
                    <a:pt x="221099" y="0"/>
                  </a:moveTo>
                  <a:lnTo>
                    <a:pt x="212231" y="2867"/>
                  </a:lnTo>
                  <a:lnTo>
                    <a:pt x="203244" y="5009"/>
                  </a:lnTo>
                  <a:lnTo>
                    <a:pt x="193253" y="6608"/>
                  </a:lnTo>
                  <a:lnTo>
                    <a:pt x="182445" y="7615"/>
                  </a:lnTo>
                  <a:lnTo>
                    <a:pt x="171282" y="7816"/>
                  </a:lnTo>
                  <a:lnTo>
                    <a:pt x="160072" y="7164"/>
                  </a:lnTo>
                  <a:lnTo>
                    <a:pt x="148787" y="5926"/>
                  </a:lnTo>
                  <a:lnTo>
                    <a:pt x="137155" y="4562"/>
                  </a:lnTo>
                  <a:lnTo>
                    <a:pt x="125050" y="3366"/>
                  </a:lnTo>
                  <a:lnTo>
                    <a:pt x="112972" y="2923"/>
                  </a:lnTo>
                  <a:lnTo>
                    <a:pt x="101923" y="4148"/>
                  </a:lnTo>
                  <a:lnTo>
                    <a:pt x="92386" y="7393"/>
                  </a:lnTo>
                  <a:lnTo>
                    <a:pt x="84509" y="12678"/>
                  </a:lnTo>
                  <a:lnTo>
                    <a:pt x="78360" y="19963"/>
                  </a:lnTo>
                  <a:lnTo>
                    <a:pt x="73786" y="29011"/>
                  </a:lnTo>
                  <a:lnTo>
                    <a:pt x="70663" y="39473"/>
                  </a:lnTo>
                  <a:lnTo>
                    <a:pt x="68992" y="51003"/>
                  </a:lnTo>
                  <a:lnTo>
                    <a:pt x="68635" y="63308"/>
                  </a:lnTo>
                  <a:lnTo>
                    <a:pt x="69187" y="76160"/>
                  </a:lnTo>
                  <a:lnTo>
                    <a:pt x="70086" y="89392"/>
                  </a:lnTo>
                  <a:lnTo>
                    <a:pt x="70997" y="102858"/>
                  </a:lnTo>
                  <a:lnTo>
                    <a:pt x="72266" y="115493"/>
                  </a:lnTo>
                  <a:lnTo>
                    <a:pt x="74791" y="125394"/>
                  </a:lnTo>
                  <a:lnTo>
                    <a:pt x="78974" y="131753"/>
                  </a:lnTo>
                  <a:lnTo>
                    <a:pt x="84753" y="134900"/>
                  </a:lnTo>
                  <a:lnTo>
                    <a:pt x="91854" y="135734"/>
                  </a:lnTo>
                  <a:lnTo>
                    <a:pt x="99971" y="135044"/>
                  </a:lnTo>
                  <a:lnTo>
                    <a:pt x="108998" y="133538"/>
                  </a:lnTo>
                  <a:lnTo>
                    <a:pt x="119027" y="131872"/>
                  </a:lnTo>
                  <a:lnTo>
                    <a:pt x="130023" y="130409"/>
                  </a:lnTo>
                  <a:lnTo>
                    <a:pt x="141676" y="129587"/>
                  </a:lnTo>
                  <a:lnTo>
                    <a:pt x="153497" y="130012"/>
                  </a:lnTo>
                  <a:lnTo>
                    <a:pt x="165185" y="131896"/>
                  </a:lnTo>
                  <a:lnTo>
                    <a:pt x="176473" y="135278"/>
                  </a:lnTo>
                  <a:lnTo>
                    <a:pt x="187054" y="140214"/>
                  </a:lnTo>
                  <a:lnTo>
                    <a:pt x="196826" y="146575"/>
                  </a:lnTo>
                  <a:lnTo>
                    <a:pt x="205540" y="154267"/>
                  </a:lnTo>
                  <a:lnTo>
                    <a:pt x="212723" y="163325"/>
                  </a:lnTo>
                  <a:lnTo>
                    <a:pt x="218249" y="173628"/>
                  </a:lnTo>
                  <a:lnTo>
                    <a:pt x="221979" y="184630"/>
                  </a:lnTo>
                  <a:lnTo>
                    <a:pt x="223591" y="195473"/>
                  </a:lnTo>
                  <a:lnTo>
                    <a:pt x="223120" y="205687"/>
                  </a:lnTo>
                  <a:lnTo>
                    <a:pt x="220873" y="215170"/>
                  </a:lnTo>
                  <a:lnTo>
                    <a:pt x="217239" y="224000"/>
                  </a:lnTo>
                  <a:lnTo>
                    <a:pt x="212573" y="232306"/>
                  </a:lnTo>
                  <a:lnTo>
                    <a:pt x="207003" y="240054"/>
                  </a:lnTo>
                  <a:lnTo>
                    <a:pt x="200442" y="247046"/>
                  </a:lnTo>
                  <a:lnTo>
                    <a:pt x="192919" y="253236"/>
                  </a:lnTo>
                  <a:lnTo>
                    <a:pt x="184580" y="258718"/>
                  </a:lnTo>
                  <a:lnTo>
                    <a:pt x="175605" y="263635"/>
                  </a:lnTo>
                  <a:lnTo>
                    <a:pt x="166153" y="268124"/>
                  </a:lnTo>
                  <a:lnTo>
                    <a:pt x="156196" y="272140"/>
                  </a:lnTo>
                  <a:lnTo>
                    <a:pt x="145526" y="275465"/>
                  </a:lnTo>
                  <a:lnTo>
                    <a:pt x="134084" y="278036"/>
                  </a:lnTo>
                  <a:lnTo>
                    <a:pt x="121789" y="279932"/>
                  </a:lnTo>
                  <a:lnTo>
                    <a:pt x="108471" y="281288"/>
                  </a:lnTo>
                  <a:lnTo>
                    <a:pt x="94147" y="282234"/>
                  </a:lnTo>
                  <a:lnTo>
                    <a:pt x="79290" y="282716"/>
                  </a:lnTo>
                  <a:lnTo>
                    <a:pt x="64704" y="282516"/>
                  </a:lnTo>
                  <a:lnTo>
                    <a:pt x="50837" y="281571"/>
                  </a:lnTo>
                  <a:lnTo>
                    <a:pt x="38215" y="280115"/>
                  </a:lnTo>
                  <a:lnTo>
                    <a:pt x="26377" y="278450"/>
                  </a:lnTo>
                  <a:lnTo>
                    <a:pt x="14288" y="27642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63875" y="4906279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21057"/>
                  </a:moveTo>
                  <a:lnTo>
                    <a:pt x="335772" y="20991"/>
                  </a:lnTo>
                  <a:lnTo>
                    <a:pt x="325284" y="20350"/>
                  </a:lnTo>
                  <a:lnTo>
                    <a:pt x="314977" y="19058"/>
                  </a:lnTo>
                  <a:lnTo>
                    <a:pt x="304503" y="17371"/>
                  </a:lnTo>
                  <a:lnTo>
                    <a:pt x="293511" y="15703"/>
                  </a:lnTo>
                  <a:lnTo>
                    <a:pt x="281873" y="14285"/>
                  </a:lnTo>
                  <a:lnTo>
                    <a:pt x="269792" y="13014"/>
                  </a:lnTo>
                  <a:lnTo>
                    <a:pt x="257686" y="11555"/>
                  </a:lnTo>
                  <a:lnTo>
                    <a:pt x="245794" y="9727"/>
                  </a:lnTo>
                  <a:lnTo>
                    <a:pt x="233861" y="7669"/>
                  </a:lnTo>
                  <a:lnTo>
                    <a:pt x="221250" y="5741"/>
                  </a:lnTo>
                  <a:lnTo>
                    <a:pt x="207653" y="4147"/>
                  </a:lnTo>
                  <a:lnTo>
                    <a:pt x="193078" y="2924"/>
                  </a:lnTo>
                  <a:lnTo>
                    <a:pt x="177684" y="2029"/>
                  </a:lnTo>
                  <a:lnTo>
                    <a:pt x="161657" y="1391"/>
                  </a:lnTo>
                  <a:lnTo>
                    <a:pt x="145165" y="947"/>
                  </a:lnTo>
                  <a:lnTo>
                    <a:pt x="128342" y="642"/>
                  </a:lnTo>
                  <a:lnTo>
                    <a:pt x="111293" y="433"/>
                  </a:lnTo>
                  <a:lnTo>
                    <a:pt x="94252" y="291"/>
                  </a:lnTo>
                  <a:lnTo>
                    <a:pt x="77578" y="195"/>
                  </a:lnTo>
                  <a:lnTo>
                    <a:pt x="61453" y="131"/>
                  </a:lnTo>
                  <a:lnTo>
                    <a:pt x="46472" y="87"/>
                  </a:lnTo>
                  <a:lnTo>
                    <a:pt x="32253" y="54"/>
                  </a:lnTo>
                  <a:lnTo>
                    <a:pt x="17550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37575" y="5064207"/>
              <a:ext cx="9485" cy="252685"/>
            </a:xfrm>
            <a:custGeom>
              <a:avLst/>
              <a:gdLst/>
              <a:ahLst/>
              <a:cxnLst/>
              <a:rect l="0" t="0" r="0" b="0"/>
              <a:pathLst>
                <a:path w="9485" h="25268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67" y="76493"/>
                  </a:lnTo>
                  <a:lnTo>
                    <a:pt x="7865" y="93323"/>
                  </a:lnTo>
                  <a:lnTo>
                    <a:pt x="8675" y="110833"/>
                  </a:lnTo>
                  <a:lnTo>
                    <a:pt x="9251" y="128602"/>
                  </a:lnTo>
                  <a:lnTo>
                    <a:pt x="9484" y="146260"/>
                  </a:lnTo>
                  <a:lnTo>
                    <a:pt x="9115" y="163414"/>
                  </a:lnTo>
                  <a:lnTo>
                    <a:pt x="8058" y="179898"/>
                  </a:lnTo>
                  <a:lnTo>
                    <a:pt x="6526" y="195335"/>
                  </a:lnTo>
                  <a:lnTo>
                    <a:pt x="4802" y="210660"/>
                  </a:lnTo>
                  <a:lnTo>
                    <a:pt x="2731" y="22833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11097" y="5053679"/>
              <a:ext cx="164789" cy="249198"/>
            </a:xfrm>
            <a:custGeom>
              <a:avLst/>
              <a:gdLst/>
              <a:ahLst/>
              <a:cxnLst/>
              <a:rect l="0" t="0" r="0" b="0"/>
              <a:pathLst>
                <a:path w="164789" h="249198">
                  <a:moveTo>
                    <a:pt x="115991" y="0"/>
                  </a:moveTo>
                  <a:lnTo>
                    <a:pt x="107189" y="5867"/>
                  </a:lnTo>
                  <a:lnTo>
                    <a:pt x="98843" y="11432"/>
                  </a:lnTo>
                  <a:lnTo>
                    <a:pt x="90149" y="17231"/>
                  </a:lnTo>
                  <a:lnTo>
                    <a:pt x="81200" y="23312"/>
                  </a:lnTo>
                  <a:lnTo>
                    <a:pt x="72354" y="29641"/>
                  </a:lnTo>
                  <a:lnTo>
                    <a:pt x="63815" y="36174"/>
                  </a:lnTo>
                  <a:lnTo>
                    <a:pt x="55626" y="43023"/>
                  </a:lnTo>
                  <a:lnTo>
                    <a:pt x="47749" y="50454"/>
                  </a:lnTo>
                  <a:lnTo>
                    <a:pt x="40123" y="58565"/>
                  </a:lnTo>
                  <a:lnTo>
                    <a:pt x="32851" y="67300"/>
                  </a:lnTo>
                  <a:lnTo>
                    <a:pt x="26186" y="76541"/>
                  </a:lnTo>
                  <a:lnTo>
                    <a:pt x="20219" y="86166"/>
                  </a:lnTo>
                  <a:lnTo>
                    <a:pt x="14890" y="96071"/>
                  </a:lnTo>
                  <a:lnTo>
                    <a:pt x="10075" y="106171"/>
                  </a:lnTo>
                  <a:lnTo>
                    <a:pt x="5664" y="116414"/>
                  </a:lnTo>
                  <a:lnTo>
                    <a:pt x="2040" y="126919"/>
                  </a:lnTo>
                  <a:lnTo>
                    <a:pt x="43" y="137964"/>
                  </a:lnTo>
                  <a:lnTo>
                    <a:pt x="0" y="149657"/>
                  </a:lnTo>
                  <a:lnTo>
                    <a:pt x="1767" y="161951"/>
                  </a:lnTo>
                  <a:lnTo>
                    <a:pt x="5014" y="174736"/>
                  </a:lnTo>
                  <a:lnTo>
                    <a:pt x="9387" y="187885"/>
                  </a:lnTo>
                  <a:lnTo>
                    <a:pt x="14745" y="200969"/>
                  </a:lnTo>
                  <a:lnTo>
                    <a:pt x="21157" y="213294"/>
                  </a:lnTo>
                  <a:lnTo>
                    <a:pt x="28576" y="224528"/>
                  </a:lnTo>
                  <a:lnTo>
                    <a:pt x="36844" y="234204"/>
                  </a:lnTo>
                  <a:lnTo>
                    <a:pt x="45772" y="241575"/>
                  </a:lnTo>
                  <a:lnTo>
                    <a:pt x="55186" y="246450"/>
                  </a:lnTo>
                  <a:lnTo>
                    <a:pt x="64948" y="248944"/>
                  </a:lnTo>
                  <a:lnTo>
                    <a:pt x="74955" y="249197"/>
                  </a:lnTo>
                  <a:lnTo>
                    <a:pt x="85125" y="247515"/>
                  </a:lnTo>
                  <a:lnTo>
                    <a:pt x="95241" y="244135"/>
                  </a:lnTo>
                  <a:lnTo>
                    <a:pt x="104961" y="239136"/>
                  </a:lnTo>
                  <a:lnTo>
                    <a:pt x="114124" y="232704"/>
                  </a:lnTo>
                  <a:lnTo>
                    <a:pt x="122582" y="225117"/>
                  </a:lnTo>
                  <a:lnTo>
                    <a:pt x="130118" y="216655"/>
                  </a:lnTo>
                  <a:lnTo>
                    <a:pt x="136704" y="207552"/>
                  </a:lnTo>
                  <a:lnTo>
                    <a:pt x="142468" y="197830"/>
                  </a:lnTo>
                  <a:lnTo>
                    <a:pt x="147581" y="187318"/>
                  </a:lnTo>
                  <a:lnTo>
                    <a:pt x="152205" y="175987"/>
                  </a:lnTo>
                  <a:lnTo>
                    <a:pt x="156313" y="163935"/>
                  </a:lnTo>
                  <a:lnTo>
                    <a:pt x="159701" y="151314"/>
                  </a:lnTo>
                  <a:lnTo>
                    <a:pt x="162309" y="138266"/>
                  </a:lnTo>
                  <a:lnTo>
                    <a:pt x="164061" y="124911"/>
                  </a:lnTo>
                  <a:lnTo>
                    <a:pt x="164788" y="111339"/>
                  </a:lnTo>
                  <a:lnTo>
                    <a:pt x="164492" y="97627"/>
                  </a:lnTo>
                  <a:lnTo>
                    <a:pt x="163158" y="84147"/>
                  </a:lnTo>
                  <a:lnTo>
                    <a:pt x="160667" y="71550"/>
                  </a:lnTo>
                  <a:lnTo>
                    <a:pt x="157066" y="60115"/>
                  </a:lnTo>
                  <a:lnTo>
                    <a:pt x="152530" y="49792"/>
                  </a:lnTo>
                  <a:lnTo>
                    <a:pt x="147268" y="40391"/>
                  </a:lnTo>
                  <a:lnTo>
                    <a:pt x="141472" y="31702"/>
                  </a:lnTo>
                  <a:lnTo>
                    <a:pt x="135213" y="23839"/>
                  </a:lnTo>
                  <a:lnTo>
                    <a:pt x="127625" y="16465"/>
                  </a:lnTo>
                  <a:lnTo>
                    <a:pt x="115811" y="8925"/>
                  </a:lnTo>
                  <a:lnTo>
                    <a:pt x="949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90300" y="4827714"/>
              <a:ext cx="710446" cy="383893"/>
            </a:xfrm>
            <a:custGeom>
              <a:avLst/>
              <a:gdLst/>
              <a:ahLst/>
              <a:cxnLst/>
              <a:rect l="0" t="0" r="0" b="0"/>
              <a:pathLst>
                <a:path w="710446" h="383893">
                  <a:moveTo>
                    <a:pt x="0" y="89094"/>
                  </a:moveTo>
                  <a:lnTo>
                    <a:pt x="14669" y="91961"/>
                  </a:lnTo>
                  <a:lnTo>
                    <a:pt x="28581" y="94103"/>
                  </a:lnTo>
                  <a:lnTo>
                    <a:pt x="43083" y="95706"/>
                  </a:lnTo>
                  <a:lnTo>
                    <a:pt x="58457" y="96886"/>
                  </a:lnTo>
                  <a:lnTo>
                    <a:pt x="74930" y="97735"/>
                  </a:lnTo>
                  <a:lnTo>
                    <a:pt x="92499" y="98337"/>
                  </a:lnTo>
                  <a:lnTo>
                    <a:pt x="110841" y="98924"/>
                  </a:lnTo>
                  <a:lnTo>
                    <a:pt x="129446" y="99856"/>
                  </a:lnTo>
                  <a:lnTo>
                    <a:pt x="147993" y="101298"/>
                  </a:lnTo>
                  <a:lnTo>
                    <a:pt x="166360" y="103082"/>
                  </a:lnTo>
                  <a:lnTo>
                    <a:pt x="184530" y="104819"/>
                  </a:lnTo>
                  <a:lnTo>
                    <a:pt x="202532" y="106280"/>
                  </a:lnTo>
                  <a:lnTo>
                    <a:pt x="220401" y="107413"/>
                  </a:lnTo>
                  <a:lnTo>
                    <a:pt x="238172" y="108248"/>
                  </a:lnTo>
                  <a:lnTo>
                    <a:pt x="255878" y="108844"/>
                  </a:lnTo>
                  <a:lnTo>
                    <a:pt x="273703" y="109261"/>
                  </a:lnTo>
                  <a:lnTo>
                    <a:pt x="291970" y="109548"/>
                  </a:lnTo>
                  <a:lnTo>
                    <a:pt x="310813" y="109745"/>
                  </a:lnTo>
                  <a:lnTo>
                    <a:pt x="330046" y="109878"/>
                  </a:lnTo>
                  <a:lnTo>
                    <a:pt x="349263" y="109968"/>
                  </a:lnTo>
                  <a:lnTo>
                    <a:pt x="368223" y="110033"/>
                  </a:lnTo>
                  <a:lnTo>
                    <a:pt x="386700" y="110247"/>
                  </a:lnTo>
                  <a:lnTo>
                    <a:pt x="404413" y="110922"/>
                  </a:lnTo>
                  <a:lnTo>
                    <a:pt x="421295" y="112189"/>
                  </a:lnTo>
                  <a:lnTo>
                    <a:pt x="437598" y="113853"/>
                  </a:lnTo>
                  <a:lnTo>
                    <a:pt x="453778" y="115510"/>
                  </a:lnTo>
                  <a:lnTo>
                    <a:pt x="470106" y="116922"/>
                  </a:lnTo>
                  <a:lnTo>
                    <a:pt x="486346" y="118191"/>
                  </a:lnTo>
                  <a:lnTo>
                    <a:pt x="501877" y="119650"/>
                  </a:lnTo>
                  <a:lnTo>
                    <a:pt x="516408" y="121483"/>
                  </a:lnTo>
                  <a:lnTo>
                    <a:pt x="530285" y="123715"/>
                  </a:lnTo>
                  <a:lnTo>
                    <a:pt x="544284" y="126292"/>
                  </a:lnTo>
                  <a:lnTo>
                    <a:pt x="558848" y="129135"/>
                  </a:lnTo>
                  <a:lnTo>
                    <a:pt x="573919" y="132011"/>
                  </a:lnTo>
                  <a:lnTo>
                    <a:pt x="589123" y="134555"/>
                  </a:lnTo>
                  <a:lnTo>
                    <a:pt x="604208" y="136595"/>
                  </a:lnTo>
                  <a:lnTo>
                    <a:pt x="619084" y="138132"/>
                  </a:lnTo>
                  <a:lnTo>
                    <a:pt x="633751" y="139246"/>
                  </a:lnTo>
                  <a:lnTo>
                    <a:pt x="648221" y="140019"/>
                  </a:lnTo>
                  <a:lnTo>
                    <a:pt x="661716" y="140047"/>
                  </a:lnTo>
                  <a:lnTo>
                    <a:pt x="672735" y="138478"/>
                  </a:lnTo>
                  <a:lnTo>
                    <a:pt x="680655" y="134978"/>
                  </a:lnTo>
                  <a:lnTo>
                    <a:pt x="685496" y="129847"/>
                  </a:lnTo>
                  <a:lnTo>
                    <a:pt x="687474" y="123722"/>
                  </a:lnTo>
                  <a:lnTo>
                    <a:pt x="687021" y="117086"/>
                  </a:lnTo>
                  <a:lnTo>
                    <a:pt x="684501" y="110209"/>
                  </a:lnTo>
                  <a:lnTo>
                    <a:pt x="680093" y="103228"/>
                  </a:lnTo>
                  <a:lnTo>
                    <a:pt x="674070" y="96205"/>
                  </a:lnTo>
                  <a:lnTo>
                    <a:pt x="666930" y="89169"/>
                  </a:lnTo>
                  <a:lnTo>
                    <a:pt x="659302" y="82131"/>
                  </a:lnTo>
                  <a:lnTo>
                    <a:pt x="651572" y="75097"/>
                  </a:lnTo>
                  <a:lnTo>
                    <a:pt x="643586" y="68067"/>
                  </a:lnTo>
                  <a:lnTo>
                    <a:pt x="634779" y="61039"/>
                  </a:lnTo>
                  <a:lnTo>
                    <a:pt x="624892" y="54008"/>
                  </a:lnTo>
                  <a:lnTo>
                    <a:pt x="614132" y="46812"/>
                  </a:lnTo>
                  <a:lnTo>
                    <a:pt x="602983" y="39142"/>
                  </a:lnTo>
                  <a:lnTo>
                    <a:pt x="591778" y="30872"/>
                  </a:lnTo>
                  <a:lnTo>
                    <a:pt x="580660" y="22199"/>
                  </a:lnTo>
                  <a:lnTo>
                    <a:pt x="569670" y="13530"/>
                  </a:lnTo>
                  <a:lnTo>
                    <a:pt x="558871" y="5187"/>
                  </a:lnTo>
                  <a:lnTo>
                    <a:pt x="550811" y="0"/>
                  </a:lnTo>
                  <a:lnTo>
                    <a:pt x="548588" y="720"/>
                  </a:lnTo>
                  <a:lnTo>
                    <a:pt x="551033" y="5265"/>
                  </a:lnTo>
                  <a:lnTo>
                    <a:pt x="556494" y="12010"/>
                  </a:lnTo>
                  <a:lnTo>
                    <a:pt x="563827" y="20095"/>
                  </a:lnTo>
                  <a:lnTo>
                    <a:pt x="572325" y="29027"/>
                  </a:lnTo>
                  <a:lnTo>
                    <a:pt x="581718" y="38507"/>
                  </a:lnTo>
                  <a:lnTo>
                    <a:pt x="592048" y="48344"/>
                  </a:lnTo>
                  <a:lnTo>
                    <a:pt x="603271" y="58410"/>
                  </a:lnTo>
                  <a:lnTo>
                    <a:pt x="615089" y="68462"/>
                  </a:lnTo>
                  <a:lnTo>
                    <a:pt x="627027" y="78141"/>
                  </a:lnTo>
                  <a:lnTo>
                    <a:pt x="638796" y="87287"/>
                  </a:lnTo>
                  <a:lnTo>
                    <a:pt x="650139" y="96073"/>
                  </a:lnTo>
                  <a:lnTo>
                    <a:pt x="660758" y="104894"/>
                  </a:lnTo>
                  <a:lnTo>
                    <a:pt x="670565" y="113976"/>
                  </a:lnTo>
                  <a:lnTo>
                    <a:pt x="679643" y="123212"/>
                  </a:lnTo>
                  <a:lnTo>
                    <a:pt x="688134" y="132267"/>
                  </a:lnTo>
                  <a:lnTo>
                    <a:pt x="696165" y="140952"/>
                  </a:lnTo>
                  <a:lnTo>
                    <a:pt x="703205" y="149243"/>
                  </a:lnTo>
                  <a:lnTo>
                    <a:pt x="708117" y="157190"/>
                  </a:lnTo>
                  <a:lnTo>
                    <a:pt x="710445" y="164868"/>
                  </a:lnTo>
                  <a:lnTo>
                    <a:pt x="710040" y="172346"/>
                  </a:lnTo>
                  <a:lnTo>
                    <a:pt x="706726" y="179681"/>
                  </a:lnTo>
                  <a:lnTo>
                    <a:pt x="700719" y="186915"/>
                  </a:lnTo>
                  <a:lnTo>
                    <a:pt x="692654" y="194080"/>
                  </a:lnTo>
                  <a:lnTo>
                    <a:pt x="683356" y="201197"/>
                  </a:lnTo>
                  <a:lnTo>
                    <a:pt x="673415" y="208282"/>
                  </a:lnTo>
                  <a:lnTo>
                    <a:pt x="663323" y="215347"/>
                  </a:lnTo>
                  <a:lnTo>
                    <a:pt x="653555" y="222395"/>
                  </a:lnTo>
                  <a:lnTo>
                    <a:pt x="644323" y="229434"/>
                  </a:lnTo>
                  <a:lnTo>
                    <a:pt x="635633" y="236466"/>
                  </a:lnTo>
                  <a:lnTo>
                    <a:pt x="627402" y="243495"/>
                  </a:lnTo>
                  <a:lnTo>
                    <a:pt x="619527" y="250519"/>
                  </a:lnTo>
                  <a:lnTo>
                    <a:pt x="611913" y="257542"/>
                  </a:lnTo>
                  <a:lnTo>
                    <a:pt x="604485" y="264563"/>
                  </a:lnTo>
                  <a:lnTo>
                    <a:pt x="597184" y="271589"/>
                  </a:lnTo>
                  <a:lnTo>
                    <a:pt x="589804" y="278782"/>
                  </a:lnTo>
                  <a:lnTo>
                    <a:pt x="582010" y="286450"/>
                  </a:lnTo>
                  <a:lnTo>
                    <a:pt x="573652" y="294718"/>
                  </a:lnTo>
                  <a:lnTo>
                    <a:pt x="564750" y="303390"/>
                  </a:lnTo>
                  <a:lnTo>
                    <a:pt x="555396" y="312058"/>
                  </a:lnTo>
                  <a:lnTo>
                    <a:pt x="545700" y="320480"/>
                  </a:lnTo>
                  <a:lnTo>
                    <a:pt x="535918" y="328592"/>
                  </a:lnTo>
                  <a:lnTo>
                    <a:pt x="526432" y="336418"/>
                  </a:lnTo>
                  <a:lnTo>
                    <a:pt x="517429" y="344011"/>
                  </a:lnTo>
                  <a:lnTo>
                    <a:pt x="509023" y="351316"/>
                  </a:lnTo>
                  <a:lnTo>
                    <a:pt x="500416" y="358992"/>
                  </a:lnTo>
                  <a:lnTo>
                    <a:pt x="489735" y="368831"/>
                  </a:lnTo>
                  <a:lnTo>
                    <a:pt x="473782" y="383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58922" y="4590425"/>
              <a:ext cx="459711" cy="768581"/>
            </a:xfrm>
            <a:custGeom>
              <a:avLst/>
              <a:gdLst/>
              <a:ahLst/>
              <a:cxnLst/>
              <a:rect l="0" t="0" r="0" b="0"/>
              <a:pathLst>
                <a:path w="459711" h="768581">
                  <a:moveTo>
                    <a:pt x="115813" y="0"/>
                  </a:moveTo>
                  <a:lnTo>
                    <a:pt x="124682" y="5733"/>
                  </a:lnTo>
                  <a:lnTo>
                    <a:pt x="133668" y="10017"/>
                  </a:lnTo>
                  <a:lnTo>
                    <a:pt x="143659" y="13228"/>
                  </a:lnTo>
                  <a:lnTo>
                    <a:pt x="154467" y="15762"/>
                  </a:lnTo>
                  <a:lnTo>
                    <a:pt x="165630" y="18107"/>
                  </a:lnTo>
                  <a:lnTo>
                    <a:pt x="176845" y="20551"/>
                  </a:lnTo>
                  <a:lnTo>
                    <a:pt x="188302" y="23032"/>
                  </a:lnTo>
                  <a:lnTo>
                    <a:pt x="200583" y="25249"/>
                  </a:lnTo>
                  <a:lnTo>
                    <a:pt x="213956" y="27038"/>
                  </a:lnTo>
                  <a:lnTo>
                    <a:pt x="228377" y="28393"/>
                  </a:lnTo>
                  <a:lnTo>
                    <a:pt x="243667" y="29377"/>
                  </a:lnTo>
                  <a:lnTo>
                    <a:pt x="259625" y="30074"/>
                  </a:lnTo>
                  <a:lnTo>
                    <a:pt x="276070" y="30558"/>
                  </a:lnTo>
                  <a:lnTo>
                    <a:pt x="292862" y="30891"/>
                  </a:lnTo>
                  <a:lnTo>
                    <a:pt x="309894" y="31118"/>
                  </a:lnTo>
                  <a:lnTo>
                    <a:pt x="327094" y="31271"/>
                  </a:lnTo>
                  <a:lnTo>
                    <a:pt x="344407" y="31374"/>
                  </a:lnTo>
                  <a:lnTo>
                    <a:pt x="361792" y="31449"/>
                  </a:lnTo>
                  <a:lnTo>
                    <a:pt x="379061" y="31668"/>
                  </a:lnTo>
                  <a:lnTo>
                    <a:pt x="395890" y="32347"/>
                  </a:lnTo>
                  <a:lnTo>
                    <a:pt x="412118" y="33635"/>
                  </a:lnTo>
                  <a:lnTo>
                    <a:pt x="427118" y="35993"/>
                  </a:lnTo>
                  <a:lnTo>
                    <a:pt x="439754" y="40244"/>
                  </a:lnTo>
                  <a:lnTo>
                    <a:pt x="449605" y="46666"/>
                  </a:lnTo>
                  <a:lnTo>
                    <a:pt x="456404" y="55065"/>
                  </a:lnTo>
                  <a:lnTo>
                    <a:pt x="459710" y="65062"/>
                  </a:lnTo>
                  <a:lnTo>
                    <a:pt x="459640" y="76257"/>
                  </a:lnTo>
                  <a:lnTo>
                    <a:pt x="456885" y="87991"/>
                  </a:lnTo>
                  <a:lnTo>
                    <a:pt x="452387" y="99393"/>
                  </a:lnTo>
                  <a:lnTo>
                    <a:pt x="446856" y="110018"/>
                  </a:lnTo>
                  <a:lnTo>
                    <a:pt x="440728" y="119963"/>
                  </a:lnTo>
                  <a:lnTo>
                    <a:pt x="434250" y="129643"/>
                  </a:lnTo>
                  <a:lnTo>
                    <a:pt x="427566" y="139349"/>
                  </a:lnTo>
                  <a:lnTo>
                    <a:pt x="420757" y="149362"/>
                  </a:lnTo>
                  <a:lnTo>
                    <a:pt x="413872" y="160011"/>
                  </a:lnTo>
                  <a:lnTo>
                    <a:pt x="406934" y="171407"/>
                  </a:lnTo>
                  <a:lnTo>
                    <a:pt x="399798" y="183487"/>
                  </a:lnTo>
                  <a:lnTo>
                    <a:pt x="392168" y="196120"/>
                  </a:lnTo>
                  <a:lnTo>
                    <a:pt x="383919" y="209173"/>
                  </a:lnTo>
                  <a:lnTo>
                    <a:pt x="375091" y="222531"/>
                  </a:lnTo>
                  <a:lnTo>
                    <a:pt x="365785" y="236102"/>
                  </a:lnTo>
                  <a:lnTo>
                    <a:pt x="356113" y="249829"/>
                  </a:lnTo>
                  <a:lnTo>
                    <a:pt x="346007" y="263825"/>
                  </a:lnTo>
                  <a:lnTo>
                    <a:pt x="335238" y="278368"/>
                  </a:lnTo>
                  <a:lnTo>
                    <a:pt x="323739" y="293562"/>
                  </a:lnTo>
                  <a:lnTo>
                    <a:pt x="311745" y="309361"/>
                  </a:lnTo>
                  <a:lnTo>
                    <a:pt x="299695" y="325652"/>
                  </a:lnTo>
                  <a:lnTo>
                    <a:pt x="287844" y="342317"/>
                  </a:lnTo>
                  <a:lnTo>
                    <a:pt x="276106" y="359254"/>
                  </a:lnTo>
                  <a:lnTo>
                    <a:pt x="264160" y="376384"/>
                  </a:lnTo>
                  <a:lnTo>
                    <a:pt x="251825" y="393652"/>
                  </a:lnTo>
                  <a:lnTo>
                    <a:pt x="239083" y="411180"/>
                  </a:lnTo>
                  <a:lnTo>
                    <a:pt x="225990" y="429246"/>
                  </a:lnTo>
                  <a:lnTo>
                    <a:pt x="212618" y="447961"/>
                  </a:lnTo>
                  <a:lnTo>
                    <a:pt x="198873" y="467275"/>
                  </a:lnTo>
                  <a:lnTo>
                    <a:pt x="184507" y="487080"/>
                  </a:lnTo>
                  <a:lnTo>
                    <a:pt x="169440" y="507267"/>
                  </a:lnTo>
                  <a:lnTo>
                    <a:pt x="153896" y="528061"/>
                  </a:lnTo>
                  <a:lnTo>
                    <a:pt x="138311" y="549998"/>
                  </a:lnTo>
                  <a:lnTo>
                    <a:pt x="122941" y="573264"/>
                  </a:lnTo>
                  <a:lnTo>
                    <a:pt x="108028" y="597263"/>
                  </a:lnTo>
                  <a:lnTo>
                    <a:pt x="93861" y="620839"/>
                  </a:lnTo>
                  <a:lnTo>
                    <a:pt x="80519" y="643357"/>
                  </a:lnTo>
                  <a:lnTo>
                    <a:pt x="67914" y="664543"/>
                  </a:lnTo>
                  <a:lnTo>
                    <a:pt x="55902" y="684232"/>
                  </a:lnTo>
                  <a:lnTo>
                    <a:pt x="44349" y="702493"/>
                  </a:lnTo>
                  <a:lnTo>
                    <a:pt x="33585" y="718962"/>
                  </a:lnTo>
                  <a:lnTo>
                    <a:pt x="23341" y="734364"/>
                  </a:lnTo>
                  <a:lnTo>
                    <a:pt x="12716" y="750057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553397" y="326383"/>
            <a:ext cx="520510" cy="442198"/>
            <a:chOff x="553397" y="326383"/>
            <a:chExt cx="520510" cy="442198"/>
          </a:xfrm>
        </p:grpSpPr>
        <p:sp>
          <p:nvSpPr>
            <p:cNvPr id="2" name="Freeform 1"/>
            <p:cNvSpPr/>
            <p:nvPr/>
          </p:nvSpPr>
          <p:spPr>
            <a:xfrm>
              <a:off x="553397" y="326383"/>
              <a:ext cx="14717" cy="442198"/>
            </a:xfrm>
            <a:custGeom>
              <a:avLst/>
              <a:gdLst/>
              <a:ahLst/>
              <a:cxnLst/>
              <a:rect l="0" t="0" r="0" b="0"/>
              <a:pathLst>
                <a:path w="14717" h="442198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7" y="50664"/>
                  </a:lnTo>
                  <a:lnTo>
                    <a:pt x="1326" y="66289"/>
                  </a:lnTo>
                  <a:lnTo>
                    <a:pt x="2146" y="83256"/>
                  </a:lnTo>
                  <a:lnTo>
                    <a:pt x="3003" y="101011"/>
                  </a:lnTo>
                  <a:lnTo>
                    <a:pt x="4178" y="118683"/>
                  </a:lnTo>
                  <a:lnTo>
                    <a:pt x="5813" y="135793"/>
                  </a:lnTo>
                  <a:lnTo>
                    <a:pt x="7740" y="152549"/>
                  </a:lnTo>
                  <a:lnTo>
                    <a:pt x="9580" y="169631"/>
                  </a:lnTo>
                  <a:lnTo>
                    <a:pt x="11115" y="187428"/>
                  </a:lnTo>
                  <a:lnTo>
                    <a:pt x="12298" y="206163"/>
                  </a:lnTo>
                  <a:lnTo>
                    <a:pt x="13167" y="226044"/>
                  </a:lnTo>
                  <a:lnTo>
                    <a:pt x="13786" y="247054"/>
                  </a:lnTo>
                  <a:lnTo>
                    <a:pt x="14219" y="268861"/>
                  </a:lnTo>
                  <a:lnTo>
                    <a:pt x="14517" y="290944"/>
                  </a:lnTo>
                  <a:lnTo>
                    <a:pt x="14716" y="312971"/>
                  </a:lnTo>
                  <a:lnTo>
                    <a:pt x="14681" y="334488"/>
                  </a:lnTo>
                  <a:lnTo>
                    <a:pt x="14126" y="354862"/>
                  </a:lnTo>
                  <a:lnTo>
                    <a:pt x="12940" y="373842"/>
                  </a:lnTo>
                  <a:lnTo>
                    <a:pt x="11321" y="390931"/>
                  </a:lnTo>
                  <a:lnTo>
                    <a:pt x="9527" y="406882"/>
                  </a:lnTo>
                  <a:lnTo>
                    <a:pt x="7399" y="423097"/>
                  </a:lnTo>
                  <a:lnTo>
                    <a:pt x="4613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8580" y="473782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10528"/>
                  </a:moveTo>
                  <a:lnTo>
                    <a:pt x="296458" y="7662"/>
                  </a:lnTo>
                  <a:lnTo>
                    <a:pt x="287471" y="5520"/>
                  </a:lnTo>
                  <a:lnTo>
                    <a:pt x="277471" y="3917"/>
                  </a:lnTo>
                  <a:lnTo>
                    <a:pt x="266318" y="2736"/>
                  </a:lnTo>
                  <a:lnTo>
                    <a:pt x="253858" y="1887"/>
                  </a:lnTo>
                  <a:lnTo>
                    <a:pt x="240151" y="1290"/>
                  </a:lnTo>
                  <a:lnTo>
                    <a:pt x="225560" y="876"/>
                  </a:lnTo>
                  <a:lnTo>
                    <a:pt x="210631" y="591"/>
                  </a:lnTo>
                  <a:lnTo>
                    <a:pt x="195707" y="398"/>
                  </a:lnTo>
                  <a:lnTo>
                    <a:pt x="180926" y="267"/>
                  </a:lnTo>
                  <a:lnTo>
                    <a:pt x="166316" y="179"/>
                  </a:lnTo>
                  <a:lnTo>
                    <a:pt x="151854" y="120"/>
                  </a:lnTo>
                  <a:lnTo>
                    <a:pt x="137345" y="80"/>
                  </a:lnTo>
                  <a:lnTo>
                    <a:pt x="122450" y="53"/>
                  </a:lnTo>
                  <a:lnTo>
                    <a:pt x="107020" y="36"/>
                  </a:lnTo>
                  <a:lnTo>
                    <a:pt x="91231" y="24"/>
                  </a:lnTo>
                  <a:lnTo>
                    <a:pt x="75479" y="16"/>
                  </a:lnTo>
                  <a:lnTo>
                    <a:pt x="60012" y="11"/>
                  </a:lnTo>
                  <a:lnTo>
                    <a:pt x="45491" y="7"/>
                  </a:lnTo>
                  <a:lnTo>
                    <a:pt x="31640" y="4"/>
                  </a:lnTo>
                  <a:lnTo>
                    <a:pt x="17245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48377" y="1849133"/>
            <a:ext cx="650930" cy="600125"/>
            <a:chOff x="448377" y="1849133"/>
            <a:chExt cx="650930" cy="600125"/>
          </a:xfrm>
        </p:grpSpPr>
        <p:sp>
          <p:nvSpPr>
            <p:cNvPr id="5" name="Freeform 4"/>
            <p:cNvSpPr/>
            <p:nvPr/>
          </p:nvSpPr>
          <p:spPr>
            <a:xfrm>
              <a:off x="614995" y="2017589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8191" y="8868"/>
                  </a:lnTo>
                  <a:lnTo>
                    <a:pt x="16049" y="17855"/>
                  </a:lnTo>
                  <a:lnTo>
                    <a:pt x="14446" y="27855"/>
                  </a:lnTo>
                  <a:lnTo>
                    <a:pt x="13265" y="39008"/>
                  </a:lnTo>
                  <a:lnTo>
                    <a:pt x="12416" y="51468"/>
                  </a:lnTo>
                  <a:lnTo>
                    <a:pt x="11819" y="65185"/>
                  </a:lnTo>
                  <a:lnTo>
                    <a:pt x="11405" y="80120"/>
                  </a:lnTo>
                  <a:lnTo>
                    <a:pt x="11120" y="96346"/>
                  </a:lnTo>
                  <a:lnTo>
                    <a:pt x="10927" y="113777"/>
                  </a:lnTo>
                  <a:lnTo>
                    <a:pt x="10796" y="132209"/>
                  </a:lnTo>
                  <a:lnTo>
                    <a:pt x="10708" y="151412"/>
                  </a:lnTo>
                  <a:lnTo>
                    <a:pt x="10649" y="171182"/>
                  </a:lnTo>
                  <a:lnTo>
                    <a:pt x="10609" y="191355"/>
                  </a:lnTo>
                  <a:lnTo>
                    <a:pt x="10582" y="211810"/>
                  </a:lnTo>
                  <a:lnTo>
                    <a:pt x="10560" y="232450"/>
                  </a:lnTo>
                  <a:lnTo>
                    <a:pt x="10375" y="252887"/>
                  </a:lnTo>
                  <a:lnTo>
                    <a:pt x="9719" y="272463"/>
                  </a:lnTo>
                  <a:lnTo>
                    <a:pt x="8465" y="290889"/>
                  </a:lnTo>
                  <a:lnTo>
                    <a:pt x="6809" y="308213"/>
                  </a:lnTo>
                  <a:lnTo>
                    <a:pt x="5158" y="324621"/>
                  </a:lnTo>
                  <a:lnTo>
                    <a:pt x="3754" y="340324"/>
                  </a:lnTo>
                  <a:lnTo>
                    <a:pt x="2658" y="355485"/>
                  </a:lnTo>
                  <a:lnTo>
                    <a:pt x="1729" y="372010"/>
                  </a:lnTo>
                  <a:lnTo>
                    <a:pt x="890" y="39471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8377" y="2059703"/>
              <a:ext cx="156091" cy="247904"/>
            </a:xfrm>
            <a:custGeom>
              <a:avLst/>
              <a:gdLst/>
              <a:ahLst/>
              <a:cxnLst/>
              <a:rect l="0" t="0" r="0" b="0"/>
              <a:pathLst>
                <a:path w="156091" h="247904">
                  <a:moveTo>
                    <a:pt x="156090" y="157927"/>
                  </a:moveTo>
                  <a:lnTo>
                    <a:pt x="147289" y="163795"/>
                  </a:lnTo>
                  <a:lnTo>
                    <a:pt x="138942" y="169359"/>
                  </a:lnTo>
                  <a:lnTo>
                    <a:pt x="130248" y="175159"/>
                  </a:lnTo>
                  <a:lnTo>
                    <a:pt x="121300" y="181239"/>
                  </a:lnTo>
                  <a:lnTo>
                    <a:pt x="112453" y="187569"/>
                  </a:lnTo>
                  <a:lnTo>
                    <a:pt x="103910" y="194097"/>
                  </a:lnTo>
                  <a:lnTo>
                    <a:pt x="95548" y="200773"/>
                  </a:lnTo>
                  <a:lnTo>
                    <a:pt x="87023" y="207556"/>
                  </a:lnTo>
                  <a:lnTo>
                    <a:pt x="78139" y="214413"/>
                  </a:lnTo>
                  <a:lnTo>
                    <a:pt x="68868" y="221323"/>
                  </a:lnTo>
                  <a:lnTo>
                    <a:pt x="59258" y="228268"/>
                  </a:lnTo>
                  <a:lnTo>
                    <a:pt x="49387" y="235219"/>
                  </a:lnTo>
                  <a:lnTo>
                    <a:pt x="39486" y="241513"/>
                  </a:lnTo>
                  <a:lnTo>
                    <a:pt x="29919" y="245916"/>
                  </a:lnTo>
                  <a:lnTo>
                    <a:pt x="20871" y="247903"/>
                  </a:lnTo>
                  <a:lnTo>
                    <a:pt x="12831" y="247437"/>
                  </a:lnTo>
                  <a:lnTo>
                    <a:pt x="6642" y="244615"/>
                  </a:lnTo>
                  <a:lnTo>
                    <a:pt x="2595" y="239752"/>
                  </a:lnTo>
                  <a:lnTo>
                    <a:pt x="505" y="233269"/>
                  </a:lnTo>
                  <a:lnTo>
                    <a:pt x="0" y="225572"/>
                  </a:lnTo>
                  <a:lnTo>
                    <a:pt x="694" y="216997"/>
                  </a:lnTo>
                  <a:lnTo>
                    <a:pt x="2257" y="207804"/>
                  </a:lnTo>
                  <a:lnTo>
                    <a:pt x="4434" y="198182"/>
                  </a:lnTo>
                  <a:lnTo>
                    <a:pt x="7039" y="188261"/>
                  </a:lnTo>
                  <a:lnTo>
                    <a:pt x="9937" y="177971"/>
                  </a:lnTo>
                  <a:lnTo>
                    <a:pt x="13035" y="167071"/>
                  </a:lnTo>
                  <a:lnTo>
                    <a:pt x="16273" y="155479"/>
                  </a:lnTo>
                  <a:lnTo>
                    <a:pt x="19770" y="143422"/>
                  </a:lnTo>
                  <a:lnTo>
                    <a:pt x="23804" y="131328"/>
                  </a:lnTo>
                  <a:lnTo>
                    <a:pt x="28475" y="119448"/>
                  </a:lnTo>
                  <a:lnTo>
                    <a:pt x="33409" y="107691"/>
                  </a:lnTo>
                  <a:lnTo>
                    <a:pt x="37881" y="95731"/>
                  </a:lnTo>
                  <a:lnTo>
                    <a:pt x="41520" y="83392"/>
                  </a:lnTo>
                  <a:lnTo>
                    <a:pt x="44453" y="70817"/>
                  </a:lnTo>
                  <a:lnTo>
                    <a:pt x="47111" y="58368"/>
                  </a:lnTo>
                  <a:lnTo>
                    <a:pt x="49784" y="46264"/>
                  </a:lnTo>
                  <a:lnTo>
                    <a:pt x="52439" y="34995"/>
                  </a:lnTo>
                  <a:lnTo>
                    <a:pt x="55056" y="24293"/>
                  </a:lnTo>
                  <a:lnTo>
                    <a:pt x="57871" y="13221"/>
                  </a:lnTo>
                  <a:lnTo>
                    <a:pt x="613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32879" y="1849133"/>
              <a:ext cx="161143" cy="221099"/>
            </a:xfrm>
            <a:custGeom>
              <a:avLst/>
              <a:gdLst/>
              <a:ahLst/>
              <a:cxnLst/>
              <a:rect l="0" t="0" r="0" b="0"/>
              <a:pathLst>
                <a:path w="161143" h="221099">
                  <a:moveTo>
                    <a:pt x="161142" y="0"/>
                  </a:moveTo>
                  <a:lnTo>
                    <a:pt x="149474" y="2933"/>
                  </a:lnTo>
                  <a:lnTo>
                    <a:pt x="138985" y="5716"/>
                  </a:lnTo>
                  <a:lnTo>
                    <a:pt x="128679" y="8615"/>
                  </a:lnTo>
                  <a:lnTo>
                    <a:pt x="118205" y="11656"/>
                  </a:lnTo>
                  <a:lnTo>
                    <a:pt x="107213" y="14821"/>
                  </a:lnTo>
                  <a:lnTo>
                    <a:pt x="95579" y="18071"/>
                  </a:lnTo>
                  <a:lnTo>
                    <a:pt x="83671" y="20890"/>
                  </a:lnTo>
                  <a:lnTo>
                    <a:pt x="72213" y="22337"/>
                  </a:lnTo>
                  <a:lnTo>
                    <a:pt x="61579" y="22010"/>
                  </a:lnTo>
                  <a:lnTo>
                    <a:pt x="51644" y="20161"/>
                  </a:lnTo>
                  <a:lnTo>
                    <a:pt x="41979" y="17393"/>
                  </a:lnTo>
                  <a:lnTo>
                    <a:pt x="32304" y="14185"/>
                  </a:lnTo>
                  <a:lnTo>
                    <a:pt x="22992" y="11613"/>
                  </a:lnTo>
                  <a:lnTo>
                    <a:pt x="14944" y="11336"/>
                  </a:lnTo>
                  <a:lnTo>
                    <a:pt x="8571" y="14053"/>
                  </a:lnTo>
                  <a:lnTo>
                    <a:pt x="3970" y="19461"/>
                  </a:lnTo>
                  <a:lnTo>
                    <a:pt x="1174" y="26754"/>
                  </a:lnTo>
                  <a:lnTo>
                    <a:pt x="0" y="35246"/>
                  </a:lnTo>
                  <a:lnTo>
                    <a:pt x="143" y="44485"/>
                  </a:lnTo>
                  <a:lnTo>
                    <a:pt x="1286" y="54188"/>
                  </a:lnTo>
                  <a:lnTo>
                    <a:pt x="3158" y="64184"/>
                  </a:lnTo>
                  <a:lnTo>
                    <a:pt x="5545" y="74367"/>
                  </a:lnTo>
                  <a:lnTo>
                    <a:pt x="8292" y="84668"/>
                  </a:lnTo>
                  <a:lnTo>
                    <a:pt x="11300" y="95016"/>
                  </a:lnTo>
                  <a:lnTo>
                    <a:pt x="14970" y="104213"/>
                  </a:lnTo>
                  <a:lnTo>
                    <a:pt x="20153" y="109409"/>
                  </a:lnTo>
                  <a:lnTo>
                    <a:pt x="26739" y="109934"/>
                  </a:lnTo>
                  <a:lnTo>
                    <a:pt x="34024" y="108078"/>
                  </a:lnTo>
                  <a:lnTo>
                    <a:pt x="42071" y="105381"/>
                  </a:lnTo>
                  <a:lnTo>
                    <a:pt x="51190" y="102738"/>
                  </a:lnTo>
                  <a:lnTo>
                    <a:pt x="61438" y="100538"/>
                  </a:lnTo>
                  <a:lnTo>
                    <a:pt x="72352" y="99184"/>
                  </a:lnTo>
                  <a:lnTo>
                    <a:pt x="83113" y="99234"/>
                  </a:lnTo>
                  <a:lnTo>
                    <a:pt x="93260" y="100857"/>
                  </a:lnTo>
                  <a:lnTo>
                    <a:pt x="102692" y="104062"/>
                  </a:lnTo>
                  <a:lnTo>
                    <a:pt x="111485" y="108877"/>
                  </a:lnTo>
                  <a:lnTo>
                    <a:pt x="119760" y="115155"/>
                  </a:lnTo>
                  <a:lnTo>
                    <a:pt x="127317" y="122793"/>
                  </a:lnTo>
                  <a:lnTo>
                    <a:pt x="133648" y="131814"/>
                  </a:lnTo>
                  <a:lnTo>
                    <a:pt x="138567" y="142097"/>
                  </a:lnTo>
                  <a:lnTo>
                    <a:pt x="141872" y="153255"/>
                  </a:lnTo>
                  <a:lnTo>
                    <a:pt x="143192" y="164735"/>
                  </a:lnTo>
                  <a:lnTo>
                    <a:pt x="142511" y="176182"/>
                  </a:lnTo>
                  <a:lnTo>
                    <a:pt x="139783" y="186967"/>
                  </a:lnTo>
                  <a:lnTo>
                    <a:pt x="134761" y="196146"/>
                  </a:lnTo>
                  <a:lnTo>
                    <a:pt x="127531" y="203349"/>
                  </a:lnTo>
                  <a:lnTo>
                    <a:pt x="118442" y="208710"/>
                  </a:lnTo>
                  <a:lnTo>
                    <a:pt x="107908" y="212565"/>
                  </a:lnTo>
                  <a:lnTo>
                    <a:pt x="96317" y="215274"/>
                  </a:lnTo>
                  <a:lnTo>
                    <a:pt x="84197" y="217152"/>
                  </a:lnTo>
                  <a:lnTo>
                    <a:pt x="70820" y="218642"/>
                  </a:lnTo>
                  <a:lnTo>
                    <a:pt x="52784" y="219882"/>
                  </a:lnTo>
                  <a:lnTo>
                    <a:pt x="2427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30809" y="2154459"/>
              <a:ext cx="368498" cy="1"/>
            </a:xfrm>
            <a:custGeom>
              <a:avLst/>
              <a:gdLst/>
              <a:ahLst/>
              <a:cxnLst/>
              <a:rect l="0" t="0" r="0" b="0"/>
              <a:pathLst>
                <a:path w="368498" h="1">
                  <a:moveTo>
                    <a:pt x="368497" y="0"/>
                  </a:moveTo>
                  <a:lnTo>
                    <a:pt x="353895" y="0"/>
                  </a:lnTo>
                  <a:lnTo>
                    <a:pt x="340624" y="0"/>
                  </a:lnTo>
                  <a:lnTo>
                    <a:pt x="327423" y="0"/>
                  </a:lnTo>
                  <a:lnTo>
                    <a:pt x="314081" y="0"/>
                  </a:lnTo>
                  <a:lnTo>
                    <a:pt x="300573" y="0"/>
                  </a:lnTo>
                  <a:lnTo>
                    <a:pt x="286915" y="0"/>
                  </a:lnTo>
                  <a:lnTo>
                    <a:pt x="272976" y="0"/>
                  </a:lnTo>
                  <a:lnTo>
                    <a:pt x="258478" y="0"/>
                  </a:lnTo>
                  <a:lnTo>
                    <a:pt x="243316" y="0"/>
                  </a:lnTo>
                  <a:lnTo>
                    <a:pt x="227541" y="0"/>
                  </a:lnTo>
                  <a:lnTo>
                    <a:pt x="211266" y="0"/>
                  </a:lnTo>
                  <a:lnTo>
                    <a:pt x="194612" y="0"/>
                  </a:lnTo>
                  <a:lnTo>
                    <a:pt x="177683" y="0"/>
                  </a:lnTo>
                  <a:lnTo>
                    <a:pt x="160558" y="0"/>
                  </a:lnTo>
                  <a:lnTo>
                    <a:pt x="143303" y="0"/>
                  </a:lnTo>
                  <a:lnTo>
                    <a:pt x="126123" y="0"/>
                  </a:lnTo>
                  <a:lnTo>
                    <a:pt x="109354" y="0"/>
                  </a:lnTo>
                  <a:lnTo>
                    <a:pt x="93153" y="0"/>
                  </a:lnTo>
                  <a:lnTo>
                    <a:pt x="77523" y="0"/>
                  </a:lnTo>
                  <a:lnTo>
                    <a:pt x="60567" y="0"/>
                  </a:lnTo>
                  <a:lnTo>
                    <a:pt x="3744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839633" y="2217630"/>
            <a:ext cx="156623" cy="273524"/>
          </a:xfrm>
          <a:custGeom>
            <a:avLst/>
            <a:gdLst/>
            <a:ahLst/>
            <a:cxnLst/>
            <a:rect l="0" t="0" r="0" b="0"/>
            <a:pathLst>
              <a:path w="156623" h="273524">
                <a:moveTo>
                  <a:pt x="101746" y="0"/>
                </a:moveTo>
                <a:lnTo>
                  <a:pt x="95878" y="5868"/>
                </a:lnTo>
                <a:lnTo>
                  <a:pt x="90314" y="11432"/>
                </a:lnTo>
                <a:lnTo>
                  <a:pt x="84515" y="17236"/>
                </a:lnTo>
                <a:lnTo>
                  <a:pt x="78434" y="23489"/>
                </a:lnTo>
                <a:lnTo>
                  <a:pt x="72104" y="30468"/>
                </a:lnTo>
                <a:lnTo>
                  <a:pt x="65581" y="38249"/>
                </a:lnTo>
                <a:lnTo>
                  <a:pt x="59077" y="46750"/>
                </a:lnTo>
                <a:lnTo>
                  <a:pt x="52943" y="55829"/>
                </a:lnTo>
                <a:lnTo>
                  <a:pt x="47339" y="65343"/>
                </a:lnTo>
                <a:lnTo>
                  <a:pt x="42255" y="75171"/>
                </a:lnTo>
                <a:lnTo>
                  <a:pt x="37606" y="85220"/>
                </a:lnTo>
                <a:lnTo>
                  <a:pt x="33293" y="95424"/>
                </a:lnTo>
                <a:lnTo>
                  <a:pt x="29226" y="105733"/>
                </a:lnTo>
                <a:lnTo>
                  <a:pt x="25334" y="116113"/>
                </a:lnTo>
                <a:lnTo>
                  <a:pt x="21564" y="126543"/>
                </a:lnTo>
                <a:lnTo>
                  <a:pt x="17878" y="137005"/>
                </a:lnTo>
                <a:lnTo>
                  <a:pt x="14250" y="147489"/>
                </a:lnTo>
                <a:lnTo>
                  <a:pt x="10665" y="157992"/>
                </a:lnTo>
                <a:lnTo>
                  <a:pt x="7275" y="168673"/>
                </a:lnTo>
                <a:lnTo>
                  <a:pt x="4378" y="179837"/>
                </a:lnTo>
                <a:lnTo>
                  <a:pt x="2102" y="191605"/>
                </a:lnTo>
                <a:lnTo>
                  <a:pt x="575" y="203781"/>
                </a:lnTo>
                <a:lnTo>
                  <a:pt x="0" y="215954"/>
                </a:lnTo>
                <a:lnTo>
                  <a:pt x="401" y="227873"/>
                </a:lnTo>
                <a:lnTo>
                  <a:pt x="1976" y="239147"/>
                </a:lnTo>
                <a:lnTo>
                  <a:pt x="5162" y="249185"/>
                </a:lnTo>
                <a:lnTo>
                  <a:pt x="10047" y="257775"/>
                </a:lnTo>
                <a:lnTo>
                  <a:pt x="16428" y="264712"/>
                </a:lnTo>
                <a:lnTo>
                  <a:pt x="23999" y="269630"/>
                </a:lnTo>
                <a:lnTo>
                  <a:pt x="32460" y="272526"/>
                </a:lnTo>
                <a:lnTo>
                  <a:pt x="41563" y="273523"/>
                </a:lnTo>
                <a:lnTo>
                  <a:pt x="51118" y="272689"/>
                </a:lnTo>
                <a:lnTo>
                  <a:pt x="60982" y="270239"/>
                </a:lnTo>
                <a:lnTo>
                  <a:pt x="70891" y="266325"/>
                </a:lnTo>
                <a:lnTo>
                  <a:pt x="80471" y="260958"/>
                </a:lnTo>
                <a:lnTo>
                  <a:pt x="89545" y="254281"/>
                </a:lnTo>
                <a:lnTo>
                  <a:pt x="98113" y="246698"/>
                </a:lnTo>
                <a:lnTo>
                  <a:pt x="106255" y="238770"/>
                </a:lnTo>
                <a:lnTo>
                  <a:pt x="114062" y="230844"/>
                </a:lnTo>
                <a:lnTo>
                  <a:pt x="121459" y="222896"/>
                </a:lnTo>
                <a:lnTo>
                  <a:pt x="128208" y="214647"/>
                </a:lnTo>
                <a:lnTo>
                  <a:pt x="134231" y="205948"/>
                </a:lnTo>
                <a:lnTo>
                  <a:pt x="139599" y="196800"/>
                </a:lnTo>
                <a:lnTo>
                  <a:pt x="144439" y="187273"/>
                </a:lnTo>
                <a:lnTo>
                  <a:pt x="148872" y="177452"/>
                </a:lnTo>
                <a:lnTo>
                  <a:pt x="152680" y="167415"/>
                </a:lnTo>
                <a:lnTo>
                  <a:pt x="155333" y="157224"/>
                </a:lnTo>
                <a:lnTo>
                  <a:pt x="156622" y="146939"/>
                </a:lnTo>
                <a:lnTo>
                  <a:pt x="156164" y="137084"/>
                </a:lnTo>
                <a:lnTo>
                  <a:pt x="153271" y="128606"/>
                </a:lnTo>
                <a:lnTo>
                  <a:pt x="147809" y="121917"/>
                </a:lnTo>
                <a:lnTo>
                  <a:pt x="140413" y="117258"/>
                </a:lnTo>
                <a:lnTo>
                  <a:pt x="132161" y="114947"/>
                </a:lnTo>
                <a:lnTo>
                  <a:pt x="123764" y="114919"/>
                </a:lnTo>
                <a:lnTo>
                  <a:pt x="115368" y="116984"/>
                </a:lnTo>
                <a:lnTo>
                  <a:pt x="106753" y="121019"/>
                </a:lnTo>
                <a:lnTo>
                  <a:pt x="97781" y="126760"/>
                </a:lnTo>
                <a:lnTo>
                  <a:pt x="88605" y="133695"/>
                </a:lnTo>
                <a:lnTo>
                  <a:pt x="79583" y="141178"/>
                </a:lnTo>
                <a:lnTo>
                  <a:pt x="70916" y="148803"/>
                </a:lnTo>
                <a:lnTo>
                  <a:pt x="62637" y="156547"/>
                </a:lnTo>
                <a:lnTo>
                  <a:pt x="54696" y="164659"/>
                </a:lnTo>
                <a:lnTo>
                  <a:pt x="47027" y="173265"/>
                </a:lnTo>
                <a:lnTo>
                  <a:pt x="39724" y="182351"/>
                </a:lnTo>
                <a:lnTo>
                  <a:pt x="33039" y="191837"/>
                </a:lnTo>
                <a:lnTo>
                  <a:pt x="27063" y="201616"/>
                </a:lnTo>
                <a:lnTo>
                  <a:pt x="21881" y="211152"/>
                </a:lnTo>
                <a:lnTo>
                  <a:pt x="17144" y="220420"/>
                </a:lnTo>
                <a:lnTo>
                  <a:pt x="12436" y="230235"/>
                </a:lnTo>
                <a:lnTo>
                  <a:pt x="6989" y="2421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429496" y="3638451"/>
            <a:ext cx="416952" cy="383620"/>
            <a:chOff x="429496" y="3638451"/>
            <a:chExt cx="416952" cy="383620"/>
          </a:xfrm>
        </p:grpSpPr>
        <p:sp>
          <p:nvSpPr>
            <p:cNvPr id="11" name="Freeform 10"/>
            <p:cNvSpPr/>
            <p:nvPr/>
          </p:nvSpPr>
          <p:spPr>
            <a:xfrm>
              <a:off x="429496" y="3638451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74"/>
                  </a:lnTo>
                  <a:lnTo>
                    <a:pt x="3727" y="82319"/>
                  </a:lnTo>
                  <a:lnTo>
                    <a:pt x="5376" y="95533"/>
                  </a:lnTo>
                  <a:lnTo>
                    <a:pt x="6778" y="110351"/>
                  </a:lnTo>
                  <a:lnTo>
                    <a:pt x="7871" y="126729"/>
                  </a:lnTo>
                  <a:lnTo>
                    <a:pt x="8679" y="144404"/>
                  </a:lnTo>
                  <a:lnTo>
                    <a:pt x="9262" y="163072"/>
                  </a:lnTo>
                  <a:lnTo>
                    <a:pt x="9840" y="182302"/>
                  </a:lnTo>
                  <a:lnTo>
                    <a:pt x="10768" y="201577"/>
                  </a:lnTo>
                  <a:lnTo>
                    <a:pt x="12207" y="220604"/>
                  </a:lnTo>
                  <a:lnTo>
                    <a:pt x="13990" y="239140"/>
                  </a:lnTo>
                  <a:lnTo>
                    <a:pt x="15726" y="256901"/>
                  </a:lnTo>
                  <a:lnTo>
                    <a:pt x="17187" y="273807"/>
                  </a:lnTo>
                  <a:lnTo>
                    <a:pt x="18322" y="289929"/>
                  </a:lnTo>
                  <a:lnTo>
                    <a:pt x="19281" y="307277"/>
                  </a:lnTo>
                  <a:lnTo>
                    <a:pt x="20145" y="330732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6320" y="3638451"/>
              <a:ext cx="310128" cy="383620"/>
            </a:xfrm>
            <a:custGeom>
              <a:avLst/>
              <a:gdLst/>
              <a:ahLst/>
              <a:cxnLst/>
              <a:rect l="0" t="0" r="0" b="0"/>
              <a:pathLst>
                <a:path w="310128" h="383620">
                  <a:moveTo>
                    <a:pt x="135332" y="0"/>
                  </a:moveTo>
                  <a:lnTo>
                    <a:pt x="126597" y="3001"/>
                  </a:lnTo>
                  <a:lnTo>
                    <a:pt x="118891" y="6424"/>
                  </a:lnTo>
                  <a:lnTo>
                    <a:pt x="111489" y="10620"/>
                  </a:lnTo>
                  <a:lnTo>
                    <a:pt x="104228" y="15519"/>
                  </a:lnTo>
                  <a:lnTo>
                    <a:pt x="97049" y="21001"/>
                  </a:lnTo>
                  <a:lnTo>
                    <a:pt x="89924" y="26931"/>
                  </a:lnTo>
                  <a:lnTo>
                    <a:pt x="82833" y="33193"/>
                  </a:lnTo>
                  <a:lnTo>
                    <a:pt x="75767" y="39691"/>
                  </a:lnTo>
                  <a:lnTo>
                    <a:pt x="68716" y="46356"/>
                  </a:lnTo>
                  <a:lnTo>
                    <a:pt x="61675" y="53135"/>
                  </a:lnTo>
                  <a:lnTo>
                    <a:pt x="54642" y="59992"/>
                  </a:lnTo>
                  <a:lnTo>
                    <a:pt x="47618" y="66906"/>
                  </a:lnTo>
                  <a:lnTo>
                    <a:pt x="40765" y="74025"/>
                  </a:lnTo>
                  <a:lnTo>
                    <a:pt x="34391" y="81643"/>
                  </a:lnTo>
                  <a:lnTo>
                    <a:pt x="28622" y="89883"/>
                  </a:lnTo>
                  <a:lnTo>
                    <a:pt x="23427" y="98705"/>
                  </a:lnTo>
                  <a:lnTo>
                    <a:pt x="18703" y="108006"/>
                  </a:lnTo>
                  <a:lnTo>
                    <a:pt x="14344" y="117680"/>
                  </a:lnTo>
                  <a:lnTo>
                    <a:pt x="10415" y="127957"/>
                  </a:lnTo>
                  <a:lnTo>
                    <a:pt x="7149" y="139373"/>
                  </a:lnTo>
                  <a:lnTo>
                    <a:pt x="4617" y="152124"/>
                  </a:lnTo>
                  <a:lnTo>
                    <a:pt x="2746" y="165943"/>
                  </a:lnTo>
                  <a:lnTo>
                    <a:pt x="1408" y="180290"/>
                  </a:lnTo>
                  <a:lnTo>
                    <a:pt x="475" y="194787"/>
                  </a:lnTo>
                  <a:lnTo>
                    <a:pt x="0" y="209097"/>
                  </a:lnTo>
                  <a:lnTo>
                    <a:pt x="205" y="222852"/>
                  </a:lnTo>
                  <a:lnTo>
                    <a:pt x="1162" y="235914"/>
                  </a:lnTo>
                  <a:lnTo>
                    <a:pt x="2957" y="248328"/>
                  </a:lnTo>
                  <a:lnTo>
                    <a:pt x="5765" y="260212"/>
                  </a:lnTo>
                  <a:lnTo>
                    <a:pt x="9583" y="271693"/>
                  </a:lnTo>
                  <a:lnTo>
                    <a:pt x="14265" y="282880"/>
                  </a:lnTo>
                  <a:lnTo>
                    <a:pt x="19625" y="293860"/>
                  </a:lnTo>
                  <a:lnTo>
                    <a:pt x="25492" y="304692"/>
                  </a:lnTo>
                  <a:lnTo>
                    <a:pt x="31888" y="315254"/>
                  </a:lnTo>
                  <a:lnTo>
                    <a:pt x="39013" y="325274"/>
                  </a:lnTo>
                  <a:lnTo>
                    <a:pt x="46917" y="334643"/>
                  </a:lnTo>
                  <a:lnTo>
                    <a:pt x="55513" y="343409"/>
                  </a:lnTo>
                  <a:lnTo>
                    <a:pt x="64662" y="351683"/>
                  </a:lnTo>
                  <a:lnTo>
                    <a:pt x="74229" y="359575"/>
                  </a:lnTo>
                  <a:lnTo>
                    <a:pt x="84265" y="366858"/>
                  </a:lnTo>
                  <a:lnTo>
                    <a:pt x="94986" y="372998"/>
                  </a:lnTo>
                  <a:lnTo>
                    <a:pt x="106459" y="377790"/>
                  </a:lnTo>
                  <a:lnTo>
                    <a:pt x="118604" y="381177"/>
                  </a:lnTo>
                  <a:lnTo>
                    <a:pt x="131289" y="383084"/>
                  </a:lnTo>
                  <a:lnTo>
                    <a:pt x="144375" y="383619"/>
                  </a:lnTo>
                  <a:lnTo>
                    <a:pt x="157585" y="382862"/>
                  </a:lnTo>
                  <a:lnTo>
                    <a:pt x="170528" y="380766"/>
                  </a:lnTo>
                  <a:lnTo>
                    <a:pt x="183004" y="377434"/>
                  </a:lnTo>
                  <a:lnTo>
                    <a:pt x="194839" y="373080"/>
                  </a:lnTo>
                  <a:lnTo>
                    <a:pt x="205794" y="367941"/>
                  </a:lnTo>
                  <a:lnTo>
                    <a:pt x="215830" y="362223"/>
                  </a:lnTo>
                  <a:lnTo>
                    <a:pt x="225062" y="355926"/>
                  </a:lnTo>
                  <a:lnTo>
                    <a:pt x="233658" y="348869"/>
                  </a:lnTo>
                  <a:lnTo>
                    <a:pt x="241773" y="341009"/>
                  </a:lnTo>
                  <a:lnTo>
                    <a:pt x="249378" y="332443"/>
                  </a:lnTo>
                  <a:lnTo>
                    <a:pt x="256267" y="323314"/>
                  </a:lnTo>
                  <a:lnTo>
                    <a:pt x="262389" y="313765"/>
                  </a:lnTo>
                  <a:lnTo>
                    <a:pt x="267992" y="303911"/>
                  </a:lnTo>
                  <a:lnTo>
                    <a:pt x="273523" y="293844"/>
                  </a:lnTo>
                  <a:lnTo>
                    <a:pt x="279241" y="283624"/>
                  </a:lnTo>
                  <a:lnTo>
                    <a:pt x="285067" y="273134"/>
                  </a:lnTo>
                  <a:lnTo>
                    <a:pt x="290677" y="262099"/>
                  </a:lnTo>
                  <a:lnTo>
                    <a:pt x="295892" y="250408"/>
                  </a:lnTo>
                  <a:lnTo>
                    <a:pt x="300530" y="237945"/>
                  </a:lnTo>
                  <a:lnTo>
                    <a:pt x="304338" y="224514"/>
                  </a:lnTo>
                  <a:lnTo>
                    <a:pt x="307262" y="210114"/>
                  </a:lnTo>
                  <a:lnTo>
                    <a:pt x="309241" y="195207"/>
                  </a:lnTo>
                  <a:lnTo>
                    <a:pt x="310127" y="180587"/>
                  </a:lnTo>
                  <a:lnTo>
                    <a:pt x="309947" y="166678"/>
                  </a:lnTo>
                  <a:lnTo>
                    <a:pt x="308861" y="153392"/>
                  </a:lnTo>
                  <a:lnTo>
                    <a:pt x="307070" y="140324"/>
                  </a:lnTo>
                  <a:lnTo>
                    <a:pt x="304747" y="127202"/>
                  </a:lnTo>
                  <a:lnTo>
                    <a:pt x="301715" y="114083"/>
                  </a:lnTo>
                  <a:lnTo>
                    <a:pt x="297469" y="101261"/>
                  </a:lnTo>
                  <a:lnTo>
                    <a:pt x="291838" y="88893"/>
                  </a:lnTo>
                  <a:lnTo>
                    <a:pt x="285106" y="77146"/>
                  </a:lnTo>
                  <a:lnTo>
                    <a:pt x="277825" y="66256"/>
                  </a:lnTo>
                  <a:lnTo>
                    <a:pt x="270358" y="56276"/>
                  </a:lnTo>
                  <a:lnTo>
                    <a:pt x="262396" y="47424"/>
                  </a:lnTo>
                  <a:lnTo>
                    <a:pt x="253081" y="40148"/>
                  </a:lnTo>
                  <a:lnTo>
                    <a:pt x="242044" y="34555"/>
                  </a:lnTo>
                  <a:lnTo>
                    <a:pt x="229698" y="30611"/>
                  </a:lnTo>
                  <a:lnTo>
                    <a:pt x="216948" y="28323"/>
                  </a:lnTo>
                  <a:lnTo>
                    <a:pt x="204375" y="27527"/>
                  </a:lnTo>
                  <a:lnTo>
                    <a:pt x="192359" y="28109"/>
                  </a:lnTo>
                  <a:lnTo>
                    <a:pt x="181222" y="30087"/>
                  </a:lnTo>
                  <a:lnTo>
                    <a:pt x="171031" y="33339"/>
                  </a:lnTo>
                  <a:lnTo>
                    <a:pt x="161511" y="37640"/>
                  </a:lnTo>
                  <a:lnTo>
                    <a:pt x="152183" y="42742"/>
                  </a:lnTo>
                  <a:lnTo>
                    <a:pt x="142764" y="48423"/>
                  </a:lnTo>
                  <a:lnTo>
                    <a:pt x="133603" y="54208"/>
                  </a:lnTo>
                  <a:lnTo>
                    <a:pt x="124692" y="59937"/>
                  </a:lnTo>
                  <a:lnTo>
                    <a:pt x="115242" y="66110"/>
                  </a:lnTo>
                  <a:lnTo>
                    <a:pt x="103746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19092" y="3420370"/>
            <a:ext cx="336913" cy="617920"/>
            <a:chOff x="1019092" y="3420370"/>
            <a:chExt cx="336913" cy="617920"/>
          </a:xfrm>
        </p:grpSpPr>
        <p:sp>
          <p:nvSpPr>
            <p:cNvPr id="14" name="Freeform 13"/>
            <p:cNvSpPr/>
            <p:nvPr/>
          </p:nvSpPr>
          <p:spPr>
            <a:xfrm>
              <a:off x="1074205" y="3420370"/>
              <a:ext cx="153848" cy="239139"/>
            </a:xfrm>
            <a:custGeom>
              <a:avLst/>
              <a:gdLst/>
              <a:ahLst/>
              <a:cxnLst/>
              <a:rect l="0" t="0" r="0" b="0"/>
              <a:pathLst>
                <a:path w="153848" h="239139">
                  <a:moveTo>
                    <a:pt x="123872" y="7511"/>
                  </a:moveTo>
                  <a:lnTo>
                    <a:pt x="112204" y="7444"/>
                  </a:lnTo>
                  <a:lnTo>
                    <a:pt x="101715" y="6804"/>
                  </a:lnTo>
                  <a:lnTo>
                    <a:pt x="91409" y="5512"/>
                  </a:lnTo>
                  <a:lnTo>
                    <a:pt x="80934" y="3824"/>
                  </a:lnTo>
                  <a:lnTo>
                    <a:pt x="69942" y="2157"/>
                  </a:lnTo>
                  <a:lnTo>
                    <a:pt x="58309" y="753"/>
                  </a:lnTo>
                  <a:lnTo>
                    <a:pt x="46401" y="0"/>
                  </a:lnTo>
                  <a:lnTo>
                    <a:pt x="34943" y="487"/>
                  </a:lnTo>
                  <a:lnTo>
                    <a:pt x="24327" y="2418"/>
                  </a:lnTo>
                  <a:lnTo>
                    <a:pt x="15083" y="5836"/>
                  </a:lnTo>
                  <a:lnTo>
                    <a:pt x="8011" y="10798"/>
                  </a:lnTo>
                  <a:lnTo>
                    <a:pt x="3335" y="17172"/>
                  </a:lnTo>
                  <a:lnTo>
                    <a:pt x="807" y="24704"/>
                  </a:lnTo>
                  <a:lnTo>
                    <a:pt x="0" y="33122"/>
                  </a:lnTo>
                  <a:lnTo>
                    <a:pt x="483" y="42191"/>
                  </a:lnTo>
                  <a:lnTo>
                    <a:pt x="1733" y="51890"/>
                  </a:lnTo>
                  <a:lnTo>
                    <a:pt x="3168" y="62384"/>
                  </a:lnTo>
                  <a:lnTo>
                    <a:pt x="4470" y="73676"/>
                  </a:lnTo>
                  <a:lnTo>
                    <a:pt x="6019" y="84682"/>
                  </a:lnTo>
                  <a:lnTo>
                    <a:pt x="8736" y="93408"/>
                  </a:lnTo>
                  <a:lnTo>
                    <a:pt x="13054" y="98938"/>
                  </a:lnTo>
                  <a:lnTo>
                    <a:pt x="18924" y="101511"/>
                  </a:lnTo>
                  <a:lnTo>
                    <a:pt x="26086" y="101950"/>
                  </a:lnTo>
                  <a:lnTo>
                    <a:pt x="34241" y="100997"/>
                  </a:lnTo>
                  <a:lnTo>
                    <a:pt x="43123" y="99482"/>
                  </a:lnTo>
                  <a:lnTo>
                    <a:pt x="52522" y="98342"/>
                  </a:lnTo>
                  <a:lnTo>
                    <a:pt x="62282" y="98046"/>
                  </a:lnTo>
                  <a:lnTo>
                    <a:pt x="72291" y="98822"/>
                  </a:lnTo>
                  <a:lnTo>
                    <a:pt x="82469" y="100858"/>
                  </a:lnTo>
                  <a:lnTo>
                    <a:pt x="92758" y="104115"/>
                  </a:lnTo>
                  <a:lnTo>
                    <a:pt x="102956" y="108401"/>
                  </a:lnTo>
                  <a:lnTo>
                    <a:pt x="112730" y="113486"/>
                  </a:lnTo>
                  <a:lnTo>
                    <a:pt x="121930" y="119168"/>
                  </a:lnTo>
                  <a:lnTo>
                    <a:pt x="130413" y="125608"/>
                  </a:lnTo>
                  <a:lnTo>
                    <a:pt x="137965" y="133294"/>
                  </a:lnTo>
                  <a:lnTo>
                    <a:pt x="144550" y="142388"/>
                  </a:lnTo>
                  <a:lnTo>
                    <a:pt x="149802" y="152598"/>
                  </a:lnTo>
                  <a:lnTo>
                    <a:pt x="152975" y="163368"/>
                  </a:lnTo>
                  <a:lnTo>
                    <a:pt x="153847" y="174312"/>
                  </a:lnTo>
                  <a:lnTo>
                    <a:pt x="152654" y="185082"/>
                  </a:lnTo>
                  <a:lnTo>
                    <a:pt x="149801" y="195307"/>
                  </a:lnTo>
                  <a:lnTo>
                    <a:pt x="145691" y="204837"/>
                  </a:lnTo>
                  <a:lnTo>
                    <a:pt x="140342" y="213387"/>
                  </a:lnTo>
                  <a:lnTo>
                    <a:pt x="133404" y="220459"/>
                  </a:lnTo>
                  <a:lnTo>
                    <a:pt x="124813" y="225920"/>
                  </a:lnTo>
                  <a:lnTo>
                    <a:pt x="114775" y="229945"/>
                  </a:lnTo>
                  <a:lnTo>
                    <a:pt x="103588" y="232821"/>
                  </a:lnTo>
                  <a:lnTo>
                    <a:pt x="91547" y="234834"/>
                  </a:lnTo>
                  <a:lnTo>
                    <a:pt x="78923" y="236225"/>
                  </a:lnTo>
                  <a:lnTo>
                    <a:pt x="64408" y="237327"/>
                  </a:lnTo>
                  <a:lnTo>
                    <a:pt x="43380" y="238243"/>
                  </a:lnTo>
                  <a:lnTo>
                    <a:pt x="8058" y="239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19092" y="3701622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78268" y="5733"/>
                  </a:lnTo>
                  <a:lnTo>
                    <a:pt x="271423" y="10017"/>
                  </a:lnTo>
                  <a:lnTo>
                    <a:pt x="263031" y="13223"/>
                  </a:lnTo>
                  <a:lnTo>
                    <a:pt x="253231" y="15584"/>
                  </a:lnTo>
                  <a:lnTo>
                    <a:pt x="242268" y="17282"/>
                  </a:lnTo>
                  <a:lnTo>
                    <a:pt x="230412" y="18481"/>
                  </a:lnTo>
                  <a:lnTo>
                    <a:pt x="218061" y="19483"/>
                  </a:lnTo>
                  <a:lnTo>
                    <a:pt x="205713" y="20699"/>
                  </a:lnTo>
                  <a:lnTo>
                    <a:pt x="193633" y="22335"/>
                  </a:lnTo>
                  <a:lnTo>
                    <a:pt x="181728" y="24249"/>
                  </a:lnTo>
                  <a:lnTo>
                    <a:pt x="169663" y="26074"/>
                  </a:lnTo>
                  <a:lnTo>
                    <a:pt x="157245" y="27595"/>
                  </a:lnTo>
                  <a:lnTo>
                    <a:pt x="144447" y="28768"/>
                  </a:lnTo>
                  <a:lnTo>
                    <a:pt x="131314" y="29629"/>
                  </a:lnTo>
                  <a:lnTo>
                    <a:pt x="117915" y="30242"/>
                  </a:lnTo>
                  <a:lnTo>
                    <a:pt x="104153" y="30671"/>
                  </a:lnTo>
                  <a:lnTo>
                    <a:pt x="89776" y="30966"/>
                  </a:lnTo>
                  <a:lnTo>
                    <a:pt x="74714" y="31168"/>
                  </a:lnTo>
                  <a:lnTo>
                    <a:pt x="59598" y="31305"/>
                  </a:lnTo>
                  <a:lnTo>
                    <a:pt x="44082" y="31412"/>
                  </a:lnTo>
                  <a:lnTo>
                    <a:pt x="25684" y="3150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71735" y="385954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0528" y="14602"/>
                  </a:lnTo>
                  <a:lnTo>
                    <a:pt x="10528" y="27874"/>
                  </a:lnTo>
                  <a:lnTo>
                    <a:pt x="10524" y="41071"/>
                  </a:lnTo>
                  <a:lnTo>
                    <a:pt x="10351" y="54239"/>
                  </a:lnTo>
                  <a:lnTo>
                    <a:pt x="9702" y="67099"/>
                  </a:lnTo>
                  <a:lnTo>
                    <a:pt x="8454" y="79495"/>
                  </a:lnTo>
                  <a:lnTo>
                    <a:pt x="6793" y="91361"/>
                  </a:lnTo>
                  <a:lnTo>
                    <a:pt x="4966" y="104018"/>
                  </a:lnTo>
                  <a:lnTo>
                    <a:pt x="2812" y="12081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73590" y="3850742"/>
              <a:ext cx="182415" cy="187548"/>
            </a:xfrm>
            <a:custGeom>
              <a:avLst/>
              <a:gdLst/>
              <a:ahLst/>
              <a:cxnLst/>
              <a:rect l="0" t="0" r="0" b="0"/>
              <a:pathLst>
                <a:path w="182415" h="187548">
                  <a:moveTo>
                    <a:pt x="13958" y="19336"/>
                  </a:moveTo>
                  <a:lnTo>
                    <a:pt x="17026" y="10803"/>
                  </a:lnTo>
                  <a:lnTo>
                    <a:pt x="21089" y="5017"/>
                  </a:lnTo>
                  <a:lnTo>
                    <a:pt x="26577" y="1509"/>
                  </a:lnTo>
                  <a:lnTo>
                    <a:pt x="33164" y="0"/>
                  </a:lnTo>
                  <a:lnTo>
                    <a:pt x="40313" y="419"/>
                  </a:lnTo>
                  <a:lnTo>
                    <a:pt x="47652" y="2551"/>
                  </a:lnTo>
                  <a:lnTo>
                    <a:pt x="54839" y="6230"/>
                  </a:lnTo>
                  <a:lnTo>
                    <a:pt x="61500" y="11430"/>
                  </a:lnTo>
                  <a:lnTo>
                    <a:pt x="67486" y="17998"/>
                  </a:lnTo>
                  <a:lnTo>
                    <a:pt x="72672" y="25846"/>
                  </a:lnTo>
                  <a:lnTo>
                    <a:pt x="76864" y="35015"/>
                  </a:lnTo>
                  <a:lnTo>
                    <a:pt x="80051" y="45406"/>
                  </a:lnTo>
                  <a:lnTo>
                    <a:pt x="82210" y="56807"/>
                  </a:lnTo>
                  <a:lnTo>
                    <a:pt x="83219" y="68984"/>
                  </a:lnTo>
                  <a:lnTo>
                    <a:pt x="83120" y="81726"/>
                  </a:lnTo>
                  <a:lnTo>
                    <a:pt x="82090" y="94704"/>
                  </a:lnTo>
                  <a:lnTo>
                    <a:pt x="80336" y="107490"/>
                  </a:lnTo>
                  <a:lnTo>
                    <a:pt x="78043" y="119867"/>
                  </a:lnTo>
                  <a:lnTo>
                    <a:pt x="75200" y="131804"/>
                  </a:lnTo>
                  <a:lnTo>
                    <a:pt x="71614" y="143361"/>
                  </a:lnTo>
                  <a:lnTo>
                    <a:pt x="67229" y="154605"/>
                  </a:lnTo>
                  <a:lnTo>
                    <a:pt x="61810" y="165123"/>
                  </a:lnTo>
                  <a:lnTo>
                    <a:pt x="54883" y="174056"/>
                  </a:lnTo>
                  <a:lnTo>
                    <a:pt x="46343" y="181049"/>
                  </a:lnTo>
                  <a:lnTo>
                    <a:pt x="36861" y="185744"/>
                  </a:lnTo>
                  <a:lnTo>
                    <a:pt x="27652" y="187547"/>
                  </a:lnTo>
                  <a:lnTo>
                    <a:pt x="19396" y="186417"/>
                  </a:lnTo>
                  <a:lnTo>
                    <a:pt x="12399" y="182590"/>
                  </a:lnTo>
                  <a:lnTo>
                    <a:pt x="6850" y="176300"/>
                  </a:lnTo>
                  <a:lnTo>
                    <a:pt x="2693" y="167941"/>
                  </a:lnTo>
                  <a:lnTo>
                    <a:pt x="190" y="158452"/>
                  </a:lnTo>
                  <a:lnTo>
                    <a:pt x="0" y="149174"/>
                  </a:lnTo>
                  <a:lnTo>
                    <a:pt x="2282" y="140843"/>
                  </a:lnTo>
                  <a:lnTo>
                    <a:pt x="6914" y="133951"/>
                  </a:lnTo>
                  <a:lnTo>
                    <a:pt x="13758" y="128998"/>
                  </a:lnTo>
                  <a:lnTo>
                    <a:pt x="22506" y="126040"/>
                  </a:lnTo>
                  <a:lnTo>
                    <a:pt x="32597" y="124816"/>
                  </a:lnTo>
                  <a:lnTo>
                    <a:pt x="43346" y="124958"/>
                  </a:lnTo>
                  <a:lnTo>
                    <a:pt x="54313" y="126117"/>
                  </a:lnTo>
                  <a:lnTo>
                    <a:pt x="65453" y="128008"/>
                  </a:lnTo>
                  <a:lnTo>
                    <a:pt x="76998" y="130414"/>
                  </a:lnTo>
                  <a:lnTo>
                    <a:pt x="89058" y="133174"/>
                  </a:lnTo>
                  <a:lnTo>
                    <a:pt x="101446" y="136178"/>
                  </a:lnTo>
                  <a:lnTo>
                    <a:pt x="113769" y="139348"/>
                  </a:lnTo>
                  <a:lnTo>
                    <a:pt x="125794" y="142625"/>
                  </a:lnTo>
                  <a:lnTo>
                    <a:pt x="137208" y="145821"/>
                  </a:lnTo>
                  <a:lnTo>
                    <a:pt x="148768" y="148927"/>
                  </a:lnTo>
                  <a:lnTo>
                    <a:pt x="162604" y="152214"/>
                  </a:lnTo>
                  <a:lnTo>
                    <a:pt x="182414" y="156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547481" y="5254641"/>
            <a:ext cx="15198" cy="410613"/>
          </a:xfrm>
          <a:custGeom>
            <a:avLst/>
            <a:gdLst/>
            <a:ahLst/>
            <a:cxnLst/>
            <a:rect l="0" t="0" r="0" b="0"/>
            <a:pathLst>
              <a:path w="15198" h="410613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5" y="36471"/>
                </a:lnTo>
                <a:lnTo>
                  <a:pt x="178" y="50665"/>
                </a:lnTo>
                <a:lnTo>
                  <a:pt x="826" y="66290"/>
                </a:lnTo>
                <a:lnTo>
                  <a:pt x="2075" y="83270"/>
                </a:lnTo>
                <a:lnTo>
                  <a:pt x="3727" y="101544"/>
                </a:lnTo>
                <a:lnTo>
                  <a:pt x="5376" y="121161"/>
                </a:lnTo>
                <a:lnTo>
                  <a:pt x="6778" y="142016"/>
                </a:lnTo>
                <a:lnTo>
                  <a:pt x="7871" y="163730"/>
                </a:lnTo>
                <a:lnTo>
                  <a:pt x="8679" y="185757"/>
                </a:lnTo>
                <a:lnTo>
                  <a:pt x="9257" y="207753"/>
                </a:lnTo>
                <a:lnTo>
                  <a:pt x="9662" y="229421"/>
                </a:lnTo>
                <a:lnTo>
                  <a:pt x="9942" y="250430"/>
                </a:lnTo>
                <a:lnTo>
                  <a:pt x="10138" y="270663"/>
                </a:lnTo>
                <a:lnTo>
                  <a:pt x="10440" y="289860"/>
                </a:lnTo>
                <a:lnTo>
                  <a:pt x="11176" y="307541"/>
                </a:lnTo>
                <a:lnTo>
                  <a:pt x="12479" y="323585"/>
                </a:lnTo>
                <a:lnTo>
                  <a:pt x="13999" y="338174"/>
                </a:lnTo>
                <a:lnTo>
                  <a:pt x="15025" y="351603"/>
                </a:lnTo>
                <a:lnTo>
                  <a:pt x="15197" y="364147"/>
                </a:lnTo>
                <a:lnTo>
                  <a:pt x="14643" y="375596"/>
                </a:lnTo>
                <a:lnTo>
                  <a:pt x="13753" y="386381"/>
                </a:lnTo>
                <a:lnTo>
                  <a:pt x="12445" y="397456"/>
                </a:lnTo>
                <a:lnTo>
                  <a:pt x="10529" y="4106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380283" y="5025727"/>
            <a:ext cx="1094890" cy="641266"/>
            <a:chOff x="380283" y="5025727"/>
            <a:chExt cx="1094890" cy="641266"/>
          </a:xfrm>
        </p:grpSpPr>
        <p:sp>
          <p:nvSpPr>
            <p:cNvPr id="20" name="Freeform 19"/>
            <p:cNvSpPr/>
            <p:nvPr/>
          </p:nvSpPr>
          <p:spPr>
            <a:xfrm>
              <a:off x="380283" y="5223055"/>
              <a:ext cx="209313" cy="284474"/>
            </a:xfrm>
            <a:custGeom>
              <a:avLst/>
              <a:gdLst/>
              <a:ahLst/>
              <a:cxnLst/>
              <a:rect l="0" t="0" r="0" b="0"/>
              <a:pathLst>
                <a:path w="209313" h="284474">
                  <a:moveTo>
                    <a:pt x="209312" y="157928"/>
                  </a:moveTo>
                  <a:lnTo>
                    <a:pt x="203445" y="163863"/>
                  </a:lnTo>
                  <a:lnTo>
                    <a:pt x="197880" y="170067"/>
                  </a:lnTo>
                  <a:lnTo>
                    <a:pt x="192081" y="177158"/>
                  </a:lnTo>
                  <a:lnTo>
                    <a:pt x="186001" y="184925"/>
                  </a:lnTo>
                  <a:lnTo>
                    <a:pt x="179671" y="192924"/>
                  </a:lnTo>
                  <a:lnTo>
                    <a:pt x="173138" y="200865"/>
                  </a:lnTo>
                  <a:lnTo>
                    <a:pt x="166289" y="208639"/>
                  </a:lnTo>
                  <a:lnTo>
                    <a:pt x="158858" y="216233"/>
                  </a:lnTo>
                  <a:lnTo>
                    <a:pt x="150747" y="223670"/>
                  </a:lnTo>
                  <a:lnTo>
                    <a:pt x="142012" y="230985"/>
                  </a:lnTo>
                  <a:lnTo>
                    <a:pt x="132771" y="238210"/>
                  </a:lnTo>
                  <a:lnTo>
                    <a:pt x="123146" y="245366"/>
                  </a:lnTo>
                  <a:lnTo>
                    <a:pt x="113242" y="252308"/>
                  </a:lnTo>
                  <a:lnTo>
                    <a:pt x="103141" y="258744"/>
                  </a:lnTo>
                  <a:lnTo>
                    <a:pt x="92902" y="264554"/>
                  </a:lnTo>
                  <a:lnTo>
                    <a:pt x="82570" y="269777"/>
                  </a:lnTo>
                  <a:lnTo>
                    <a:pt x="72174" y="274519"/>
                  </a:lnTo>
                  <a:lnTo>
                    <a:pt x="61734" y="278882"/>
                  </a:lnTo>
                  <a:lnTo>
                    <a:pt x="51265" y="282473"/>
                  </a:lnTo>
                  <a:lnTo>
                    <a:pt x="40776" y="284449"/>
                  </a:lnTo>
                  <a:lnTo>
                    <a:pt x="30293" y="284473"/>
                  </a:lnTo>
                  <a:lnTo>
                    <a:pt x="20473" y="282522"/>
                  </a:lnTo>
                  <a:lnTo>
                    <a:pt x="12550" y="278621"/>
                  </a:lnTo>
                  <a:lnTo>
                    <a:pt x="7038" y="272990"/>
                  </a:lnTo>
                  <a:lnTo>
                    <a:pt x="3644" y="265803"/>
                  </a:lnTo>
                  <a:lnTo>
                    <a:pt x="1657" y="257093"/>
                  </a:lnTo>
                  <a:lnTo>
                    <a:pt x="506" y="247021"/>
                  </a:lnTo>
                  <a:lnTo>
                    <a:pt x="0" y="236007"/>
                  </a:lnTo>
                  <a:lnTo>
                    <a:pt x="242" y="224623"/>
                  </a:lnTo>
                  <a:lnTo>
                    <a:pt x="1248" y="213219"/>
                  </a:lnTo>
                  <a:lnTo>
                    <a:pt x="2920" y="201613"/>
                  </a:lnTo>
                  <a:lnTo>
                    <a:pt x="5120" y="189222"/>
                  </a:lnTo>
                  <a:lnTo>
                    <a:pt x="7714" y="175771"/>
                  </a:lnTo>
                  <a:lnTo>
                    <a:pt x="10593" y="161295"/>
                  </a:lnTo>
                  <a:lnTo>
                    <a:pt x="13672" y="145967"/>
                  </a:lnTo>
                  <a:lnTo>
                    <a:pt x="16889" y="129989"/>
                  </a:lnTo>
                  <a:lnTo>
                    <a:pt x="20201" y="113699"/>
                  </a:lnTo>
                  <a:lnTo>
                    <a:pt x="23578" y="97544"/>
                  </a:lnTo>
                  <a:lnTo>
                    <a:pt x="26994" y="81765"/>
                  </a:lnTo>
                  <a:lnTo>
                    <a:pt x="30283" y="66622"/>
                  </a:lnTo>
                  <a:lnTo>
                    <a:pt x="33461" y="50790"/>
                  </a:lnTo>
                  <a:lnTo>
                    <a:pt x="36808" y="30645"/>
                  </a:lnTo>
                  <a:lnTo>
                    <a:pt x="408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0652" y="5235074"/>
              <a:ext cx="263922" cy="369606"/>
            </a:xfrm>
            <a:custGeom>
              <a:avLst/>
              <a:gdLst/>
              <a:ahLst/>
              <a:cxnLst/>
              <a:rect l="0" t="0" r="0" b="0"/>
              <a:pathLst>
                <a:path w="263922" h="369606">
                  <a:moveTo>
                    <a:pt x="94757" y="40624"/>
                  </a:moveTo>
                  <a:lnTo>
                    <a:pt x="86023" y="46491"/>
                  </a:lnTo>
                  <a:lnTo>
                    <a:pt x="78316" y="52056"/>
                  </a:lnTo>
                  <a:lnTo>
                    <a:pt x="70946" y="57799"/>
                  </a:lnTo>
                  <a:lnTo>
                    <a:pt x="64892" y="61801"/>
                  </a:lnTo>
                  <a:lnTo>
                    <a:pt x="61913" y="61817"/>
                  </a:lnTo>
                  <a:lnTo>
                    <a:pt x="62095" y="58932"/>
                  </a:lnTo>
                  <a:lnTo>
                    <a:pt x="64632" y="54341"/>
                  </a:lnTo>
                  <a:lnTo>
                    <a:pt x="68906" y="48770"/>
                  </a:lnTo>
                  <a:lnTo>
                    <a:pt x="74673" y="42630"/>
                  </a:lnTo>
                  <a:lnTo>
                    <a:pt x="81706" y="36154"/>
                  </a:lnTo>
                  <a:lnTo>
                    <a:pt x="89907" y="29476"/>
                  </a:lnTo>
                  <a:lnTo>
                    <a:pt x="99333" y="22674"/>
                  </a:lnTo>
                  <a:lnTo>
                    <a:pt x="109900" y="15808"/>
                  </a:lnTo>
                  <a:lnTo>
                    <a:pt x="121255" y="9398"/>
                  </a:lnTo>
                  <a:lnTo>
                    <a:pt x="132870" y="4383"/>
                  </a:lnTo>
                  <a:lnTo>
                    <a:pt x="144418" y="1171"/>
                  </a:lnTo>
                  <a:lnTo>
                    <a:pt x="155611" y="0"/>
                  </a:lnTo>
                  <a:lnTo>
                    <a:pt x="166127" y="1184"/>
                  </a:lnTo>
                  <a:lnTo>
                    <a:pt x="175861" y="4650"/>
                  </a:lnTo>
                  <a:lnTo>
                    <a:pt x="184719" y="10045"/>
                  </a:lnTo>
                  <a:lnTo>
                    <a:pt x="192531" y="16937"/>
                  </a:lnTo>
                  <a:lnTo>
                    <a:pt x="199298" y="24936"/>
                  </a:lnTo>
                  <a:lnTo>
                    <a:pt x="204844" y="33726"/>
                  </a:lnTo>
                  <a:lnTo>
                    <a:pt x="208747" y="43069"/>
                  </a:lnTo>
                  <a:lnTo>
                    <a:pt x="210923" y="52791"/>
                  </a:lnTo>
                  <a:lnTo>
                    <a:pt x="211419" y="62605"/>
                  </a:lnTo>
                  <a:lnTo>
                    <a:pt x="210240" y="72121"/>
                  </a:lnTo>
                  <a:lnTo>
                    <a:pt x="207554" y="81156"/>
                  </a:lnTo>
                  <a:lnTo>
                    <a:pt x="203481" y="89869"/>
                  </a:lnTo>
                  <a:lnTo>
                    <a:pt x="198007" y="98640"/>
                  </a:lnTo>
                  <a:lnTo>
                    <a:pt x="191253" y="107688"/>
                  </a:lnTo>
                  <a:lnTo>
                    <a:pt x="183448" y="116902"/>
                  </a:lnTo>
                  <a:lnTo>
                    <a:pt x="174840" y="125941"/>
                  </a:lnTo>
                  <a:lnTo>
                    <a:pt x="165643" y="134612"/>
                  </a:lnTo>
                  <a:lnTo>
                    <a:pt x="156027" y="142722"/>
                  </a:lnTo>
                  <a:lnTo>
                    <a:pt x="146120" y="150017"/>
                  </a:lnTo>
                  <a:lnTo>
                    <a:pt x="136095" y="156429"/>
                  </a:lnTo>
                  <a:lnTo>
                    <a:pt x="128947" y="161682"/>
                  </a:lnTo>
                  <a:lnTo>
                    <a:pt x="128450" y="165494"/>
                  </a:lnTo>
                  <a:lnTo>
                    <a:pt x="133668" y="168346"/>
                  </a:lnTo>
                  <a:lnTo>
                    <a:pt x="142595" y="171027"/>
                  </a:lnTo>
                  <a:lnTo>
                    <a:pt x="153314" y="174209"/>
                  </a:lnTo>
                  <a:lnTo>
                    <a:pt x="164664" y="178166"/>
                  </a:lnTo>
                  <a:lnTo>
                    <a:pt x="176100" y="183053"/>
                  </a:lnTo>
                  <a:lnTo>
                    <a:pt x="187413" y="189053"/>
                  </a:lnTo>
                  <a:lnTo>
                    <a:pt x="198550" y="196155"/>
                  </a:lnTo>
                  <a:lnTo>
                    <a:pt x="209358" y="204357"/>
                  </a:lnTo>
                  <a:lnTo>
                    <a:pt x="219562" y="213762"/>
                  </a:lnTo>
                  <a:lnTo>
                    <a:pt x="229059" y="224305"/>
                  </a:lnTo>
                  <a:lnTo>
                    <a:pt x="237746" y="235637"/>
                  </a:lnTo>
                  <a:lnTo>
                    <a:pt x="245437" y="247235"/>
                  </a:lnTo>
                  <a:lnTo>
                    <a:pt x="252119" y="258779"/>
                  </a:lnTo>
                  <a:lnTo>
                    <a:pt x="257607" y="270309"/>
                  </a:lnTo>
                  <a:lnTo>
                    <a:pt x="261471" y="282116"/>
                  </a:lnTo>
                  <a:lnTo>
                    <a:pt x="263616" y="294352"/>
                  </a:lnTo>
                  <a:lnTo>
                    <a:pt x="263921" y="306858"/>
                  </a:lnTo>
                  <a:lnTo>
                    <a:pt x="262081" y="319261"/>
                  </a:lnTo>
                  <a:lnTo>
                    <a:pt x="258134" y="331334"/>
                  </a:lnTo>
                  <a:lnTo>
                    <a:pt x="252230" y="342542"/>
                  </a:lnTo>
                  <a:lnTo>
                    <a:pt x="244455" y="352005"/>
                  </a:lnTo>
                  <a:lnTo>
                    <a:pt x="235038" y="359396"/>
                  </a:lnTo>
                  <a:lnTo>
                    <a:pt x="224141" y="364712"/>
                  </a:lnTo>
                  <a:lnTo>
                    <a:pt x="211779" y="368005"/>
                  </a:lnTo>
                  <a:lnTo>
                    <a:pt x="198089" y="369518"/>
                  </a:lnTo>
                  <a:lnTo>
                    <a:pt x="183152" y="369605"/>
                  </a:lnTo>
                  <a:lnTo>
                    <a:pt x="166915" y="368618"/>
                  </a:lnTo>
                  <a:lnTo>
                    <a:pt x="149486" y="366851"/>
                  </a:lnTo>
                  <a:lnTo>
                    <a:pt x="131563" y="364534"/>
                  </a:lnTo>
                  <a:lnTo>
                    <a:pt x="114297" y="361835"/>
                  </a:lnTo>
                  <a:lnTo>
                    <a:pt x="98286" y="358869"/>
                  </a:lnTo>
                  <a:lnTo>
                    <a:pt x="83758" y="355555"/>
                  </a:lnTo>
                  <a:lnTo>
                    <a:pt x="70838" y="351644"/>
                  </a:lnTo>
                  <a:lnTo>
                    <a:pt x="59407" y="347051"/>
                  </a:lnTo>
                  <a:lnTo>
                    <a:pt x="49116" y="341950"/>
                  </a:lnTo>
                  <a:lnTo>
                    <a:pt x="38268" y="336084"/>
                  </a:lnTo>
                  <a:lnTo>
                    <a:pt x="23672" y="327817"/>
                  </a:lnTo>
                  <a:lnTo>
                    <a:pt x="0" y="314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16020" y="5033543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21057" y="11735"/>
                  </a:lnTo>
                  <a:lnTo>
                    <a:pt x="21057" y="22864"/>
                  </a:lnTo>
                  <a:lnTo>
                    <a:pt x="21053" y="34467"/>
                  </a:lnTo>
                  <a:lnTo>
                    <a:pt x="20880" y="46801"/>
                  </a:lnTo>
                  <a:lnTo>
                    <a:pt x="20232" y="60109"/>
                  </a:lnTo>
                  <a:lnTo>
                    <a:pt x="18983" y="74413"/>
                  </a:lnTo>
                  <a:lnTo>
                    <a:pt x="17330" y="89418"/>
                  </a:lnTo>
                  <a:lnTo>
                    <a:pt x="15682" y="104632"/>
                  </a:lnTo>
                  <a:lnTo>
                    <a:pt x="14275" y="119740"/>
                  </a:lnTo>
                  <a:lnTo>
                    <a:pt x="12978" y="134415"/>
                  </a:lnTo>
                  <a:lnTo>
                    <a:pt x="11148" y="149874"/>
                  </a:lnTo>
                  <a:lnTo>
                    <a:pt x="7511" y="16970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89720" y="5025727"/>
              <a:ext cx="118975" cy="197329"/>
            </a:xfrm>
            <a:custGeom>
              <a:avLst/>
              <a:gdLst/>
              <a:ahLst/>
              <a:cxnLst/>
              <a:rect l="0" t="0" r="0" b="0"/>
              <a:pathLst>
                <a:path w="118975" h="197329">
                  <a:moveTo>
                    <a:pt x="0" y="7816"/>
                  </a:moveTo>
                  <a:lnTo>
                    <a:pt x="8868" y="4949"/>
                  </a:lnTo>
                  <a:lnTo>
                    <a:pt x="17855" y="2807"/>
                  </a:lnTo>
                  <a:lnTo>
                    <a:pt x="27850" y="1208"/>
                  </a:lnTo>
                  <a:lnTo>
                    <a:pt x="38831" y="201"/>
                  </a:lnTo>
                  <a:lnTo>
                    <a:pt x="50642" y="0"/>
                  </a:lnTo>
                  <a:lnTo>
                    <a:pt x="63092" y="661"/>
                  </a:lnTo>
                  <a:lnTo>
                    <a:pt x="75684" y="2245"/>
                  </a:lnTo>
                  <a:lnTo>
                    <a:pt x="87668" y="4905"/>
                  </a:lnTo>
                  <a:lnTo>
                    <a:pt x="98665" y="8621"/>
                  </a:lnTo>
                  <a:lnTo>
                    <a:pt x="108011" y="13234"/>
                  </a:lnTo>
                  <a:lnTo>
                    <a:pt x="114627" y="18547"/>
                  </a:lnTo>
                  <a:lnTo>
                    <a:pt x="118181" y="24382"/>
                  </a:lnTo>
                  <a:lnTo>
                    <a:pt x="118974" y="30757"/>
                  </a:lnTo>
                  <a:lnTo>
                    <a:pt x="117545" y="37867"/>
                  </a:lnTo>
                  <a:lnTo>
                    <a:pt x="114443" y="45763"/>
                  </a:lnTo>
                  <a:lnTo>
                    <a:pt x="110129" y="54352"/>
                  </a:lnTo>
                  <a:lnTo>
                    <a:pt x="104960" y="63497"/>
                  </a:lnTo>
                  <a:lnTo>
                    <a:pt x="99197" y="73057"/>
                  </a:lnTo>
                  <a:lnTo>
                    <a:pt x="93027" y="82917"/>
                  </a:lnTo>
                  <a:lnTo>
                    <a:pt x="86579" y="92989"/>
                  </a:lnTo>
                  <a:lnTo>
                    <a:pt x="79943" y="103207"/>
                  </a:lnTo>
                  <a:lnTo>
                    <a:pt x="73181" y="113527"/>
                  </a:lnTo>
                  <a:lnTo>
                    <a:pt x="66334" y="123914"/>
                  </a:lnTo>
                  <a:lnTo>
                    <a:pt x="59435" y="134344"/>
                  </a:lnTo>
                  <a:lnTo>
                    <a:pt x="52612" y="144731"/>
                  </a:lnTo>
                  <a:lnTo>
                    <a:pt x="45321" y="156159"/>
                  </a:lnTo>
                  <a:lnTo>
                    <a:pt x="35802" y="171869"/>
                  </a:lnTo>
                  <a:lnTo>
                    <a:pt x="21057" y="197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00207" y="5275698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88348" y="67"/>
                  </a:lnTo>
                  <a:lnTo>
                    <a:pt x="377219" y="707"/>
                  </a:lnTo>
                  <a:lnTo>
                    <a:pt x="365616" y="2000"/>
                  </a:lnTo>
                  <a:lnTo>
                    <a:pt x="353282" y="3686"/>
                  </a:lnTo>
                  <a:lnTo>
                    <a:pt x="339973" y="5354"/>
                  </a:lnTo>
                  <a:lnTo>
                    <a:pt x="325664" y="6772"/>
                  </a:lnTo>
                  <a:lnTo>
                    <a:pt x="310487" y="8043"/>
                  </a:lnTo>
                  <a:lnTo>
                    <a:pt x="294625" y="9502"/>
                  </a:lnTo>
                  <a:lnTo>
                    <a:pt x="278249" y="11330"/>
                  </a:lnTo>
                  <a:lnTo>
                    <a:pt x="261339" y="13388"/>
                  </a:lnTo>
                  <a:lnTo>
                    <a:pt x="243696" y="15317"/>
                  </a:lnTo>
                  <a:lnTo>
                    <a:pt x="225275" y="16915"/>
                  </a:lnTo>
                  <a:lnTo>
                    <a:pt x="206328" y="18311"/>
                  </a:lnTo>
                  <a:lnTo>
                    <a:pt x="187302" y="19855"/>
                  </a:lnTo>
                  <a:lnTo>
                    <a:pt x="168475" y="21744"/>
                  </a:lnTo>
                  <a:lnTo>
                    <a:pt x="150257" y="24015"/>
                  </a:lnTo>
                  <a:lnTo>
                    <a:pt x="133249" y="26617"/>
                  </a:lnTo>
                  <a:lnTo>
                    <a:pt x="117660" y="29478"/>
                  </a:lnTo>
                  <a:lnTo>
                    <a:pt x="103209" y="32365"/>
                  </a:lnTo>
                  <a:lnTo>
                    <a:pt x="89341" y="34917"/>
                  </a:lnTo>
                  <a:lnTo>
                    <a:pt x="75681" y="36962"/>
                  </a:lnTo>
                  <a:lnTo>
                    <a:pt x="62262" y="38506"/>
                  </a:lnTo>
                  <a:lnTo>
                    <a:pt x="47921" y="39792"/>
                  </a:lnTo>
                  <a:lnTo>
                    <a:pt x="29154" y="409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63778" y="5431237"/>
              <a:ext cx="220699" cy="235756"/>
            </a:xfrm>
            <a:custGeom>
              <a:avLst/>
              <a:gdLst/>
              <a:ahLst/>
              <a:cxnLst/>
              <a:rect l="0" t="0" r="0" b="0"/>
              <a:pathLst>
                <a:path w="220699" h="235756">
                  <a:moveTo>
                    <a:pt x="31185" y="23445"/>
                  </a:moveTo>
                  <a:lnTo>
                    <a:pt x="34320" y="14845"/>
                  </a:lnTo>
                  <a:lnTo>
                    <a:pt x="39023" y="8419"/>
                  </a:lnTo>
                  <a:lnTo>
                    <a:pt x="45803" y="3624"/>
                  </a:lnTo>
                  <a:lnTo>
                    <a:pt x="54077" y="601"/>
                  </a:lnTo>
                  <a:lnTo>
                    <a:pt x="62895" y="0"/>
                  </a:lnTo>
                  <a:lnTo>
                    <a:pt x="71642" y="1972"/>
                  </a:lnTo>
                  <a:lnTo>
                    <a:pt x="79755" y="6378"/>
                  </a:lnTo>
                  <a:lnTo>
                    <a:pt x="86578" y="13064"/>
                  </a:lnTo>
                  <a:lnTo>
                    <a:pt x="91894" y="21709"/>
                  </a:lnTo>
                  <a:lnTo>
                    <a:pt x="95833" y="32070"/>
                  </a:lnTo>
                  <a:lnTo>
                    <a:pt x="98656" y="44064"/>
                  </a:lnTo>
                  <a:lnTo>
                    <a:pt x="100632" y="57493"/>
                  </a:lnTo>
                  <a:lnTo>
                    <a:pt x="101829" y="71914"/>
                  </a:lnTo>
                  <a:lnTo>
                    <a:pt x="102117" y="86739"/>
                  </a:lnTo>
                  <a:lnTo>
                    <a:pt x="101499" y="101594"/>
                  </a:lnTo>
                  <a:lnTo>
                    <a:pt x="100104" y="116161"/>
                  </a:lnTo>
                  <a:lnTo>
                    <a:pt x="98097" y="130096"/>
                  </a:lnTo>
                  <a:lnTo>
                    <a:pt x="95630" y="143282"/>
                  </a:lnTo>
                  <a:lnTo>
                    <a:pt x="92670" y="155782"/>
                  </a:lnTo>
                  <a:lnTo>
                    <a:pt x="89004" y="167724"/>
                  </a:lnTo>
                  <a:lnTo>
                    <a:pt x="84575" y="179240"/>
                  </a:lnTo>
                  <a:lnTo>
                    <a:pt x="79465" y="190282"/>
                  </a:lnTo>
                  <a:lnTo>
                    <a:pt x="73810" y="200631"/>
                  </a:lnTo>
                  <a:lnTo>
                    <a:pt x="67737" y="210216"/>
                  </a:lnTo>
                  <a:lnTo>
                    <a:pt x="61032" y="218789"/>
                  </a:lnTo>
                  <a:lnTo>
                    <a:pt x="53167" y="225869"/>
                  </a:lnTo>
                  <a:lnTo>
                    <a:pt x="43961" y="231319"/>
                  </a:lnTo>
                  <a:lnTo>
                    <a:pt x="34016" y="234825"/>
                  </a:lnTo>
                  <a:lnTo>
                    <a:pt x="24488" y="235755"/>
                  </a:lnTo>
                  <a:lnTo>
                    <a:pt x="16019" y="234006"/>
                  </a:lnTo>
                  <a:lnTo>
                    <a:pt x="9048" y="229917"/>
                  </a:lnTo>
                  <a:lnTo>
                    <a:pt x="4048" y="223976"/>
                  </a:lnTo>
                  <a:lnTo>
                    <a:pt x="1068" y="216657"/>
                  </a:lnTo>
                  <a:lnTo>
                    <a:pt x="0" y="208509"/>
                  </a:lnTo>
                  <a:lnTo>
                    <a:pt x="781" y="200137"/>
                  </a:lnTo>
                  <a:lnTo>
                    <a:pt x="3192" y="191884"/>
                  </a:lnTo>
                  <a:lnTo>
                    <a:pt x="7077" y="183872"/>
                  </a:lnTo>
                  <a:lnTo>
                    <a:pt x="12424" y="176104"/>
                  </a:lnTo>
                  <a:lnTo>
                    <a:pt x="19101" y="168552"/>
                  </a:lnTo>
                  <a:lnTo>
                    <a:pt x="27194" y="161497"/>
                  </a:lnTo>
                  <a:lnTo>
                    <a:pt x="37060" y="155509"/>
                  </a:lnTo>
                  <a:lnTo>
                    <a:pt x="48733" y="150819"/>
                  </a:lnTo>
                  <a:lnTo>
                    <a:pt x="61809" y="147501"/>
                  </a:lnTo>
                  <a:lnTo>
                    <a:pt x="75650" y="145639"/>
                  </a:lnTo>
                  <a:lnTo>
                    <a:pt x="89804" y="145119"/>
                  </a:lnTo>
                  <a:lnTo>
                    <a:pt x="103883" y="145379"/>
                  </a:lnTo>
                  <a:lnTo>
                    <a:pt x="117481" y="145543"/>
                  </a:lnTo>
                  <a:lnTo>
                    <a:pt x="130439" y="145125"/>
                  </a:lnTo>
                  <a:lnTo>
                    <a:pt x="142783" y="144008"/>
                  </a:lnTo>
                  <a:lnTo>
                    <a:pt x="154620" y="142261"/>
                  </a:lnTo>
                  <a:lnTo>
                    <a:pt x="166061" y="140014"/>
                  </a:lnTo>
                  <a:lnTo>
                    <a:pt x="176949" y="137547"/>
                  </a:lnTo>
                  <a:lnTo>
                    <a:pt x="188033" y="135026"/>
                  </a:lnTo>
                  <a:lnTo>
                    <a:pt x="201407" y="132231"/>
                  </a:lnTo>
                  <a:lnTo>
                    <a:pt x="220698" y="1287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79833" y="5412607"/>
              <a:ext cx="195340" cy="220776"/>
            </a:xfrm>
            <a:custGeom>
              <a:avLst/>
              <a:gdLst/>
              <a:ahLst/>
              <a:cxnLst/>
              <a:rect l="0" t="0" r="0" b="0"/>
              <a:pathLst>
                <a:path w="195340" h="220776">
                  <a:moveTo>
                    <a:pt x="99400" y="42075"/>
                  </a:moveTo>
                  <a:lnTo>
                    <a:pt x="90598" y="39343"/>
                  </a:lnTo>
                  <a:lnTo>
                    <a:pt x="82252" y="38481"/>
                  </a:lnTo>
                  <a:lnTo>
                    <a:pt x="73558" y="39471"/>
                  </a:lnTo>
                  <a:lnTo>
                    <a:pt x="64610" y="42011"/>
                  </a:lnTo>
                  <a:lnTo>
                    <a:pt x="55763" y="45795"/>
                  </a:lnTo>
                  <a:lnTo>
                    <a:pt x="47224" y="50535"/>
                  </a:lnTo>
                  <a:lnTo>
                    <a:pt x="39036" y="56140"/>
                  </a:lnTo>
                  <a:lnTo>
                    <a:pt x="31158" y="62719"/>
                  </a:lnTo>
                  <a:lnTo>
                    <a:pt x="23537" y="70254"/>
                  </a:lnTo>
                  <a:lnTo>
                    <a:pt x="16437" y="78769"/>
                  </a:lnTo>
                  <a:lnTo>
                    <a:pt x="10420" y="88395"/>
                  </a:lnTo>
                  <a:lnTo>
                    <a:pt x="5711" y="99095"/>
                  </a:lnTo>
                  <a:lnTo>
                    <a:pt x="2380" y="110705"/>
                  </a:lnTo>
                  <a:lnTo>
                    <a:pt x="511" y="123023"/>
                  </a:lnTo>
                  <a:lnTo>
                    <a:pt x="0" y="135859"/>
                  </a:lnTo>
                  <a:lnTo>
                    <a:pt x="774" y="148901"/>
                  </a:lnTo>
                  <a:lnTo>
                    <a:pt x="2881" y="161731"/>
                  </a:lnTo>
                  <a:lnTo>
                    <a:pt x="6226" y="174126"/>
                  </a:lnTo>
                  <a:lnTo>
                    <a:pt x="10757" y="185736"/>
                  </a:lnTo>
                  <a:lnTo>
                    <a:pt x="16547" y="196009"/>
                  </a:lnTo>
                  <a:lnTo>
                    <a:pt x="23516" y="204760"/>
                  </a:lnTo>
                  <a:lnTo>
                    <a:pt x="31467" y="211805"/>
                  </a:lnTo>
                  <a:lnTo>
                    <a:pt x="40174" y="216798"/>
                  </a:lnTo>
                  <a:lnTo>
                    <a:pt x="49437" y="219744"/>
                  </a:lnTo>
                  <a:lnTo>
                    <a:pt x="59097" y="220775"/>
                  </a:lnTo>
                  <a:lnTo>
                    <a:pt x="69033" y="219963"/>
                  </a:lnTo>
                  <a:lnTo>
                    <a:pt x="79161" y="217527"/>
                  </a:lnTo>
                  <a:lnTo>
                    <a:pt x="89420" y="213624"/>
                  </a:lnTo>
                  <a:lnTo>
                    <a:pt x="99767" y="208264"/>
                  </a:lnTo>
                  <a:lnTo>
                    <a:pt x="110169" y="201586"/>
                  </a:lnTo>
                  <a:lnTo>
                    <a:pt x="120443" y="193833"/>
                  </a:lnTo>
                  <a:lnTo>
                    <a:pt x="130269" y="185259"/>
                  </a:lnTo>
                  <a:lnTo>
                    <a:pt x="139508" y="176086"/>
                  </a:lnTo>
                  <a:lnTo>
                    <a:pt x="148187" y="166486"/>
                  </a:lnTo>
                  <a:lnTo>
                    <a:pt x="156402" y="156589"/>
                  </a:lnTo>
                  <a:lnTo>
                    <a:pt x="164259" y="146488"/>
                  </a:lnTo>
                  <a:lnTo>
                    <a:pt x="171689" y="136248"/>
                  </a:lnTo>
                  <a:lnTo>
                    <a:pt x="178460" y="125912"/>
                  </a:lnTo>
                  <a:lnTo>
                    <a:pt x="184489" y="115509"/>
                  </a:lnTo>
                  <a:lnTo>
                    <a:pt x="189521" y="104894"/>
                  </a:lnTo>
                  <a:lnTo>
                    <a:pt x="193071" y="93776"/>
                  </a:lnTo>
                  <a:lnTo>
                    <a:pt x="195006" y="82037"/>
                  </a:lnTo>
                  <a:lnTo>
                    <a:pt x="195339" y="69882"/>
                  </a:lnTo>
                  <a:lnTo>
                    <a:pt x="194049" y="57723"/>
                  </a:lnTo>
                  <a:lnTo>
                    <a:pt x="191289" y="45812"/>
                  </a:lnTo>
                  <a:lnTo>
                    <a:pt x="187167" y="34544"/>
                  </a:lnTo>
                  <a:lnTo>
                    <a:pt x="181659" y="24509"/>
                  </a:lnTo>
                  <a:lnTo>
                    <a:pt x="174883" y="15922"/>
                  </a:lnTo>
                  <a:lnTo>
                    <a:pt x="167064" y="8988"/>
                  </a:lnTo>
                  <a:lnTo>
                    <a:pt x="158445" y="4070"/>
                  </a:lnTo>
                  <a:lnTo>
                    <a:pt x="149242" y="1170"/>
                  </a:lnTo>
                  <a:lnTo>
                    <a:pt x="139622" y="0"/>
                  </a:lnTo>
                  <a:lnTo>
                    <a:pt x="129712" y="187"/>
                  </a:lnTo>
                  <a:lnTo>
                    <a:pt x="119615" y="1376"/>
                  </a:lnTo>
                  <a:lnTo>
                    <a:pt x="109851" y="3127"/>
                  </a:lnTo>
                  <a:lnTo>
                    <a:pt x="100397" y="5089"/>
                  </a:lnTo>
                  <a:lnTo>
                    <a:pt x="90424" y="7427"/>
                  </a:lnTo>
                  <a:lnTo>
                    <a:pt x="78343" y="10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884393" y="147398"/>
            <a:ext cx="148219" cy="247694"/>
          </a:xfrm>
          <a:custGeom>
            <a:avLst/>
            <a:gdLst/>
            <a:ahLst/>
            <a:cxnLst/>
            <a:rect l="0" t="0" r="0" b="0"/>
            <a:pathLst>
              <a:path w="148219" h="247694">
                <a:moveTo>
                  <a:pt x="52643" y="0"/>
                </a:moveTo>
                <a:lnTo>
                  <a:pt x="46775" y="5868"/>
                </a:lnTo>
                <a:lnTo>
                  <a:pt x="41211" y="11432"/>
                </a:lnTo>
                <a:lnTo>
                  <a:pt x="35412" y="17232"/>
                </a:lnTo>
                <a:lnTo>
                  <a:pt x="29331" y="23312"/>
                </a:lnTo>
                <a:lnTo>
                  <a:pt x="23001" y="29642"/>
                </a:lnTo>
                <a:lnTo>
                  <a:pt x="16523" y="36120"/>
                </a:lnTo>
                <a:lnTo>
                  <a:pt x="11693" y="40950"/>
                </a:lnTo>
                <a:lnTo>
                  <a:pt x="10629" y="42014"/>
                </a:lnTo>
                <a:lnTo>
                  <a:pt x="12533" y="40119"/>
                </a:lnTo>
                <a:lnTo>
                  <a:pt x="16503" y="36495"/>
                </a:lnTo>
                <a:lnTo>
                  <a:pt x="22129" y="32166"/>
                </a:lnTo>
                <a:lnTo>
                  <a:pt x="29095" y="27720"/>
                </a:lnTo>
                <a:lnTo>
                  <a:pt x="37096" y="23888"/>
                </a:lnTo>
                <a:lnTo>
                  <a:pt x="45863" y="21659"/>
                </a:lnTo>
                <a:lnTo>
                  <a:pt x="55174" y="21415"/>
                </a:lnTo>
                <a:lnTo>
                  <a:pt x="64703" y="23027"/>
                </a:lnTo>
                <a:lnTo>
                  <a:pt x="74022" y="26158"/>
                </a:lnTo>
                <a:lnTo>
                  <a:pt x="82906" y="30448"/>
                </a:lnTo>
                <a:lnTo>
                  <a:pt x="90836" y="35749"/>
                </a:lnTo>
                <a:lnTo>
                  <a:pt x="96952" y="42121"/>
                </a:lnTo>
                <a:lnTo>
                  <a:pt x="100950" y="49513"/>
                </a:lnTo>
                <a:lnTo>
                  <a:pt x="103007" y="57762"/>
                </a:lnTo>
                <a:lnTo>
                  <a:pt x="103491" y="66677"/>
                </a:lnTo>
                <a:lnTo>
                  <a:pt x="102778" y="76078"/>
                </a:lnTo>
                <a:lnTo>
                  <a:pt x="101033" y="85662"/>
                </a:lnTo>
                <a:lnTo>
                  <a:pt x="98201" y="95016"/>
                </a:lnTo>
                <a:lnTo>
                  <a:pt x="94333" y="103931"/>
                </a:lnTo>
                <a:lnTo>
                  <a:pt x="89434" y="112221"/>
                </a:lnTo>
                <a:lnTo>
                  <a:pt x="83389" y="119643"/>
                </a:lnTo>
                <a:lnTo>
                  <a:pt x="76296" y="126115"/>
                </a:lnTo>
                <a:lnTo>
                  <a:pt x="70123" y="130408"/>
                </a:lnTo>
                <a:lnTo>
                  <a:pt x="67795" y="131865"/>
                </a:lnTo>
                <a:lnTo>
                  <a:pt x="69508" y="132522"/>
                </a:lnTo>
                <a:lnTo>
                  <a:pt x="74229" y="133608"/>
                </a:lnTo>
                <a:lnTo>
                  <a:pt x="80966" y="135709"/>
                </a:lnTo>
                <a:lnTo>
                  <a:pt x="89013" y="138944"/>
                </a:lnTo>
                <a:lnTo>
                  <a:pt x="97745" y="143185"/>
                </a:lnTo>
                <a:lnTo>
                  <a:pt x="106556" y="148224"/>
                </a:lnTo>
                <a:lnTo>
                  <a:pt x="115121" y="153864"/>
                </a:lnTo>
                <a:lnTo>
                  <a:pt x="123184" y="160103"/>
                </a:lnTo>
                <a:lnTo>
                  <a:pt x="130458" y="167119"/>
                </a:lnTo>
                <a:lnTo>
                  <a:pt x="136863" y="174950"/>
                </a:lnTo>
                <a:lnTo>
                  <a:pt x="142165" y="183496"/>
                </a:lnTo>
                <a:lnTo>
                  <a:pt x="145905" y="192611"/>
                </a:lnTo>
                <a:lnTo>
                  <a:pt x="147968" y="202143"/>
                </a:lnTo>
                <a:lnTo>
                  <a:pt x="148218" y="211644"/>
                </a:lnTo>
                <a:lnTo>
                  <a:pt x="146341" y="220411"/>
                </a:lnTo>
                <a:lnTo>
                  <a:pt x="142369" y="228112"/>
                </a:lnTo>
                <a:lnTo>
                  <a:pt x="136449" y="234604"/>
                </a:lnTo>
                <a:lnTo>
                  <a:pt x="128663" y="239747"/>
                </a:lnTo>
                <a:lnTo>
                  <a:pt x="119248" y="243610"/>
                </a:lnTo>
                <a:lnTo>
                  <a:pt x="108692" y="246239"/>
                </a:lnTo>
                <a:lnTo>
                  <a:pt x="97623" y="247570"/>
                </a:lnTo>
                <a:lnTo>
                  <a:pt x="86442" y="247693"/>
                </a:lnTo>
                <a:lnTo>
                  <a:pt x="75327" y="246811"/>
                </a:lnTo>
                <a:lnTo>
                  <a:pt x="64331" y="245158"/>
                </a:lnTo>
                <a:lnTo>
                  <a:pt x="53462" y="242937"/>
                </a:lnTo>
                <a:lnTo>
                  <a:pt x="42962" y="240273"/>
                </a:lnTo>
                <a:lnTo>
                  <a:pt x="32181" y="236846"/>
                </a:lnTo>
                <a:lnTo>
                  <a:pt x="19053" y="231242"/>
                </a:lnTo>
                <a:lnTo>
                  <a:pt x="0" y="22109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825208" y="536953"/>
            <a:ext cx="153943" cy="315856"/>
            <a:chOff x="825208" y="536953"/>
            <a:chExt cx="153943" cy="315856"/>
          </a:xfrm>
        </p:grpSpPr>
        <p:sp>
          <p:nvSpPr>
            <p:cNvPr id="29" name="Freeform 28"/>
            <p:cNvSpPr/>
            <p:nvPr/>
          </p:nvSpPr>
          <p:spPr>
            <a:xfrm>
              <a:off x="959405" y="536953"/>
              <a:ext cx="19746" cy="315856"/>
            </a:xfrm>
            <a:custGeom>
              <a:avLst/>
              <a:gdLst/>
              <a:ahLst/>
              <a:cxnLst/>
              <a:rect l="0" t="0" r="0" b="0"/>
              <a:pathLst>
                <a:path w="19746" h="315856">
                  <a:moveTo>
                    <a:pt x="19745" y="0"/>
                  </a:moveTo>
                  <a:lnTo>
                    <a:pt x="16811" y="8868"/>
                  </a:lnTo>
                  <a:lnTo>
                    <a:pt x="14029" y="17855"/>
                  </a:lnTo>
                  <a:lnTo>
                    <a:pt x="11134" y="27850"/>
                  </a:lnTo>
                  <a:lnTo>
                    <a:pt x="8266" y="38831"/>
                  </a:lnTo>
                  <a:lnTo>
                    <a:pt x="5750" y="50643"/>
                  </a:lnTo>
                  <a:lnTo>
                    <a:pt x="3739" y="63101"/>
                  </a:lnTo>
                  <a:lnTo>
                    <a:pt x="2226" y="76039"/>
                  </a:lnTo>
                  <a:lnTo>
                    <a:pt x="1132" y="89320"/>
                  </a:lnTo>
                  <a:lnTo>
                    <a:pt x="363" y="102837"/>
                  </a:lnTo>
                  <a:lnTo>
                    <a:pt x="0" y="116352"/>
                  </a:lnTo>
                  <a:lnTo>
                    <a:pt x="280" y="129506"/>
                  </a:lnTo>
                  <a:lnTo>
                    <a:pt x="1278" y="142136"/>
                  </a:lnTo>
                  <a:lnTo>
                    <a:pt x="2761" y="154415"/>
                  </a:lnTo>
                  <a:lnTo>
                    <a:pt x="4295" y="166734"/>
                  </a:lnTo>
                  <a:lnTo>
                    <a:pt x="5621" y="179321"/>
                  </a:lnTo>
                  <a:lnTo>
                    <a:pt x="6663" y="192235"/>
                  </a:lnTo>
                  <a:lnTo>
                    <a:pt x="7436" y="205443"/>
                  </a:lnTo>
                  <a:lnTo>
                    <a:pt x="7991" y="218889"/>
                  </a:lnTo>
                  <a:lnTo>
                    <a:pt x="8380" y="232513"/>
                  </a:lnTo>
                  <a:lnTo>
                    <a:pt x="8650" y="246265"/>
                  </a:lnTo>
                  <a:lnTo>
                    <a:pt x="8834" y="260089"/>
                  </a:lnTo>
                  <a:lnTo>
                    <a:pt x="8959" y="273352"/>
                  </a:lnTo>
                  <a:lnTo>
                    <a:pt x="9058" y="286147"/>
                  </a:lnTo>
                  <a:lnTo>
                    <a:pt x="9138" y="299599"/>
                  </a:lnTo>
                  <a:lnTo>
                    <a:pt x="9216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25208" y="547481"/>
              <a:ext cx="153943" cy="179872"/>
            </a:xfrm>
            <a:custGeom>
              <a:avLst/>
              <a:gdLst/>
              <a:ahLst/>
              <a:cxnLst/>
              <a:rect l="0" t="0" r="0" b="0"/>
              <a:pathLst>
                <a:path w="153943" h="179872">
                  <a:moveTo>
                    <a:pt x="153942" y="115814"/>
                  </a:moveTo>
                  <a:lnTo>
                    <a:pt x="145141" y="118748"/>
                  </a:lnTo>
                  <a:lnTo>
                    <a:pt x="136794" y="121530"/>
                  </a:lnTo>
                  <a:lnTo>
                    <a:pt x="128095" y="124429"/>
                  </a:lnTo>
                  <a:lnTo>
                    <a:pt x="118974" y="127470"/>
                  </a:lnTo>
                  <a:lnTo>
                    <a:pt x="109479" y="130635"/>
                  </a:lnTo>
                  <a:lnTo>
                    <a:pt x="99692" y="133903"/>
                  </a:lnTo>
                  <a:lnTo>
                    <a:pt x="89850" y="137414"/>
                  </a:lnTo>
                  <a:lnTo>
                    <a:pt x="80325" y="141454"/>
                  </a:lnTo>
                  <a:lnTo>
                    <a:pt x="71287" y="146131"/>
                  </a:lnTo>
                  <a:lnTo>
                    <a:pt x="62576" y="151239"/>
                  </a:lnTo>
                  <a:lnTo>
                    <a:pt x="53806" y="156359"/>
                  </a:lnTo>
                  <a:lnTo>
                    <a:pt x="44760" y="161251"/>
                  </a:lnTo>
                  <a:lnTo>
                    <a:pt x="35547" y="166010"/>
                  </a:lnTo>
                  <a:lnTo>
                    <a:pt x="26508" y="170964"/>
                  </a:lnTo>
                  <a:lnTo>
                    <a:pt x="17842" y="176241"/>
                  </a:lnTo>
                  <a:lnTo>
                    <a:pt x="9893" y="179871"/>
                  </a:lnTo>
                  <a:lnTo>
                    <a:pt x="3868" y="179425"/>
                  </a:lnTo>
                  <a:lnTo>
                    <a:pt x="751" y="175701"/>
                  </a:lnTo>
                  <a:lnTo>
                    <a:pt x="0" y="169742"/>
                  </a:lnTo>
                  <a:lnTo>
                    <a:pt x="821" y="162277"/>
                  </a:lnTo>
                  <a:lnTo>
                    <a:pt x="2629" y="153800"/>
                  </a:lnTo>
                  <a:lnTo>
                    <a:pt x="5054" y="144643"/>
                  </a:lnTo>
                  <a:lnTo>
                    <a:pt x="7865" y="135031"/>
                  </a:lnTo>
                  <a:lnTo>
                    <a:pt x="10922" y="125115"/>
                  </a:lnTo>
                  <a:lnTo>
                    <a:pt x="14135" y="114995"/>
                  </a:lnTo>
                  <a:lnTo>
                    <a:pt x="17451" y="104739"/>
                  </a:lnTo>
                  <a:lnTo>
                    <a:pt x="20832" y="94393"/>
                  </a:lnTo>
                  <a:lnTo>
                    <a:pt x="24257" y="83985"/>
                  </a:lnTo>
                  <a:lnTo>
                    <a:pt x="27711" y="73538"/>
                  </a:lnTo>
                  <a:lnTo>
                    <a:pt x="31183" y="63063"/>
                  </a:lnTo>
                  <a:lnTo>
                    <a:pt x="34663" y="52580"/>
                  </a:lnTo>
                  <a:lnTo>
                    <a:pt x="37996" y="42356"/>
                  </a:lnTo>
                  <a:lnTo>
                    <a:pt x="41208" y="31798"/>
                  </a:lnTo>
                  <a:lnTo>
                    <a:pt x="44582" y="18862"/>
                  </a:lnTo>
                  <a:lnTo>
                    <a:pt x="4865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495046" y="136870"/>
            <a:ext cx="2821639" cy="646725"/>
            <a:chOff x="1495046" y="136870"/>
            <a:chExt cx="2821639" cy="646725"/>
          </a:xfrm>
        </p:grpSpPr>
        <p:sp>
          <p:nvSpPr>
            <p:cNvPr id="32" name="Freeform 31"/>
            <p:cNvSpPr/>
            <p:nvPr/>
          </p:nvSpPr>
          <p:spPr>
            <a:xfrm>
              <a:off x="1495046" y="463236"/>
              <a:ext cx="910688" cy="200060"/>
            </a:xfrm>
            <a:custGeom>
              <a:avLst/>
              <a:gdLst/>
              <a:ahLst/>
              <a:cxnLst/>
              <a:rect l="0" t="0" r="0" b="0"/>
              <a:pathLst>
                <a:path w="910688" h="200060">
                  <a:moveTo>
                    <a:pt x="0" y="21074"/>
                  </a:moveTo>
                  <a:lnTo>
                    <a:pt x="11736" y="23941"/>
                  </a:lnTo>
                  <a:lnTo>
                    <a:pt x="22864" y="26083"/>
                  </a:lnTo>
                  <a:lnTo>
                    <a:pt x="34458" y="27682"/>
                  </a:lnTo>
                  <a:lnTo>
                    <a:pt x="46447" y="28689"/>
                  </a:lnTo>
                  <a:lnTo>
                    <a:pt x="58458" y="28890"/>
                  </a:lnTo>
                  <a:lnTo>
                    <a:pt x="70261" y="28243"/>
                  </a:lnTo>
                  <a:lnTo>
                    <a:pt x="81787" y="27178"/>
                  </a:lnTo>
                  <a:lnTo>
                    <a:pt x="93056" y="26462"/>
                  </a:lnTo>
                  <a:lnTo>
                    <a:pt x="104120" y="26501"/>
                  </a:lnTo>
                  <a:lnTo>
                    <a:pt x="115193" y="27192"/>
                  </a:lnTo>
                  <a:lnTo>
                    <a:pt x="126627" y="28120"/>
                  </a:lnTo>
                  <a:lnTo>
                    <a:pt x="138585" y="29004"/>
                  </a:lnTo>
                  <a:lnTo>
                    <a:pt x="151058" y="29732"/>
                  </a:lnTo>
                  <a:lnTo>
                    <a:pt x="163964" y="30287"/>
                  </a:lnTo>
                  <a:lnTo>
                    <a:pt x="177203" y="30692"/>
                  </a:lnTo>
                  <a:lnTo>
                    <a:pt x="190686" y="30979"/>
                  </a:lnTo>
                  <a:lnTo>
                    <a:pt x="204344" y="31178"/>
                  </a:lnTo>
                  <a:lnTo>
                    <a:pt x="218123" y="31316"/>
                  </a:lnTo>
                  <a:lnTo>
                    <a:pt x="231985" y="31410"/>
                  </a:lnTo>
                  <a:lnTo>
                    <a:pt x="245905" y="31473"/>
                  </a:lnTo>
                  <a:lnTo>
                    <a:pt x="259868" y="31516"/>
                  </a:lnTo>
                  <a:lnTo>
                    <a:pt x="274026" y="31545"/>
                  </a:lnTo>
                  <a:lnTo>
                    <a:pt x="288677" y="31564"/>
                  </a:lnTo>
                  <a:lnTo>
                    <a:pt x="303939" y="31577"/>
                  </a:lnTo>
                  <a:lnTo>
                    <a:pt x="319614" y="31586"/>
                  </a:lnTo>
                  <a:lnTo>
                    <a:pt x="335290" y="31591"/>
                  </a:lnTo>
                  <a:lnTo>
                    <a:pt x="350719" y="31600"/>
                  </a:lnTo>
                  <a:lnTo>
                    <a:pt x="365672" y="31775"/>
                  </a:lnTo>
                  <a:lnTo>
                    <a:pt x="379867" y="32425"/>
                  </a:lnTo>
                  <a:lnTo>
                    <a:pt x="393232" y="33675"/>
                  </a:lnTo>
                  <a:lnTo>
                    <a:pt x="406021" y="35329"/>
                  </a:lnTo>
                  <a:lnTo>
                    <a:pt x="418689" y="36977"/>
                  </a:lnTo>
                  <a:lnTo>
                    <a:pt x="431515" y="38380"/>
                  </a:lnTo>
                  <a:lnTo>
                    <a:pt x="444589" y="39473"/>
                  </a:lnTo>
                  <a:lnTo>
                    <a:pt x="457907" y="40281"/>
                  </a:lnTo>
                  <a:lnTo>
                    <a:pt x="471421" y="40864"/>
                  </a:lnTo>
                  <a:lnTo>
                    <a:pt x="484921" y="41442"/>
                  </a:lnTo>
                  <a:lnTo>
                    <a:pt x="498057" y="42370"/>
                  </a:lnTo>
                  <a:lnTo>
                    <a:pt x="510673" y="43810"/>
                  </a:lnTo>
                  <a:lnTo>
                    <a:pt x="522940" y="45592"/>
                  </a:lnTo>
                  <a:lnTo>
                    <a:pt x="535251" y="47328"/>
                  </a:lnTo>
                  <a:lnTo>
                    <a:pt x="547828" y="48794"/>
                  </a:lnTo>
                  <a:lnTo>
                    <a:pt x="560564" y="50100"/>
                  </a:lnTo>
                  <a:lnTo>
                    <a:pt x="573121" y="51582"/>
                  </a:lnTo>
                  <a:lnTo>
                    <a:pt x="585321" y="53427"/>
                  </a:lnTo>
                  <a:lnTo>
                    <a:pt x="597464" y="55496"/>
                  </a:lnTo>
                  <a:lnTo>
                    <a:pt x="610215" y="57432"/>
                  </a:lnTo>
                  <a:lnTo>
                    <a:pt x="623903" y="59036"/>
                  </a:lnTo>
                  <a:lnTo>
                    <a:pt x="638367" y="60435"/>
                  </a:lnTo>
                  <a:lnTo>
                    <a:pt x="653156" y="61981"/>
                  </a:lnTo>
                  <a:lnTo>
                    <a:pt x="667954" y="63864"/>
                  </a:lnTo>
                  <a:lnTo>
                    <a:pt x="682466" y="65789"/>
                  </a:lnTo>
                  <a:lnTo>
                    <a:pt x="696357" y="67096"/>
                  </a:lnTo>
                  <a:lnTo>
                    <a:pt x="709515" y="67464"/>
                  </a:lnTo>
                  <a:lnTo>
                    <a:pt x="722163" y="67219"/>
                  </a:lnTo>
                  <a:lnTo>
                    <a:pt x="734737" y="67123"/>
                  </a:lnTo>
                  <a:lnTo>
                    <a:pt x="747499" y="67611"/>
                  </a:lnTo>
                  <a:lnTo>
                    <a:pt x="760531" y="68619"/>
                  </a:lnTo>
                  <a:lnTo>
                    <a:pt x="773819" y="69768"/>
                  </a:lnTo>
                  <a:lnTo>
                    <a:pt x="787319" y="70803"/>
                  </a:lnTo>
                  <a:lnTo>
                    <a:pt x="800979" y="71634"/>
                  </a:lnTo>
                  <a:lnTo>
                    <a:pt x="814755" y="72258"/>
                  </a:lnTo>
                  <a:lnTo>
                    <a:pt x="828614" y="72710"/>
                  </a:lnTo>
                  <a:lnTo>
                    <a:pt x="842530" y="73029"/>
                  </a:lnTo>
                  <a:lnTo>
                    <a:pt x="856486" y="73250"/>
                  </a:lnTo>
                  <a:lnTo>
                    <a:pt x="870441" y="73392"/>
                  </a:lnTo>
                  <a:lnTo>
                    <a:pt x="883402" y="73130"/>
                  </a:lnTo>
                  <a:lnTo>
                    <a:pt x="893402" y="71205"/>
                  </a:lnTo>
                  <a:lnTo>
                    <a:pt x="899187" y="67116"/>
                  </a:lnTo>
                  <a:lnTo>
                    <a:pt x="900575" y="62001"/>
                  </a:lnTo>
                  <a:lnTo>
                    <a:pt x="898385" y="56361"/>
                  </a:lnTo>
                  <a:lnTo>
                    <a:pt x="893580" y="50518"/>
                  </a:lnTo>
                  <a:lnTo>
                    <a:pt x="886941" y="44867"/>
                  </a:lnTo>
                  <a:lnTo>
                    <a:pt x="879041" y="39603"/>
                  </a:lnTo>
                  <a:lnTo>
                    <a:pt x="870280" y="34588"/>
                  </a:lnTo>
                  <a:lnTo>
                    <a:pt x="860939" y="29458"/>
                  </a:lnTo>
                  <a:lnTo>
                    <a:pt x="851211" y="24005"/>
                  </a:lnTo>
                  <a:lnTo>
                    <a:pt x="841387" y="18190"/>
                  </a:lnTo>
                  <a:lnTo>
                    <a:pt x="831863" y="12054"/>
                  </a:lnTo>
                  <a:lnTo>
                    <a:pt x="822904" y="5713"/>
                  </a:lnTo>
                  <a:lnTo>
                    <a:pt x="817254" y="985"/>
                  </a:lnTo>
                  <a:lnTo>
                    <a:pt x="817617" y="0"/>
                  </a:lnTo>
                  <a:lnTo>
                    <a:pt x="821934" y="1945"/>
                  </a:lnTo>
                  <a:lnTo>
                    <a:pt x="828546" y="5598"/>
                  </a:lnTo>
                  <a:lnTo>
                    <a:pt x="836556" y="9944"/>
                  </a:lnTo>
                  <a:lnTo>
                    <a:pt x="845442" y="14417"/>
                  </a:lnTo>
                  <a:lnTo>
                    <a:pt x="854724" y="18945"/>
                  </a:lnTo>
                  <a:lnTo>
                    <a:pt x="863898" y="23770"/>
                  </a:lnTo>
                  <a:lnTo>
                    <a:pt x="872706" y="29030"/>
                  </a:lnTo>
                  <a:lnTo>
                    <a:pt x="881101" y="34721"/>
                  </a:lnTo>
                  <a:lnTo>
                    <a:pt x="889128" y="40777"/>
                  </a:lnTo>
                  <a:lnTo>
                    <a:pt x="896846" y="47120"/>
                  </a:lnTo>
                  <a:lnTo>
                    <a:pt x="903675" y="53839"/>
                  </a:lnTo>
                  <a:lnTo>
                    <a:pt x="908445" y="61181"/>
                  </a:lnTo>
                  <a:lnTo>
                    <a:pt x="910687" y="69233"/>
                  </a:lnTo>
                  <a:lnTo>
                    <a:pt x="910563" y="77927"/>
                  </a:lnTo>
                  <a:lnTo>
                    <a:pt x="908504" y="87142"/>
                  </a:lnTo>
                  <a:lnTo>
                    <a:pt x="904971" y="96749"/>
                  </a:lnTo>
                  <a:lnTo>
                    <a:pt x="900365" y="106641"/>
                  </a:lnTo>
                  <a:lnTo>
                    <a:pt x="894999" y="116734"/>
                  </a:lnTo>
                  <a:lnTo>
                    <a:pt x="889104" y="126962"/>
                  </a:lnTo>
                  <a:lnTo>
                    <a:pt x="882844" y="137118"/>
                  </a:lnTo>
                  <a:lnTo>
                    <a:pt x="876336" y="146864"/>
                  </a:lnTo>
                  <a:lnTo>
                    <a:pt x="869670" y="156044"/>
                  </a:lnTo>
                  <a:lnTo>
                    <a:pt x="863204" y="164570"/>
                  </a:lnTo>
                  <a:lnTo>
                    <a:pt x="856933" y="173273"/>
                  </a:lnTo>
                  <a:lnTo>
                    <a:pt x="850310" y="184031"/>
                  </a:lnTo>
                  <a:lnTo>
                    <a:pt x="842280" y="200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69036" y="136870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5" y="72340"/>
                  </a:lnTo>
                  <a:lnTo>
                    <a:pt x="177" y="85692"/>
                  </a:lnTo>
                  <a:lnTo>
                    <a:pt x="826" y="99257"/>
                  </a:lnTo>
                  <a:lnTo>
                    <a:pt x="2074" y="112967"/>
                  </a:lnTo>
                  <a:lnTo>
                    <a:pt x="3736" y="126749"/>
                  </a:lnTo>
                  <a:lnTo>
                    <a:pt x="5562" y="142181"/>
                  </a:lnTo>
                  <a:lnTo>
                    <a:pt x="7716" y="163972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63751" y="379025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64940" y="2934"/>
                  </a:lnTo>
                  <a:lnTo>
                    <a:pt x="256593" y="5716"/>
                  </a:lnTo>
                  <a:lnTo>
                    <a:pt x="247894" y="8616"/>
                  </a:lnTo>
                  <a:lnTo>
                    <a:pt x="238773" y="11656"/>
                  </a:lnTo>
                  <a:lnTo>
                    <a:pt x="229278" y="14821"/>
                  </a:lnTo>
                  <a:lnTo>
                    <a:pt x="219486" y="18085"/>
                  </a:lnTo>
                  <a:lnTo>
                    <a:pt x="209472" y="21423"/>
                  </a:lnTo>
                  <a:lnTo>
                    <a:pt x="199299" y="24815"/>
                  </a:lnTo>
                  <a:lnTo>
                    <a:pt x="189012" y="28243"/>
                  </a:lnTo>
                  <a:lnTo>
                    <a:pt x="178648" y="31698"/>
                  </a:lnTo>
                  <a:lnTo>
                    <a:pt x="168230" y="35171"/>
                  </a:lnTo>
                  <a:lnTo>
                    <a:pt x="157776" y="38655"/>
                  </a:lnTo>
                  <a:lnTo>
                    <a:pt x="147298" y="42148"/>
                  </a:lnTo>
                  <a:lnTo>
                    <a:pt x="136803" y="45646"/>
                  </a:lnTo>
                  <a:lnTo>
                    <a:pt x="126297" y="49149"/>
                  </a:lnTo>
                  <a:lnTo>
                    <a:pt x="115783" y="52653"/>
                  </a:lnTo>
                  <a:lnTo>
                    <a:pt x="105265" y="56159"/>
                  </a:lnTo>
                  <a:lnTo>
                    <a:pt x="94738" y="59662"/>
                  </a:lnTo>
                  <a:lnTo>
                    <a:pt x="84042" y="62997"/>
                  </a:lnTo>
                  <a:lnTo>
                    <a:pt x="72868" y="65857"/>
                  </a:lnTo>
                  <a:lnTo>
                    <a:pt x="61102" y="68113"/>
                  </a:lnTo>
                  <a:lnTo>
                    <a:pt x="49194" y="69800"/>
                  </a:lnTo>
                  <a:lnTo>
                    <a:pt x="36792" y="71198"/>
                  </a:lnTo>
                  <a:lnTo>
                    <a:pt x="21687" y="7242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56341" y="517402"/>
              <a:ext cx="254851" cy="266193"/>
            </a:xfrm>
            <a:custGeom>
              <a:avLst/>
              <a:gdLst/>
              <a:ahLst/>
              <a:cxnLst/>
              <a:rect l="0" t="0" r="0" b="0"/>
              <a:pathLst>
                <a:path w="254851" h="266193">
                  <a:moveTo>
                    <a:pt x="2166" y="40608"/>
                  </a:moveTo>
                  <a:lnTo>
                    <a:pt x="5167" y="31874"/>
                  </a:lnTo>
                  <a:lnTo>
                    <a:pt x="8590" y="24167"/>
                  </a:lnTo>
                  <a:lnTo>
                    <a:pt x="12795" y="16779"/>
                  </a:lnTo>
                  <a:lnTo>
                    <a:pt x="18041" y="10036"/>
                  </a:lnTo>
                  <a:lnTo>
                    <a:pt x="24819" y="4802"/>
                  </a:lnTo>
                  <a:lnTo>
                    <a:pt x="33246" y="1441"/>
                  </a:lnTo>
                  <a:lnTo>
                    <a:pt x="42813" y="0"/>
                  </a:lnTo>
                  <a:lnTo>
                    <a:pt x="52608" y="471"/>
                  </a:lnTo>
                  <a:lnTo>
                    <a:pt x="62074" y="2651"/>
                  </a:lnTo>
                  <a:lnTo>
                    <a:pt x="70865" y="6537"/>
                  </a:lnTo>
                  <a:lnTo>
                    <a:pt x="78690" y="12410"/>
                  </a:lnTo>
                  <a:lnTo>
                    <a:pt x="85502" y="20242"/>
                  </a:lnTo>
                  <a:lnTo>
                    <a:pt x="91433" y="29583"/>
                  </a:lnTo>
                  <a:lnTo>
                    <a:pt x="96666" y="39761"/>
                  </a:lnTo>
                  <a:lnTo>
                    <a:pt x="101378" y="50307"/>
                  </a:lnTo>
                  <a:lnTo>
                    <a:pt x="105716" y="60980"/>
                  </a:lnTo>
                  <a:lnTo>
                    <a:pt x="109791" y="71671"/>
                  </a:lnTo>
                  <a:lnTo>
                    <a:pt x="113680" y="82346"/>
                  </a:lnTo>
                  <a:lnTo>
                    <a:pt x="117276" y="93158"/>
                  </a:lnTo>
                  <a:lnTo>
                    <a:pt x="120311" y="104417"/>
                  </a:lnTo>
                  <a:lnTo>
                    <a:pt x="122679" y="116253"/>
                  </a:lnTo>
                  <a:lnTo>
                    <a:pt x="124269" y="128475"/>
                  </a:lnTo>
                  <a:lnTo>
                    <a:pt x="124886" y="140680"/>
                  </a:lnTo>
                  <a:lnTo>
                    <a:pt x="124521" y="152631"/>
                  </a:lnTo>
                  <a:lnTo>
                    <a:pt x="123310" y="164265"/>
                  </a:lnTo>
                  <a:lnTo>
                    <a:pt x="121434" y="175611"/>
                  </a:lnTo>
                  <a:lnTo>
                    <a:pt x="119060" y="186723"/>
                  </a:lnTo>
                  <a:lnTo>
                    <a:pt x="116162" y="197661"/>
                  </a:lnTo>
                  <a:lnTo>
                    <a:pt x="112539" y="208471"/>
                  </a:lnTo>
                  <a:lnTo>
                    <a:pt x="108135" y="219184"/>
                  </a:lnTo>
                  <a:lnTo>
                    <a:pt x="102871" y="229497"/>
                  </a:lnTo>
                  <a:lnTo>
                    <a:pt x="96582" y="238818"/>
                  </a:lnTo>
                  <a:lnTo>
                    <a:pt x="89269" y="246895"/>
                  </a:lnTo>
                  <a:lnTo>
                    <a:pt x="80917" y="253639"/>
                  </a:lnTo>
                  <a:lnTo>
                    <a:pt x="71407" y="258953"/>
                  </a:lnTo>
                  <a:lnTo>
                    <a:pt x="60796" y="262925"/>
                  </a:lnTo>
                  <a:lnTo>
                    <a:pt x="49588" y="265458"/>
                  </a:lnTo>
                  <a:lnTo>
                    <a:pt x="38604" y="266192"/>
                  </a:lnTo>
                  <a:lnTo>
                    <a:pt x="28305" y="265086"/>
                  </a:lnTo>
                  <a:lnTo>
                    <a:pt x="19104" y="262057"/>
                  </a:lnTo>
                  <a:lnTo>
                    <a:pt x="11529" y="256825"/>
                  </a:lnTo>
                  <a:lnTo>
                    <a:pt x="5706" y="249462"/>
                  </a:lnTo>
                  <a:lnTo>
                    <a:pt x="1763" y="240620"/>
                  </a:lnTo>
                  <a:lnTo>
                    <a:pt x="0" y="231316"/>
                  </a:lnTo>
                  <a:lnTo>
                    <a:pt x="371" y="222183"/>
                  </a:lnTo>
                  <a:lnTo>
                    <a:pt x="2719" y="213614"/>
                  </a:lnTo>
                  <a:lnTo>
                    <a:pt x="6952" y="205939"/>
                  </a:lnTo>
                  <a:lnTo>
                    <a:pt x="12838" y="199230"/>
                  </a:lnTo>
                  <a:lnTo>
                    <a:pt x="20212" y="193540"/>
                  </a:lnTo>
                  <a:lnTo>
                    <a:pt x="29054" y="189000"/>
                  </a:lnTo>
                  <a:lnTo>
                    <a:pt x="39219" y="185580"/>
                  </a:lnTo>
                  <a:lnTo>
                    <a:pt x="50296" y="183433"/>
                  </a:lnTo>
                  <a:lnTo>
                    <a:pt x="61724" y="182964"/>
                  </a:lnTo>
                  <a:lnTo>
                    <a:pt x="73148" y="184238"/>
                  </a:lnTo>
                  <a:lnTo>
                    <a:pt x="84429" y="186872"/>
                  </a:lnTo>
                  <a:lnTo>
                    <a:pt x="95536" y="190242"/>
                  </a:lnTo>
                  <a:lnTo>
                    <a:pt x="106489" y="193911"/>
                  </a:lnTo>
                  <a:lnTo>
                    <a:pt x="117320" y="197659"/>
                  </a:lnTo>
                  <a:lnTo>
                    <a:pt x="128059" y="201395"/>
                  </a:lnTo>
                  <a:lnTo>
                    <a:pt x="138738" y="205084"/>
                  </a:lnTo>
                  <a:lnTo>
                    <a:pt x="149538" y="208560"/>
                  </a:lnTo>
                  <a:lnTo>
                    <a:pt x="160782" y="211522"/>
                  </a:lnTo>
                  <a:lnTo>
                    <a:pt x="172605" y="213849"/>
                  </a:lnTo>
                  <a:lnTo>
                    <a:pt x="184949" y="215587"/>
                  </a:lnTo>
                  <a:lnTo>
                    <a:pt x="199178" y="217024"/>
                  </a:lnTo>
                  <a:lnTo>
                    <a:pt x="219900" y="218287"/>
                  </a:lnTo>
                  <a:lnTo>
                    <a:pt x="254850" y="219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11233" y="400082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145" y="67"/>
                  </a:lnTo>
                  <a:lnTo>
                    <a:pt x="93656" y="708"/>
                  </a:lnTo>
                  <a:lnTo>
                    <a:pt x="83350" y="2000"/>
                  </a:lnTo>
                  <a:lnTo>
                    <a:pt x="72876" y="3687"/>
                  </a:lnTo>
                  <a:lnTo>
                    <a:pt x="61884" y="5355"/>
                  </a:lnTo>
                  <a:lnTo>
                    <a:pt x="50260" y="6768"/>
                  </a:lnTo>
                  <a:lnTo>
                    <a:pt x="38652" y="7869"/>
                  </a:lnTo>
                  <a:lnTo>
                    <a:pt x="27232" y="8800"/>
                  </a:lnTo>
                  <a:lnTo>
                    <a:pt x="14995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11233" y="48431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125202" y="10462"/>
                  </a:lnTo>
                  <a:lnTo>
                    <a:pt x="114713" y="9822"/>
                  </a:lnTo>
                  <a:lnTo>
                    <a:pt x="104407" y="8530"/>
                  </a:lnTo>
                  <a:lnTo>
                    <a:pt x="93933" y="6843"/>
                  </a:lnTo>
                  <a:lnTo>
                    <a:pt x="82941" y="5175"/>
                  </a:lnTo>
                  <a:lnTo>
                    <a:pt x="71307" y="3761"/>
                  </a:lnTo>
                  <a:lnTo>
                    <a:pt x="59296" y="2661"/>
                  </a:lnTo>
                  <a:lnTo>
                    <a:pt x="46073" y="1729"/>
                  </a:lnTo>
                  <a:lnTo>
                    <a:pt x="28239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58673" y="463253"/>
              <a:ext cx="558012" cy="21058"/>
            </a:xfrm>
            <a:custGeom>
              <a:avLst/>
              <a:gdLst/>
              <a:ahLst/>
              <a:cxnLst/>
              <a:rect l="0" t="0" r="0" b="0"/>
              <a:pathLst>
                <a:path w="558012" h="21058">
                  <a:moveTo>
                    <a:pt x="0" y="0"/>
                  </a:moveTo>
                  <a:lnTo>
                    <a:pt x="11802" y="0"/>
                  </a:lnTo>
                  <a:lnTo>
                    <a:pt x="23572" y="0"/>
                  </a:lnTo>
                  <a:lnTo>
                    <a:pt x="36462" y="5"/>
                  </a:lnTo>
                  <a:lnTo>
                    <a:pt x="50310" y="178"/>
                  </a:lnTo>
                  <a:lnTo>
                    <a:pt x="64638" y="826"/>
                  </a:lnTo>
                  <a:lnTo>
                    <a:pt x="79112" y="2075"/>
                  </a:lnTo>
                  <a:lnTo>
                    <a:pt x="93735" y="3728"/>
                  </a:lnTo>
                  <a:lnTo>
                    <a:pt x="108759" y="5376"/>
                  </a:lnTo>
                  <a:lnTo>
                    <a:pt x="124302" y="6783"/>
                  </a:lnTo>
                  <a:lnTo>
                    <a:pt x="140179" y="8049"/>
                  </a:lnTo>
                  <a:lnTo>
                    <a:pt x="155998" y="9505"/>
                  </a:lnTo>
                  <a:lnTo>
                    <a:pt x="171534" y="11332"/>
                  </a:lnTo>
                  <a:lnTo>
                    <a:pt x="186901" y="13389"/>
                  </a:lnTo>
                  <a:lnTo>
                    <a:pt x="202439" y="15317"/>
                  </a:lnTo>
                  <a:lnTo>
                    <a:pt x="218332" y="16911"/>
                  </a:lnTo>
                  <a:lnTo>
                    <a:pt x="234447" y="18133"/>
                  </a:lnTo>
                  <a:lnTo>
                    <a:pt x="250426" y="19029"/>
                  </a:lnTo>
                  <a:lnTo>
                    <a:pt x="266067" y="19666"/>
                  </a:lnTo>
                  <a:lnTo>
                    <a:pt x="281334" y="20111"/>
                  </a:lnTo>
                  <a:lnTo>
                    <a:pt x="296271" y="20417"/>
                  </a:lnTo>
                  <a:lnTo>
                    <a:pt x="310954" y="20626"/>
                  </a:lnTo>
                  <a:lnTo>
                    <a:pt x="325611" y="20767"/>
                  </a:lnTo>
                  <a:lnTo>
                    <a:pt x="340605" y="20863"/>
                  </a:lnTo>
                  <a:lnTo>
                    <a:pt x="356101" y="20927"/>
                  </a:lnTo>
                  <a:lnTo>
                    <a:pt x="371933" y="20970"/>
                  </a:lnTo>
                  <a:lnTo>
                    <a:pt x="387716" y="20999"/>
                  </a:lnTo>
                  <a:lnTo>
                    <a:pt x="403226" y="21019"/>
                  </a:lnTo>
                  <a:lnTo>
                    <a:pt x="418572" y="21031"/>
                  </a:lnTo>
                  <a:lnTo>
                    <a:pt x="434096" y="21040"/>
                  </a:lnTo>
                  <a:lnTo>
                    <a:pt x="449980" y="21046"/>
                  </a:lnTo>
                  <a:lnTo>
                    <a:pt x="466088" y="21050"/>
                  </a:lnTo>
                  <a:lnTo>
                    <a:pt x="482063" y="21052"/>
                  </a:lnTo>
                  <a:lnTo>
                    <a:pt x="497682" y="21054"/>
                  </a:lnTo>
                  <a:lnTo>
                    <a:pt x="512307" y="21055"/>
                  </a:lnTo>
                  <a:lnTo>
                    <a:pt x="526240" y="21056"/>
                  </a:lnTo>
                  <a:lnTo>
                    <a:pt x="540701" y="21057"/>
                  </a:lnTo>
                  <a:lnTo>
                    <a:pt x="55801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903845" y="579067"/>
            <a:ext cx="191741" cy="336913"/>
            <a:chOff x="3903845" y="579067"/>
            <a:chExt cx="191741" cy="336913"/>
          </a:xfrm>
        </p:grpSpPr>
        <p:sp>
          <p:nvSpPr>
            <p:cNvPr id="40" name="Freeform 39"/>
            <p:cNvSpPr/>
            <p:nvPr/>
          </p:nvSpPr>
          <p:spPr>
            <a:xfrm>
              <a:off x="4074528" y="57906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21057" y="11735"/>
                  </a:lnTo>
                  <a:lnTo>
                    <a:pt x="21057" y="22864"/>
                  </a:lnTo>
                  <a:lnTo>
                    <a:pt x="21057" y="34462"/>
                  </a:lnTo>
                  <a:lnTo>
                    <a:pt x="21057" y="46623"/>
                  </a:lnTo>
                  <a:lnTo>
                    <a:pt x="21057" y="59283"/>
                  </a:lnTo>
                  <a:lnTo>
                    <a:pt x="21053" y="72339"/>
                  </a:lnTo>
                  <a:lnTo>
                    <a:pt x="20880" y="85691"/>
                  </a:lnTo>
                  <a:lnTo>
                    <a:pt x="20232" y="99257"/>
                  </a:lnTo>
                  <a:lnTo>
                    <a:pt x="18983" y="112976"/>
                  </a:lnTo>
                  <a:lnTo>
                    <a:pt x="17330" y="126968"/>
                  </a:lnTo>
                  <a:lnTo>
                    <a:pt x="15682" y="141507"/>
                  </a:lnTo>
                  <a:lnTo>
                    <a:pt x="14279" y="156694"/>
                  </a:lnTo>
                  <a:lnTo>
                    <a:pt x="13187" y="172318"/>
                  </a:lnTo>
                  <a:lnTo>
                    <a:pt x="12379" y="187959"/>
                  </a:lnTo>
                  <a:lnTo>
                    <a:pt x="11800" y="203370"/>
                  </a:lnTo>
                  <a:lnTo>
                    <a:pt x="11395" y="218481"/>
                  </a:lnTo>
                  <a:lnTo>
                    <a:pt x="11116" y="233313"/>
                  </a:lnTo>
                  <a:lnTo>
                    <a:pt x="10920" y="247916"/>
                  </a:lnTo>
                  <a:lnTo>
                    <a:pt x="10617" y="262180"/>
                  </a:lnTo>
                  <a:lnTo>
                    <a:pt x="9881" y="275845"/>
                  </a:lnTo>
                  <a:lnTo>
                    <a:pt x="8574" y="288805"/>
                  </a:lnTo>
                  <a:lnTo>
                    <a:pt x="6873" y="300667"/>
                  </a:lnTo>
                  <a:lnTo>
                    <a:pt x="5016" y="311841"/>
                  </a:lnTo>
                  <a:lnTo>
                    <a:pt x="2836" y="32330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03845" y="621181"/>
              <a:ext cx="181213" cy="187226"/>
            </a:xfrm>
            <a:custGeom>
              <a:avLst/>
              <a:gdLst/>
              <a:ahLst/>
              <a:cxnLst/>
              <a:rect l="0" t="0" r="0" b="0"/>
              <a:pathLst>
                <a:path w="181213" h="187226">
                  <a:moveTo>
                    <a:pt x="181212" y="115813"/>
                  </a:moveTo>
                  <a:lnTo>
                    <a:pt x="172410" y="118814"/>
                  </a:lnTo>
                  <a:lnTo>
                    <a:pt x="164064" y="122237"/>
                  </a:lnTo>
                  <a:lnTo>
                    <a:pt x="155365" y="126428"/>
                  </a:lnTo>
                  <a:lnTo>
                    <a:pt x="146244" y="131155"/>
                  </a:lnTo>
                  <a:lnTo>
                    <a:pt x="136749" y="135988"/>
                  </a:lnTo>
                  <a:lnTo>
                    <a:pt x="126953" y="140670"/>
                  </a:lnTo>
                  <a:lnTo>
                    <a:pt x="116766" y="145279"/>
                  </a:lnTo>
                  <a:lnTo>
                    <a:pt x="105943" y="150129"/>
                  </a:lnTo>
                  <a:lnTo>
                    <a:pt x="94409" y="155386"/>
                  </a:lnTo>
                  <a:lnTo>
                    <a:pt x="82391" y="160899"/>
                  </a:lnTo>
                  <a:lnTo>
                    <a:pt x="70326" y="166300"/>
                  </a:lnTo>
                  <a:lnTo>
                    <a:pt x="58469" y="171379"/>
                  </a:lnTo>
                  <a:lnTo>
                    <a:pt x="46897" y="176094"/>
                  </a:lnTo>
                  <a:lnTo>
                    <a:pt x="35595" y="180488"/>
                  </a:lnTo>
                  <a:lnTo>
                    <a:pt x="24518" y="184592"/>
                  </a:lnTo>
                  <a:lnTo>
                    <a:pt x="13907" y="187225"/>
                  </a:lnTo>
                  <a:lnTo>
                    <a:pt x="5404" y="185921"/>
                  </a:lnTo>
                  <a:lnTo>
                    <a:pt x="867" y="180853"/>
                  </a:lnTo>
                  <a:lnTo>
                    <a:pt x="0" y="174472"/>
                  </a:lnTo>
                  <a:lnTo>
                    <a:pt x="1627" y="167588"/>
                  </a:lnTo>
                  <a:lnTo>
                    <a:pt x="4566" y="160122"/>
                  </a:lnTo>
                  <a:lnTo>
                    <a:pt x="8079" y="151995"/>
                  </a:lnTo>
                  <a:lnTo>
                    <a:pt x="11957" y="143255"/>
                  </a:lnTo>
                  <a:lnTo>
                    <a:pt x="16343" y="134015"/>
                  </a:lnTo>
                  <a:lnTo>
                    <a:pt x="21303" y="124392"/>
                  </a:lnTo>
                  <a:lnTo>
                    <a:pt x="26624" y="114491"/>
                  </a:lnTo>
                  <a:lnTo>
                    <a:pt x="31899" y="104392"/>
                  </a:lnTo>
                  <a:lnTo>
                    <a:pt x="36895" y="94155"/>
                  </a:lnTo>
                  <a:lnTo>
                    <a:pt x="41557" y="83825"/>
                  </a:lnTo>
                  <a:lnTo>
                    <a:pt x="45915" y="73429"/>
                  </a:lnTo>
                  <a:lnTo>
                    <a:pt x="50026" y="62995"/>
                  </a:lnTo>
                  <a:lnTo>
                    <a:pt x="53800" y="52605"/>
                  </a:lnTo>
                  <a:lnTo>
                    <a:pt x="57364" y="41174"/>
                  </a:lnTo>
                  <a:lnTo>
                    <a:pt x="61033" y="25462"/>
                  </a:lnTo>
                  <a:lnTo>
                    <a:pt x="6539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4695709" y="390036"/>
            <a:ext cx="1291829" cy="294317"/>
          </a:xfrm>
          <a:custGeom>
            <a:avLst/>
            <a:gdLst/>
            <a:ahLst/>
            <a:cxnLst/>
            <a:rect l="0" t="0" r="0" b="0"/>
            <a:pathLst>
              <a:path w="1291829" h="294317">
                <a:moveTo>
                  <a:pt x="0" y="62689"/>
                </a:moveTo>
                <a:lnTo>
                  <a:pt x="8869" y="65556"/>
                </a:lnTo>
                <a:lnTo>
                  <a:pt x="17856" y="67698"/>
                </a:lnTo>
                <a:lnTo>
                  <a:pt x="27851" y="69301"/>
                </a:lnTo>
                <a:lnTo>
                  <a:pt x="38832" y="70481"/>
                </a:lnTo>
                <a:lnTo>
                  <a:pt x="50643" y="71330"/>
                </a:lnTo>
                <a:lnTo>
                  <a:pt x="63102" y="71927"/>
                </a:lnTo>
                <a:lnTo>
                  <a:pt x="76039" y="72342"/>
                </a:lnTo>
                <a:lnTo>
                  <a:pt x="89321" y="72626"/>
                </a:lnTo>
                <a:lnTo>
                  <a:pt x="102842" y="72819"/>
                </a:lnTo>
                <a:lnTo>
                  <a:pt x="116530" y="72950"/>
                </a:lnTo>
                <a:lnTo>
                  <a:pt x="130332" y="73038"/>
                </a:lnTo>
                <a:lnTo>
                  <a:pt x="144212" y="73097"/>
                </a:lnTo>
                <a:lnTo>
                  <a:pt x="158143" y="73137"/>
                </a:lnTo>
                <a:lnTo>
                  <a:pt x="172110" y="73164"/>
                </a:lnTo>
                <a:lnTo>
                  <a:pt x="186100" y="73182"/>
                </a:lnTo>
                <a:lnTo>
                  <a:pt x="200106" y="73194"/>
                </a:lnTo>
                <a:lnTo>
                  <a:pt x="214123" y="73202"/>
                </a:lnTo>
                <a:lnTo>
                  <a:pt x="228147" y="73211"/>
                </a:lnTo>
                <a:lnTo>
                  <a:pt x="242176" y="73388"/>
                </a:lnTo>
                <a:lnTo>
                  <a:pt x="256206" y="74038"/>
                </a:lnTo>
                <a:lnTo>
                  <a:pt x="270245" y="75284"/>
                </a:lnTo>
                <a:lnTo>
                  <a:pt x="284453" y="76765"/>
                </a:lnTo>
                <a:lnTo>
                  <a:pt x="299137" y="77766"/>
                </a:lnTo>
                <a:lnTo>
                  <a:pt x="314423" y="77920"/>
                </a:lnTo>
                <a:lnTo>
                  <a:pt x="330112" y="77361"/>
                </a:lnTo>
                <a:lnTo>
                  <a:pt x="345799" y="76520"/>
                </a:lnTo>
                <a:lnTo>
                  <a:pt x="361243" y="75696"/>
                </a:lnTo>
                <a:lnTo>
                  <a:pt x="376547" y="75008"/>
                </a:lnTo>
                <a:lnTo>
                  <a:pt x="392041" y="74480"/>
                </a:lnTo>
                <a:lnTo>
                  <a:pt x="407910" y="74093"/>
                </a:lnTo>
                <a:lnTo>
                  <a:pt x="424178" y="73818"/>
                </a:lnTo>
                <a:lnTo>
                  <a:pt x="440792" y="73626"/>
                </a:lnTo>
                <a:lnTo>
                  <a:pt x="457677" y="73494"/>
                </a:lnTo>
                <a:lnTo>
                  <a:pt x="474764" y="73404"/>
                </a:lnTo>
                <a:lnTo>
                  <a:pt x="491994" y="73342"/>
                </a:lnTo>
                <a:lnTo>
                  <a:pt x="509325" y="73301"/>
                </a:lnTo>
                <a:lnTo>
                  <a:pt x="526726" y="73274"/>
                </a:lnTo>
                <a:lnTo>
                  <a:pt x="544174" y="73255"/>
                </a:lnTo>
                <a:lnTo>
                  <a:pt x="561655" y="73242"/>
                </a:lnTo>
                <a:lnTo>
                  <a:pt x="579158" y="73234"/>
                </a:lnTo>
                <a:lnTo>
                  <a:pt x="596675" y="73229"/>
                </a:lnTo>
                <a:lnTo>
                  <a:pt x="614199" y="73229"/>
                </a:lnTo>
                <a:lnTo>
                  <a:pt x="631560" y="73400"/>
                </a:lnTo>
                <a:lnTo>
                  <a:pt x="648450" y="74046"/>
                </a:lnTo>
                <a:lnTo>
                  <a:pt x="664743" y="75294"/>
                </a:lnTo>
                <a:lnTo>
                  <a:pt x="680634" y="76946"/>
                </a:lnTo>
                <a:lnTo>
                  <a:pt x="696530" y="78594"/>
                </a:lnTo>
                <a:lnTo>
                  <a:pt x="712673" y="79996"/>
                </a:lnTo>
                <a:lnTo>
                  <a:pt x="729127" y="81089"/>
                </a:lnTo>
                <a:lnTo>
                  <a:pt x="745866" y="81897"/>
                </a:lnTo>
                <a:lnTo>
                  <a:pt x="762835" y="82475"/>
                </a:lnTo>
                <a:lnTo>
                  <a:pt x="779977" y="82879"/>
                </a:lnTo>
                <a:lnTo>
                  <a:pt x="797245" y="83159"/>
                </a:lnTo>
                <a:lnTo>
                  <a:pt x="814592" y="83355"/>
                </a:lnTo>
                <a:lnTo>
                  <a:pt x="831664" y="83657"/>
                </a:lnTo>
                <a:lnTo>
                  <a:pt x="847827" y="84393"/>
                </a:lnTo>
                <a:lnTo>
                  <a:pt x="862813" y="85701"/>
                </a:lnTo>
                <a:lnTo>
                  <a:pt x="876843" y="87393"/>
                </a:lnTo>
                <a:lnTo>
                  <a:pt x="890419" y="89068"/>
                </a:lnTo>
                <a:lnTo>
                  <a:pt x="903890" y="90488"/>
                </a:lnTo>
                <a:lnTo>
                  <a:pt x="917415" y="91593"/>
                </a:lnTo>
                <a:lnTo>
                  <a:pt x="931042" y="92409"/>
                </a:lnTo>
                <a:lnTo>
                  <a:pt x="944772" y="92992"/>
                </a:lnTo>
                <a:lnTo>
                  <a:pt x="958588" y="93401"/>
                </a:lnTo>
                <a:lnTo>
                  <a:pt x="972469" y="93683"/>
                </a:lnTo>
                <a:lnTo>
                  <a:pt x="986399" y="93875"/>
                </a:lnTo>
                <a:lnTo>
                  <a:pt x="1000362" y="94006"/>
                </a:lnTo>
                <a:lnTo>
                  <a:pt x="1014350" y="94094"/>
                </a:lnTo>
                <a:lnTo>
                  <a:pt x="1028354" y="94154"/>
                </a:lnTo>
                <a:lnTo>
                  <a:pt x="1042369" y="94194"/>
                </a:lnTo>
                <a:lnTo>
                  <a:pt x="1056391" y="94220"/>
                </a:lnTo>
                <a:lnTo>
                  <a:pt x="1070420" y="94238"/>
                </a:lnTo>
                <a:lnTo>
                  <a:pt x="1084450" y="94250"/>
                </a:lnTo>
                <a:lnTo>
                  <a:pt x="1098484" y="94258"/>
                </a:lnTo>
                <a:lnTo>
                  <a:pt x="1112514" y="94268"/>
                </a:lnTo>
                <a:lnTo>
                  <a:pt x="1126377" y="94445"/>
                </a:lnTo>
                <a:lnTo>
                  <a:pt x="1139765" y="95095"/>
                </a:lnTo>
                <a:lnTo>
                  <a:pt x="1152558" y="96346"/>
                </a:lnTo>
                <a:lnTo>
                  <a:pt x="1165115" y="97999"/>
                </a:lnTo>
                <a:lnTo>
                  <a:pt x="1178153" y="99648"/>
                </a:lnTo>
                <a:lnTo>
                  <a:pt x="1192037" y="101051"/>
                </a:lnTo>
                <a:lnTo>
                  <a:pt x="1206634" y="102145"/>
                </a:lnTo>
                <a:lnTo>
                  <a:pt x="1221513" y="102953"/>
                </a:lnTo>
                <a:lnTo>
                  <a:pt x="1236352" y="103517"/>
                </a:lnTo>
                <a:lnTo>
                  <a:pt x="1250214" y="103404"/>
                </a:lnTo>
                <a:lnTo>
                  <a:pt x="1261539" y="101739"/>
                </a:lnTo>
                <a:lnTo>
                  <a:pt x="1269688" y="98179"/>
                </a:lnTo>
                <a:lnTo>
                  <a:pt x="1274528" y="93178"/>
                </a:lnTo>
                <a:lnTo>
                  <a:pt x="1275979" y="87673"/>
                </a:lnTo>
                <a:lnTo>
                  <a:pt x="1274367" y="82266"/>
                </a:lnTo>
                <a:lnTo>
                  <a:pt x="1270425" y="77028"/>
                </a:lnTo>
                <a:lnTo>
                  <a:pt x="1265057" y="71686"/>
                </a:lnTo>
                <a:lnTo>
                  <a:pt x="1258903" y="66061"/>
                </a:lnTo>
                <a:lnTo>
                  <a:pt x="1252168" y="60114"/>
                </a:lnTo>
                <a:lnTo>
                  <a:pt x="1244744" y="53882"/>
                </a:lnTo>
                <a:lnTo>
                  <a:pt x="1236603" y="47424"/>
                </a:lnTo>
                <a:lnTo>
                  <a:pt x="1227830" y="40797"/>
                </a:lnTo>
                <a:lnTo>
                  <a:pt x="1218555" y="34047"/>
                </a:lnTo>
                <a:lnTo>
                  <a:pt x="1208908" y="27213"/>
                </a:lnTo>
                <a:lnTo>
                  <a:pt x="1199157" y="20319"/>
                </a:lnTo>
                <a:lnTo>
                  <a:pt x="1189691" y="13384"/>
                </a:lnTo>
                <a:lnTo>
                  <a:pt x="1180774" y="6471"/>
                </a:lnTo>
                <a:lnTo>
                  <a:pt x="1175157" y="1315"/>
                </a:lnTo>
                <a:lnTo>
                  <a:pt x="1175546" y="0"/>
                </a:lnTo>
                <a:lnTo>
                  <a:pt x="1179884" y="1738"/>
                </a:lnTo>
                <a:lnTo>
                  <a:pt x="1186679" y="5441"/>
                </a:lnTo>
                <a:lnTo>
                  <a:pt x="1195343" y="10366"/>
                </a:lnTo>
                <a:lnTo>
                  <a:pt x="1205485" y="16053"/>
                </a:lnTo>
                <a:lnTo>
                  <a:pt x="1216595" y="22384"/>
                </a:lnTo>
                <a:lnTo>
                  <a:pt x="1228066" y="29493"/>
                </a:lnTo>
                <a:lnTo>
                  <a:pt x="1239527" y="37395"/>
                </a:lnTo>
                <a:lnTo>
                  <a:pt x="1250667" y="45828"/>
                </a:lnTo>
                <a:lnTo>
                  <a:pt x="1261151" y="54337"/>
                </a:lnTo>
                <a:lnTo>
                  <a:pt x="1270855" y="62659"/>
                </a:lnTo>
                <a:lnTo>
                  <a:pt x="1279354" y="70874"/>
                </a:lnTo>
                <a:lnTo>
                  <a:pt x="1285860" y="79304"/>
                </a:lnTo>
                <a:lnTo>
                  <a:pt x="1290110" y="88119"/>
                </a:lnTo>
                <a:lnTo>
                  <a:pt x="1291828" y="97175"/>
                </a:lnTo>
                <a:lnTo>
                  <a:pt x="1290488" y="106109"/>
                </a:lnTo>
                <a:lnTo>
                  <a:pt x="1286107" y="114717"/>
                </a:lnTo>
                <a:lnTo>
                  <a:pt x="1279285" y="123125"/>
                </a:lnTo>
                <a:lnTo>
                  <a:pt x="1270896" y="131684"/>
                </a:lnTo>
                <a:lnTo>
                  <a:pt x="1261597" y="140591"/>
                </a:lnTo>
                <a:lnTo>
                  <a:pt x="1251783" y="149878"/>
                </a:lnTo>
                <a:lnTo>
                  <a:pt x="1241677" y="159499"/>
                </a:lnTo>
                <a:lnTo>
                  <a:pt x="1231398" y="169382"/>
                </a:lnTo>
                <a:lnTo>
                  <a:pt x="1220855" y="179460"/>
                </a:lnTo>
                <a:lnTo>
                  <a:pt x="1209775" y="189679"/>
                </a:lnTo>
                <a:lnTo>
                  <a:pt x="1198060" y="199991"/>
                </a:lnTo>
                <a:lnTo>
                  <a:pt x="1185919" y="210204"/>
                </a:lnTo>
                <a:lnTo>
                  <a:pt x="1173768" y="219987"/>
                </a:lnTo>
                <a:lnTo>
                  <a:pt x="1161858" y="229202"/>
                </a:lnTo>
                <a:lnTo>
                  <a:pt x="1150421" y="238034"/>
                </a:lnTo>
                <a:lnTo>
                  <a:pt x="1139739" y="246885"/>
                </a:lnTo>
                <a:lnTo>
                  <a:pt x="1129900" y="255978"/>
                </a:lnTo>
                <a:lnTo>
                  <a:pt x="1121112" y="264916"/>
                </a:lnTo>
                <a:lnTo>
                  <a:pt x="1112943" y="273652"/>
                </a:lnTo>
                <a:lnTo>
                  <a:pt x="1104673" y="282959"/>
                </a:lnTo>
                <a:lnTo>
                  <a:pt x="1094964" y="29431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3938359" y="126341"/>
            <a:ext cx="304626" cy="295721"/>
          </a:xfrm>
          <a:custGeom>
            <a:avLst/>
            <a:gdLst/>
            <a:ahLst/>
            <a:cxnLst/>
            <a:rect l="0" t="0" r="0" b="0"/>
            <a:pathLst>
              <a:path w="304626" h="295721">
                <a:moveTo>
                  <a:pt x="51941" y="0"/>
                </a:moveTo>
                <a:lnTo>
                  <a:pt x="49008" y="8802"/>
                </a:lnTo>
                <a:lnTo>
                  <a:pt x="46225" y="17149"/>
                </a:lnTo>
                <a:lnTo>
                  <a:pt x="43321" y="25774"/>
                </a:lnTo>
                <a:lnTo>
                  <a:pt x="40131" y="32180"/>
                </a:lnTo>
                <a:lnTo>
                  <a:pt x="37337" y="33362"/>
                </a:lnTo>
                <a:lnTo>
                  <a:pt x="36361" y="30705"/>
                </a:lnTo>
                <a:lnTo>
                  <a:pt x="37425" y="25907"/>
                </a:lnTo>
                <a:lnTo>
                  <a:pt x="40360" y="20165"/>
                </a:lnTo>
                <a:lnTo>
                  <a:pt x="45054" y="14340"/>
                </a:lnTo>
                <a:lnTo>
                  <a:pt x="51276" y="8856"/>
                </a:lnTo>
                <a:lnTo>
                  <a:pt x="58551" y="4312"/>
                </a:lnTo>
                <a:lnTo>
                  <a:pt x="66272" y="1599"/>
                </a:lnTo>
                <a:lnTo>
                  <a:pt x="74056" y="1027"/>
                </a:lnTo>
                <a:lnTo>
                  <a:pt x="81738" y="2418"/>
                </a:lnTo>
                <a:lnTo>
                  <a:pt x="89277" y="5401"/>
                </a:lnTo>
                <a:lnTo>
                  <a:pt x="96682" y="9592"/>
                </a:lnTo>
                <a:lnTo>
                  <a:pt x="103977" y="14826"/>
                </a:lnTo>
                <a:lnTo>
                  <a:pt x="111189" y="21153"/>
                </a:lnTo>
                <a:lnTo>
                  <a:pt x="118337" y="28520"/>
                </a:lnTo>
                <a:lnTo>
                  <a:pt x="125274" y="36922"/>
                </a:lnTo>
                <a:lnTo>
                  <a:pt x="131707" y="46472"/>
                </a:lnTo>
                <a:lnTo>
                  <a:pt x="137510" y="57122"/>
                </a:lnTo>
                <a:lnTo>
                  <a:pt x="142558" y="68698"/>
                </a:lnTo>
                <a:lnTo>
                  <a:pt x="146652" y="80994"/>
                </a:lnTo>
                <a:lnTo>
                  <a:pt x="149769" y="93815"/>
                </a:lnTo>
                <a:lnTo>
                  <a:pt x="151880" y="106847"/>
                </a:lnTo>
                <a:lnTo>
                  <a:pt x="152856" y="119669"/>
                </a:lnTo>
                <a:lnTo>
                  <a:pt x="152735" y="132069"/>
                </a:lnTo>
                <a:lnTo>
                  <a:pt x="151690" y="144022"/>
                </a:lnTo>
                <a:lnTo>
                  <a:pt x="149925" y="155589"/>
                </a:lnTo>
                <a:lnTo>
                  <a:pt x="147626" y="166859"/>
                </a:lnTo>
                <a:lnTo>
                  <a:pt x="144778" y="178073"/>
                </a:lnTo>
                <a:lnTo>
                  <a:pt x="141189" y="189603"/>
                </a:lnTo>
                <a:lnTo>
                  <a:pt x="136812" y="201616"/>
                </a:lnTo>
                <a:lnTo>
                  <a:pt x="131736" y="213787"/>
                </a:lnTo>
                <a:lnTo>
                  <a:pt x="126104" y="225425"/>
                </a:lnTo>
                <a:lnTo>
                  <a:pt x="120056" y="236177"/>
                </a:lnTo>
                <a:lnTo>
                  <a:pt x="113707" y="246022"/>
                </a:lnTo>
                <a:lnTo>
                  <a:pt x="107146" y="255095"/>
                </a:lnTo>
                <a:lnTo>
                  <a:pt x="100433" y="263564"/>
                </a:lnTo>
                <a:lnTo>
                  <a:pt x="93451" y="271421"/>
                </a:lnTo>
                <a:lnTo>
                  <a:pt x="85925" y="278486"/>
                </a:lnTo>
                <a:lnTo>
                  <a:pt x="77743" y="284716"/>
                </a:lnTo>
                <a:lnTo>
                  <a:pt x="68788" y="289884"/>
                </a:lnTo>
                <a:lnTo>
                  <a:pt x="58867" y="293526"/>
                </a:lnTo>
                <a:lnTo>
                  <a:pt x="47981" y="295518"/>
                </a:lnTo>
                <a:lnTo>
                  <a:pt x="36756" y="295720"/>
                </a:lnTo>
                <a:lnTo>
                  <a:pt x="26293" y="293810"/>
                </a:lnTo>
                <a:lnTo>
                  <a:pt x="17161" y="289820"/>
                </a:lnTo>
                <a:lnTo>
                  <a:pt x="9729" y="284057"/>
                </a:lnTo>
                <a:lnTo>
                  <a:pt x="4411" y="276910"/>
                </a:lnTo>
                <a:lnTo>
                  <a:pt x="1214" y="268741"/>
                </a:lnTo>
                <a:lnTo>
                  <a:pt x="0" y="260005"/>
                </a:lnTo>
                <a:lnTo>
                  <a:pt x="681" y="251229"/>
                </a:lnTo>
                <a:lnTo>
                  <a:pt x="3035" y="242707"/>
                </a:lnTo>
                <a:lnTo>
                  <a:pt x="7221" y="234682"/>
                </a:lnTo>
                <a:lnTo>
                  <a:pt x="13835" y="227438"/>
                </a:lnTo>
                <a:lnTo>
                  <a:pt x="22985" y="221051"/>
                </a:lnTo>
                <a:lnTo>
                  <a:pt x="34196" y="215592"/>
                </a:lnTo>
                <a:lnTo>
                  <a:pt x="46702" y="211215"/>
                </a:lnTo>
                <a:lnTo>
                  <a:pt x="59926" y="207898"/>
                </a:lnTo>
                <a:lnTo>
                  <a:pt x="73531" y="205482"/>
                </a:lnTo>
                <a:lnTo>
                  <a:pt x="87336" y="203769"/>
                </a:lnTo>
                <a:lnTo>
                  <a:pt x="101251" y="202581"/>
                </a:lnTo>
                <a:lnTo>
                  <a:pt x="115391" y="201933"/>
                </a:lnTo>
                <a:lnTo>
                  <a:pt x="130037" y="202022"/>
                </a:lnTo>
                <a:lnTo>
                  <a:pt x="145305" y="202901"/>
                </a:lnTo>
                <a:lnTo>
                  <a:pt x="161154" y="204644"/>
                </a:lnTo>
                <a:lnTo>
                  <a:pt x="177480" y="207417"/>
                </a:lnTo>
                <a:lnTo>
                  <a:pt x="194164" y="211206"/>
                </a:lnTo>
                <a:lnTo>
                  <a:pt x="210944" y="215700"/>
                </a:lnTo>
                <a:lnTo>
                  <a:pt x="227437" y="220401"/>
                </a:lnTo>
                <a:lnTo>
                  <a:pt x="243436" y="224999"/>
                </a:lnTo>
                <a:lnTo>
                  <a:pt x="258331" y="229233"/>
                </a:lnTo>
                <a:lnTo>
                  <a:pt x="272482" y="233222"/>
                </a:lnTo>
                <a:lnTo>
                  <a:pt x="287129" y="237311"/>
                </a:lnTo>
                <a:lnTo>
                  <a:pt x="304625" y="24215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6407337" y="230457"/>
            <a:ext cx="457244" cy="627589"/>
          </a:xfrm>
          <a:custGeom>
            <a:avLst/>
            <a:gdLst/>
            <a:ahLst/>
            <a:cxnLst/>
            <a:rect l="0" t="0" r="0" b="0"/>
            <a:pathLst>
              <a:path w="457244" h="627589">
                <a:moveTo>
                  <a:pt x="109803" y="11698"/>
                </a:moveTo>
                <a:lnTo>
                  <a:pt x="104002" y="20566"/>
                </a:lnTo>
                <a:lnTo>
                  <a:pt x="99079" y="29553"/>
                </a:lnTo>
                <a:lnTo>
                  <a:pt x="94571" y="39548"/>
                </a:lnTo>
                <a:lnTo>
                  <a:pt x="90178" y="50529"/>
                </a:lnTo>
                <a:lnTo>
                  <a:pt x="85515" y="62341"/>
                </a:lnTo>
                <a:lnTo>
                  <a:pt x="80401" y="74795"/>
                </a:lnTo>
                <a:lnTo>
                  <a:pt x="74823" y="87559"/>
                </a:lnTo>
                <a:lnTo>
                  <a:pt x="68851" y="100192"/>
                </a:lnTo>
                <a:lnTo>
                  <a:pt x="62570" y="112418"/>
                </a:lnTo>
                <a:lnTo>
                  <a:pt x="55992" y="122670"/>
                </a:lnTo>
                <a:lnTo>
                  <a:pt x="49845" y="128246"/>
                </a:lnTo>
                <a:lnTo>
                  <a:pt x="45587" y="128492"/>
                </a:lnTo>
                <a:lnTo>
                  <a:pt x="43762" y="124383"/>
                </a:lnTo>
                <a:lnTo>
                  <a:pt x="44212" y="117122"/>
                </a:lnTo>
                <a:lnTo>
                  <a:pt x="46516" y="107836"/>
                </a:lnTo>
                <a:lnTo>
                  <a:pt x="50226" y="97527"/>
                </a:lnTo>
                <a:lnTo>
                  <a:pt x="54956" y="86815"/>
                </a:lnTo>
                <a:lnTo>
                  <a:pt x="60409" y="76161"/>
                </a:lnTo>
                <a:lnTo>
                  <a:pt x="66365" y="65995"/>
                </a:lnTo>
                <a:lnTo>
                  <a:pt x="72669" y="56485"/>
                </a:lnTo>
                <a:lnTo>
                  <a:pt x="79377" y="47605"/>
                </a:lnTo>
                <a:lnTo>
                  <a:pt x="86719" y="39244"/>
                </a:lnTo>
                <a:lnTo>
                  <a:pt x="94773" y="31285"/>
                </a:lnTo>
                <a:lnTo>
                  <a:pt x="103472" y="23785"/>
                </a:lnTo>
                <a:lnTo>
                  <a:pt x="112691" y="16966"/>
                </a:lnTo>
                <a:lnTo>
                  <a:pt x="122300" y="10904"/>
                </a:lnTo>
                <a:lnTo>
                  <a:pt x="132194" y="5850"/>
                </a:lnTo>
                <a:lnTo>
                  <a:pt x="142289" y="2285"/>
                </a:lnTo>
                <a:lnTo>
                  <a:pt x="152517" y="340"/>
                </a:lnTo>
                <a:lnTo>
                  <a:pt x="162674" y="0"/>
                </a:lnTo>
                <a:lnTo>
                  <a:pt x="172420" y="1285"/>
                </a:lnTo>
                <a:lnTo>
                  <a:pt x="181606" y="4042"/>
                </a:lnTo>
                <a:lnTo>
                  <a:pt x="190248" y="8163"/>
                </a:lnTo>
                <a:lnTo>
                  <a:pt x="198439" y="13669"/>
                </a:lnTo>
                <a:lnTo>
                  <a:pt x="206289" y="20444"/>
                </a:lnTo>
                <a:lnTo>
                  <a:pt x="214054" y="28263"/>
                </a:lnTo>
                <a:lnTo>
                  <a:pt x="222115" y="36881"/>
                </a:lnTo>
                <a:lnTo>
                  <a:pt x="230646" y="46094"/>
                </a:lnTo>
                <a:lnTo>
                  <a:pt x="239325" y="56059"/>
                </a:lnTo>
                <a:lnTo>
                  <a:pt x="247466" y="67265"/>
                </a:lnTo>
                <a:lnTo>
                  <a:pt x="254720" y="79877"/>
                </a:lnTo>
                <a:lnTo>
                  <a:pt x="261234" y="93602"/>
                </a:lnTo>
                <a:lnTo>
                  <a:pt x="267450" y="107886"/>
                </a:lnTo>
                <a:lnTo>
                  <a:pt x="273660" y="122350"/>
                </a:lnTo>
                <a:lnTo>
                  <a:pt x="279662" y="136978"/>
                </a:lnTo>
                <a:lnTo>
                  <a:pt x="284867" y="152010"/>
                </a:lnTo>
                <a:lnTo>
                  <a:pt x="288999" y="167571"/>
                </a:lnTo>
                <a:lnTo>
                  <a:pt x="292098" y="183800"/>
                </a:lnTo>
                <a:lnTo>
                  <a:pt x="294336" y="200920"/>
                </a:lnTo>
                <a:lnTo>
                  <a:pt x="295912" y="218963"/>
                </a:lnTo>
                <a:lnTo>
                  <a:pt x="297006" y="237811"/>
                </a:lnTo>
                <a:lnTo>
                  <a:pt x="297756" y="257294"/>
                </a:lnTo>
                <a:lnTo>
                  <a:pt x="298261" y="277239"/>
                </a:lnTo>
                <a:lnTo>
                  <a:pt x="298433" y="297021"/>
                </a:lnTo>
                <a:lnTo>
                  <a:pt x="298018" y="315616"/>
                </a:lnTo>
                <a:lnTo>
                  <a:pt x="296921" y="332576"/>
                </a:lnTo>
                <a:lnTo>
                  <a:pt x="295200" y="348439"/>
                </a:lnTo>
                <a:lnTo>
                  <a:pt x="292974" y="364392"/>
                </a:lnTo>
                <a:lnTo>
                  <a:pt x="290365" y="381129"/>
                </a:lnTo>
                <a:lnTo>
                  <a:pt x="287477" y="398664"/>
                </a:lnTo>
                <a:lnTo>
                  <a:pt x="284394" y="416600"/>
                </a:lnTo>
                <a:lnTo>
                  <a:pt x="281169" y="434633"/>
                </a:lnTo>
                <a:lnTo>
                  <a:pt x="277682" y="452456"/>
                </a:lnTo>
                <a:lnTo>
                  <a:pt x="273656" y="469715"/>
                </a:lnTo>
                <a:lnTo>
                  <a:pt x="268977" y="486275"/>
                </a:lnTo>
                <a:lnTo>
                  <a:pt x="263530" y="502020"/>
                </a:lnTo>
                <a:lnTo>
                  <a:pt x="257115" y="516761"/>
                </a:lnTo>
                <a:lnTo>
                  <a:pt x="249727" y="530490"/>
                </a:lnTo>
                <a:lnTo>
                  <a:pt x="241664" y="543186"/>
                </a:lnTo>
                <a:lnTo>
                  <a:pt x="233414" y="554729"/>
                </a:lnTo>
                <a:lnTo>
                  <a:pt x="225270" y="565163"/>
                </a:lnTo>
                <a:lnTo>
                  <a:pt x="217178" y="574664"/>
                </a:lnTo>
                <a:lnTo>
                  <a:pt x="208831" y="583440"/>
                </a:lnTo>
                <a:lnTo>
                  <a:pt x="200063" y="591677"/>
                </a:lnTo>
                <a:lnTo>
                  <a:pt x="190699" y="599363"/>
                </a:lnTo>
                <a:lnTo>
                  <a:pt x="180494" y="606306"/>
                </a:lnTo>
                <a:lnTo>
                  <a:pt x="169397" y="612455"/>
                </a:lnTo>
                <a:lnTo>
                  <a:pt x="157349" y="617737"/>
                </a:lnTo>
                <a:lnTo>
                  <a:pt x="144204" y="621987"/>
                </a:lnTo>
                <a:lnTo>
                  <a:pt x="129999" y="625206"/>
                </a:lnTo>
                <a:lnTo>
                  <a:pt x="115224" y="627214"/>
                </a:lnTo>
                <a:lnTo>
                  <a:pt x="100694" y="627588"/>
                </a:lnTo>
                <a:lnTo>
                  <a:pt x="86855" y="626246"/>
                </a:lnTo>
                <a:lnTo>
                  <a:pt x="73954" y="623396"/>
                </a:lnTo>
                <a:lnTo>
                  <a:pt x="62210" y="619349"/>
                </a:lnTo>
                <a:lnTo>
                  <a:pt x="51609" y="614403"/>
                </a:lnTo>
                <a:lnTo>
                  <a:pt x="41979" y="608643"/>
                </a:lnTo>
                <a:lnTo>
                  <a:pt x="33110" y="601954"/>
                </a:lnTo>
                <a:lnTo>
                  <a:pt x="24811" y="594341"/>
                </a:lnTo>
                <a:lnTo>
                  <a:pt x="17252" y="585771"/>
                </a:lnTo>
                <a:lnTo>
                  <a:pt x="10925" y="576109"/>
                </a:lnTo>
                <a:lnTo>
                  <a:pt x="6008" y="565383"/>
                </a:lnTo>
                <a:lnTo>
                  <a:pt x="2537" y="553755"/>
                </a:lnTo>
                <a:lnTo>
                  <a:pt x="574" y="541426"/>
                </a:lnTo>
                <a:lnTo>
                  <a:pt x="0" y="528587"/>
                </a:lnTo>
                <a:lnTo>
                  <a:pt x="733" y="515712"/>
                </a:lnTo>
                <a:lnTo>
                  <a:pt x="2812" y="503529"/>
                </a:lnTo>
                <a:lnTo>
                  <a:pt x="6137" y="492379"/>
                </a:lnTo>
                <a:lnTo>
                  <a:pt x="10656" y="482420"/>
                </a:lnTo>
                <a:lnTo>
                  <a:pt x="16438" y="473795"/>
                </a:lnTo>
                <a:lnTo>
                  <a:pt x="23402" y="466437"/>
                </a:lnTo>
                <a:lnTo>
                  <a:pt x="31349" y="460138"/>
                </a:lnTo>
                <a:lnTo>
                  <a:pt x="40053" y="454657"/>
                </a:lnTo>
                <a:lnTo>
                  <a:pt x="49315" y="449787"/>
                </a:lnTo>
                <a:lnTo>
                  <a:pt x="58974" y="445682"/>
                </a:lnTo>
                <a:lnTo>
                  <a:pt x="68910" y="442829"/>
                </a:lnTo>
                <a:lnTo>
                  <a:pt x="79042" y="441392"/>
                </a:lnTo>
                <a:lnTo>
                  <a:pt x="89472" y="441241"/>
                </a:lnTo>
                <a:lnTo>
                  <a:pt x="100468" y="442128"/>
                </a:lnTo>
                <a:lnTo>
                  <a:pt x="112123" y="443803"/>
                </a:lnTo>
                <a:lnTo>
                  <a:pt x="124223" y="446215"/>
                </a:lnTo>
                <a:lnTo>
                  <a:pt x="136345" y="449504"/>
                </a:lnTo>
                <a:lnTo>
                  <a:pt x="148240" y="453672"/>
                </a:lnTo>
                <a:lnTo>
                  <a:pt x="159838" y="458435"/>
                </a:lnTo>
                <a:lnTo>
                  <a:pt x="171158" y="463324"/>
                </a:lnTo>
                <a:lnTo>
                  <a:pt x="182249" y="468061"/>
                </a:lnTo>
                <a:lnTo>
                  <a:pt x="193001" y="472715"/>
                </a:lnTo>
                <a:lnTo>
                  <a:pt x="203156" y="477600"/>
                </a:lnTo>
                <a:lnTo>
                  <a:pt x="212628" y="482887"/>
                </a:lnTo>
                <a:lnTo>
                  <a:pt x="221805" y="488591"/>
                </a:lnTo>
                <a:lnTo>
                  <a:pt x="231419" y="494652"/>
                </a:lnTo>
                <a:lnTo>
                  <a:pt x="241851" y="500993"/>
                </a:lnTo>
                <a:lnTo>
                  <a:pt x="252978" y="507539"/>
                </a:lnTo>
                <a:lnTo>
                  <a:pt x="264374" y="514234"/>
                </a:lnTo>
                <a:lnTo>
                  <a:pt x="275749" y="521032"/>
                </a:lnTo>
                <a:lnTo>
                  <a:pt x="287150" y="527901"/>
                </a:lnTo>
                <a:lnTo>
                  <a:pt x="298863" y="534819"/>
                </a:lnTo>
                <a:lnTo>
                  <a:pt x="311033" y="541765"/>
                </a:lnTo>
                <a:lnTo>
                  <a:pt x="323493" y="548566"/>
                </a:lnTo>
                <a:lnTo>
                  <a:pt x="335863" y="554906"/>
                </a:lnTo>
                <a:lnTo>
                  <a:pt x="347928" y="560651"/>
                </a:lnTo>
                <a:lnTo>
                  <a:pt x="359640" y="565831"/>
                </a:lnTo>
                <a:lnTo>
                  <a:pt x="371039" y="570545"/>
                </a:lnTo>
                <a:lnTo>
                  <a:pt x="382188" y="574902"/>
                </a:lnTo>
                <a:lnTo>
                  <a:pt x="393149" y="578998"/>
                </a:lnTo>
                <a:lnTo>
                  <a:pt x="403975" y="582910"/>
                </a:lnTo>
                <a:lnTo>
                  <a:pt x="414693" y="586689"/>
                </a:lnTo>
                <a:lnTo>
                  <a:pt x="424879" y="590223"/>
                </a:lnTo>
                <a:lnTo>
                  <a:pt x="434662" y="593593"/>
                </a:lnTo>
                <a:lnTo>
                  <a:pt x="444904" y="597095"/>
                </a:lnTo>
                <a:lnTo>
                  <a:pt x="457243" y="6012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1442404" y="1716145"/>
            <a:ext cx="2842695" cy="752832"/>
            <a:chOff x="1442404" y="1716145"/>
            <a:chExt cx="2842695" cy="752832"/>
          </a:xfrm>
        </p:grpSpPr>
        <p:sp>
          <p:nvSpPr>
            <p:cNvPr id="46" name="Freeform 45"/>
            <p:cNvSpPr/>
            <p:nvPr/>
          </p:nvSpPr>
          <p:spPr>
            <a:xfrm>
              <a:off x="1442404" y="1948987"/>
              <a:ext cx="1047836" cy="251469"/>
            </a:xfrm>
            <a:custGeom>
              <a:avLst/>
              <a:gdLst/>
              <a:ahLst/>
              <a:cxnLst/>
              <a:rect l="0" t="0" r="0" b="0"/>
              <a:pathLst>
                <a:path w="1047836" h="251469">
                  <a:moveTo>
                    <a:pt x="0" y="219883"/>
                  </a:moveTo>
                  <a:lnTo>
                    <a:pt x="6001" y="211216"/>
                  </a:lnTo>
                  <a:lnTo>
                    <a:pt x="12846" y="204149"/>
                  </a:lnTo>
                  <a:lnTo>
                    <a:pt x="21234" y="198044"/>
                  </a:lnTo>
                  <a:lnTo>
                    <a:pt x="30861" y="192642"/>
                  </a:lnTo>
                  <a:lnTo>
                    <a:pt x="41176" y="187780"/>
                  </a:lnTo>
                  <a:lnTo>
                    <a:pt x="51788" y="183321"/>
                  </a:lnTo>
                  <a:lnTo>
                    <a:pt x="62659" y="179154"/>
                  </a:lnTo>
                  <a:lnTo>
                    <a:pt x="74007" y="175195"/>
                  </a:lnTo>
                  <a:lnTo>
                    <a:pt x="85937" y="171384"/>
                  </a:lnTo>
                  <a:lnTo>
                    <a:pt x="98575" y="167840"/>
                  </a:lnTo>
                  <a:lnTo>
                    <a:pt x="112129" y="164840"/>
                  </a:lnTo>
                  <a:lnTo>
                    <a:pt x="126619" y="162486"/>
                  </a:lnTo>
                  <a:lnTo>
                    <a:pt x="141759" y="160566"/>
                  </a:lnTo>
                  <a:lnTo>
                    <a:pt x="157068" y="158663"/>
                  </a:lnTo>
                  <a:lnTo>
                    <a:pt x="172257" y="156528"/>
                  </a:lnTo>
                  <a:lnTo>
                    <a:pt x="187387" y="154092"/>
                  </a:lnTo>
                  <a:lnTo>
                    <a:pt x="202764" y="151378"/>
                  </a:lnTo>
                  <a:lnTo>
                    <a:pt x="218550" y="148443"/>
                  </a:lnTo>
                  <a:lnTo>
                    <a:pt x="234593" y="145505"/>
                  </a:lnTo>
                  <a:lnTo>
                    <a:pt x="250524" y="142920"/>
                  </a:lnTo>
                  <a:lnTo>
                    <a:pt x="266127" y="140848"/>
                  </a:lnTo>
                  <a:lnTo>
                    <a:pt x="281199" y="139119"/>
                  </a:lnTo>
                  <a:lnTo>
                    <a:pt x="295474" y="137344"/>
                  </a:lnTo>
                  <a:lnTo>
                    <a:pt x="308894" y="135300"/>
                  </a:lnTo>
                  <a:lnTo>
                    <a:pt x="321719" y="133096"/>
                  </a:lnTo>
                  <a:lnTo>
                    <a:pt x="334412" y="131069"/>
                  </a:lnTo>
                  <a:lnTo>
                    <a:pt x="347249" y="129403"/>
                  </a:lnTo>
                  <a:lnTo>
                    <a:pt x="360162" y="127964"/>
                  </a:lnTo>
                  <a:lnTo>
                    <a:pt x="372838" y="126390"/>
                  </a:lnTo>
                  <a:lnTo>
                    <a:pt x="385117" y="124484"/>
                  </a:lnTo>
                  <a:lnTo>
                    <a:pt x="397313" y="122373"/>
                  </a:lnTo>
                  <a:lnTo>
                    <a:pt x="410101" y="120410"/>
                  </a:lnTo>
                  <a:lnTo>
                    <a:pt x="423817" y="118792"/>
                  </a:lnTo>
                  <a:lnTo>
                    <a:pt x="438471" y="117554"/>
                  </a:lnTo>
                  <a:lnTo>
                    <a:pt x="453918" y="116647"/>
                  </a:lnTo>
                  <a:lnTo>
                    <a:pt x="469981" y="115999"/>
                  </a:lnTo>
                  <a:lnTo>
                    <a:pt x="486497" y="115377"/>
                  </a:lnTo>
                  <a:lnTo>
                    <a:pt x="503335" y="114419"/>
                  </a:lnTo>
                  <a:lnTo>
                    <a:pt x="520400" y="112960"/>
                  </a:lnTo>
                  <a:lnTo>
                    <a:pt x="537621" y="111164"/>
                  </a:lnTo>
                  <a:lnTo>
                    <a:pt x="554948" y="109420"/>
                  </a:lnTo>
                  <a:lnTo>
                    <a:pt x="572348" y="107947"/>
                  </a:lnTo>
                  <a:lnTo>
                    <a:pt x="589796" y="106638"/>
                  </a:lnTo>
                  <a:lnTo>
                    <a:pt x="607277" y="105152"/>
                  </a:lnTo>
                  <a:lnTo>
                    <a:pt x="624780" y="103306"/>
                  </a:lnTo>
                  <a:lnTo>
                    <a:pt x="642298" y="101235"/>
                  </a:lnTo>
                  <a:lnTo>
                    <a:pt x="659825" y="99299"/>
                  </a:lnTo>
                  <a:lnTo>
                    <a:pt x="677360" y="97699"/>
                  </a:lnTo>
                  <a:lnTo>
                    <a:pt x="694898" y="96473"/>
                  </a:lnTo>
                  <a:lnTo>
                    <a:pt x="712440" y="95575"/>
                  </a:lnTo>
                  <a:lnTo>
                    <a:pt x="729979" y="94936"/>
                  </a:lnTo>
                  <a:lnTo>
                    <a:pt x="747351" y="94490"/>
                  </a:lnTo>
                  <a:lnTo>
                    <a:pt x="764248" y="94183"/>
                  </a:lnTo>
                  <a:lnTo>
                    <a:pt x="780546" y="93974"/>
                  </a:lnTo>
                  <a:lnTo>
                    <a:pt x="796440" y="93832"/>
                  </a:lnTo>
                  <a:lnTo>
                    <a:pt x="812339" y="93736"/>
                  </a:lnTo>
                  <a:lnTo>
                    <a:pt x="828483" y="93672"/>
                  </a:lnTo>
                  <a:lnTo>
                    <a:pt x="844938" y="93629"/>
                  </a:lnTo>
                  <a:lnTo>
                    <a:pt x="861677" y="93599"/>
                  </a:lnTo>
                  <a:lnTo>
                    <a:pt x="878642" y="93580"/>
                  </a:lnTo>
                  <a:lnTo>
                    <a:pt x="895612" y="93567"/>
                  </a:lnTo>
                  <a:lnTo>
                    <a:pt x="912231" y="93558"/>
                  </a:lnTo>
                  <a:lnTo>
                    <a:pt x="928334" y="93553"/>
                  </a:lnTo>
                  <a:lnTo>
                    <a:pt x="943926" y="93549"/>
                  </a:lnTo>
                  <a:lnTo>
                    <a:pt x="959089" y="93546"/>
                  </a:lnTo>
                  <a:lnTo>
                    <a:pt x="973895" y="93531"/>
                  </a:lnTo>
                  <a:lnTo>
                    <a:pt x="987445" y="92982"/>
                  </a:lnTo>
                  <a:lnTo>
                    <a:pt x="997860" y="89995"/>
                  </a:lnTo>
                  <a:lnTo>
                    <a:pt x="1003945" y="84130"/>
                  </a:lnTo>
                  <a:lnTo>
                    <a:pt x="1005528" y="77704"/>
                  </a:lnTo>
                  <a:lnTo>
                    <a:pt x="1003456" y="71708"/>
                  </a:lnTo>
                  <a:lnTo>
                    <a:pt x="998554" y="66142"/>
                  </a:lnTo>
                  <a:lnTo>
                    <a:pt x="991315" y="60625"/>
                  </a:lnTo>
                  <a:lnTo>
                    <a:pt x="982195" y="54912"/>
                  </a:lnTo>
                  <a:lnTo>
                    <a:pt x="971802" y="49089"/>
                  </a:lnTo>
                  <a:lnTo>
                    <a:pt x="960825" y="43480"/>
                  </a:lnTo>
                  <a:lnTo>
                    <a:pt x="949693" y="38256"/>
                  </a:lnTo>
                  <a:lnTo>
                    <a:pt x="938436" y="33273"/>
                  </a:lnTo>
                  <a:lnTo>
                    <a:pt x="926810" y="28168"/>
                  </a:lnTo>
                  <a:lnTo>
                    <a:pt x="914695" y="22738"/>
                  </a:lnTo>
                  <a:lnTo>
                    <a:pt x="902269" y="17108"/>
                  </a:lnTo>
                  <a:lnTo>
                    <a:pt x="889920" y="11629"/>
                  </a:lnTo>
                  <a:lnTo>
                    <a:pt x="877937" y="6511"/>
                  </a:lnTo>
                  <a:lnTo>
                    <a:pt x="868782" y="2290"/>
                  </a:lnTo>
                  <a:lnTo>
                    <a:pt x="865718" y="0"/>
                  </a:lnTo>
                  <a:lnTo>
                    <a:pt x="868180" y="87"/>
                  </a:lnTo>
                  <a:lnTo>
                    <a:pt x="874579" y="2202"/>
                  </a:lnTo>
                  <a:lnTo>
                    <a:pt x="883602" y="5668"/>
                  </a:lnTo>
                  <a:lnTo>
                    <a:pt x="894344" y="9732"/>
                  </a:lnTo>
                  <a:lnTo>
                    <a:pt x="906205" y="13941"/>
                  </a:lnTo>
                  <a:lnTo>
                    <a:pt x="918635" y="18254"/>
                  </a:lnTo>
                  <a:lnTo>
                    <a:pt x="931074" y="22917"/>
                  </a:lnTo>
                  <a:lnTo>
                    <a:pt x="943228" y="28059"/>
                  </a:lnTo>
                  <a:lnTo>
                    <a:pt x="955022" y="33667"/>
                  </a:lnTo>
                  <a:lnTo>
                    <a:pt x="966485" y="39666"/>
                  </a:lnTo>
                  <a:lnTo>
                    <a:pt x="977681" y="45960"/>
                  </a:lnTo>
                  <a:lnTo>
                    <a:pt x="988678" y="52307"/>
                  </a:lnTo>
                  <a:lnTo>
                    <a:pt x="999529" y="58334"/>
                  </a:lnTo>
                  <a:lnTo>
                    <a:pt x="1010269" y="63876"/>
                  </a:lnTo>
                  <a:lnTo>
                    <a:pt x="1020602" y="69257"/>
                  </a:lnTo>
                  <a:lnTo>
                    <a:pt x="1029935" y="75170"/>
                  </a:lnTo>
                  <a:lnTo>
                    <a:pt x="1038007" y="81968"/>
                  </a:lnTo>
                  <a:lnTo>
                    <a:pt x="1044238" y="89671"/>
                  </a:lnTo>
                  <a:lnTo>
                    <a:pt x="1047611" y="98147"/>
                  </a:lnTo>
                  <a:lnTo>
                    <a:pt x="1047835" y="107218"/>
                  </a:lnTo>
                  <a:lnTo>
                    <a:pt x="1045239" y="116563"/>
                  </a:lnTo>
                  <a:lnTo>
                    <a:pt x="1040381" y="125749"/>
                  </a:lnTo>
                  <a:lnTo>
                    <a:pt x="1033829" y="134551"/>
                  </a:lnTo>
                  <a:lnTo>
                    <a:pt x="1026214" y="142934"/>
                  </a:lnTo>
                  <a:lnTo>
                    <a:pt x="1018208" y="150950"/>
                  </a:lnTo>
                  <a:lnTo>
                    <a:pt x="1010195" y="158677"/>
                  </a:lnTo>
                  <a:lnTo>
                    <a:pt x="1002006" y="166190"/>
                  </a:lnTo>
                  <a:lnTo>
                    <a:pt x="993055" y="173549"/>
                  </a:lnTo>
                  <a:lnTo>
                    <a:pt x="983065" y="180800"/>
                  </a:lnTo>
                  <a:lnTo>
                    <a:pt x="972064" y="187976"/>
                  </a:lnTo>
                  <a:lnTo>
                    <a:pt x="960221" y="195101"/>
                  </a:lnTo>
                  <a:lnTo>
                    <a:pt x="947735" y="202187"/>
                  </a:lnTo>
                  <a:lnTo>
                    <a:pt x="934944" y="209081"/>
                  </a:lnTo>
                  <a:lnTo>
                    <a:pt x="922291" y="215483"/>
                  </a:lnTo>
                  <a:lnTo>
                    <a:pt x="910012" y="221271"/>
                  </a:lnTo>
                  <a:lnTo>
                    <a:pt x="898214" y="226524"/>
                  </a:lnTo>
                  <a:lnTo>
                    <a:pt x="885604" y="232059"/>
                  </a:lnTo>
                  <a:lnTo>
                    <a:pt x="868841" y="239481"/>
                  </a:lnTo>
                  <a:lnTo>
                    <a:pt x="842279" y="251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79565" y="1716145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4" y="72339"/>
                  </a:lnTo>
                  <a:lnTo>
                    <a:pt x="177" y="85691"/>
                  </a:lnTo>
                  <a:lnTo>
                    <a:pt x="825" y="99256"/>
                  </a:lnTo>
                  <a:lnTo>
                    <a:pt x="2074" y="112972"/>
                  </a:lnTo>
                  <a:lnTo>
                    <a:pt x="3727" y="126791"/>
                  </a:lnTo>
                  <a:lnTo>
                    <a:pt x="5375" y="140681"/>
                  </a:lnTo>
                  <a:lnTo>
                    <a:pt x="6778" y="154610"/>
                  </a:lnTo>
                  <a:lnTo>
                    <a:pt x="7873" y="168342"/>
                  </a:lnTo>
                  <a:lnTo>
                    <a:pt x="8801" y="182993"/>
                  </a:lnTo>
                  <a:lnTo>
                    <a:pt x="9640" y="202085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53222" y="2042528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22759" y="2867"/>
                  </a:lnTo>
                  <a:lnTo>
                    <a:pt x="213772" y="5009"/>
                  </a:lnTo>
                  <a:lnTo>
                    <a:pt x="203781" y="6616"/>
                  </a:lnTo>
                  <a:lnTo>
                    <a:pt x="192974" y="7970"/>
                  </a:lnTo>
                  <a:lnTo>
                    <a:pt x="181810" y="9467"/>
                  </a:lnTo>
                  <a:lnTo>
                    <a:pt x="170600" y="11313"/>
                  </a:lnTo>
                  <a:lnTo>
                    <a:pt x="159316" y="13380"/>
                  </a:lnTo>
                  <a:lnTo>
                    <a:pt x="147683" y="15313"/>
                  </a:lnTo>
                  <a:lnTo>
                    <a:pt x="135564" y="16913"/>
                  </a:lnTo>
                  <a:lnTo>
                    <a:pt x="122969" y="18309"/>
                  </a:lnTo>
                  <a:lnTo>
                    <a:pt x="109975" y="19854"/>
                  </a:lnTo>
                  <a:lnTo>
                    <a:pt x="96673" y="21740"/>
                  </a:lnTo>
                  <a:lnTo>
                    <a:pt x="83147" y="23837"/>
                  </a:lnTo>
                  <a:lnTo>
                    <a:pt x="69460" y="25792"/>
                  </a:lnTo>
                  <a:lnTo>
                    <a:pt x="55679" y="27403"/>
                  </a:lnTo>
                  <a:lnTo>
                    <a:pt x="42445" y="28641"/>
                  </a:lnTo>
                  <a:lnTo>
                    <a:pt x="29673" y="29680"/>
                  </a:lnTo>
                  <a:lnTo>
                    <a:pt x="16239" y="3060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08876" y="2167318"/>
              <a:ext cx="291788" cy="254938"/>
            </a:xfrm>
            <a:custGeom>
              <a:avLst/>
              <a:gdLst/>
              <a:ahLst/>
              <a:cxnLst/>
              <a:rect l="0" t="0" r="0" b="0"/>
              <a:pathLst>
                <a:path w="291788" h="254938">
                  <a:moveTo>
                    <a:pt x="18046" y="1552"/>
                  </a:moveTo>
                  <a:lnTo>
                    <a:pt x="12245" y="7487"/>
                  </a:lnTo>
                  <a:lnTo>
                    <a:pt x="7321" y="13691"/>
                  </a:lnTo>
                  <a:lnTo>
                    <a:pt x="2855" y="20733"/>
                  </a:lnTo>
                  <a:lnTo>
                    <a:pt x="0" y="26679"/>
                  </a:lnTo>
                  <a:lnTo>
                    <a:pt x="161" y="28842"/>
                  </a:lnTo>
                  <a:lnTo>
                    <a:pt x="2617" y="27573"/>
                  </a:lnTo>
                  <a:lnTo>
                    <a:pt x="6600" y="24034"/>
                  </a:lnTo>
                  <a:lnTo>
                    <a:pt x="11763" y="19288"/>
                  </a:lnTo>
                  <a:lnTo>
                    <a:pt x="18076" y="14202"/>
                  </a:lnTo>
                  <a:lnTo>
                    <a:pt x="25445" y="9242"/>
                  </a:lnTo>
                  <a:lnTo>
                    <a:pt x="33687" y="4895"/>
                  </a:lnTo>
                  <a:lnTo>
                    <a:pt x="42600" y="1789"/>
                  </a:lnTo>
                  <a:lnTo>
                    <a:pt x="52002" y="143"/>
                  </a:lnTo>
                  <a:lnTo>
                    <a:pt x="61588" y="0"/>
                  </a:lnTo>
                  <a:lnTo>
                    <a:pt x="70943" y="1414"/>
                  </a:lnTo>
                  <a:lnTo>
                    <a:pt x="79864" y="4251"/>
                  </a:lnTo>
                  <a:lnTo>
                    <a:pt x="88327" y="8256"/>
                  </a:lnTo>
                  <a:lnTo>
                    <a:pt x="96398" y="13152"/>
                  </a:lnTo>
                  <a:lnTo>
                    <a:pt x="104158" y="18703"/>
                  </a:lnTo>
                  <a:lnTo>
                    <a:pt x="111524" y="24886"/>
                  </a:lnTo>
                  <a:lnTo>
                    <a:pt x="118251" y="31867"/>
                  </a:lnTo>
                  <a:lnTo>
                    <a:pt x="124255" y="39684"/>
                  </a:lnTo>
                  <a:lnTo>
                    <a:pt x="129441" y="48561"/>
                  </a:lnTo>
                  <a:lnTo>
                    <a:pt x="133626" y="58963"/>
                  </a:lnTo>
                  <a:lnTo>
                    <a:pt x="136810" y="70999"/>
                  </a:lnTo>
                  <a:lnTo>
                    <a:pt x="139136" y="84320"/>
                  </a:lnTo>
                  <a:lnTo>
                    <a:pt x="140787" y="98325"/>
                  </a:lnTo>
                  <a:lnTo>
                    <a:pt x="141934" y="112590"/>
                  </a:lnTo>
                  <a:lnTo>
                    <a:pt x="142554" y="126742"/>
                  </a:lnTo>
                  <a:lnTo>
                    <a:pt x="142446" y="140391"/>
                  </a:lnTo>
                  <a:lnTo>
                    <a:pt x="141554" y="153382"/>
                  </a:lnTo>
                  <a:lnTo>
                    <a:pt x="139803" y="165748"/>
                  </a:lnTo>
                  <a:lnTo>
                    <a:pt x="137024" y="177600"/>
                  </a:lnTo>
                  <a:lnTo>
                    <a:pt x="133227" y="189055"/>
                  </a:lnTo>
                  <a:lnTo>
                    <a:pt x="128558" y="200056"/>
                  </a:lnTo>
                  <a:lnTo>
                    <a:pt x="123207" y="210378"/>
                  </a:lnTo>
                  <a:lnTo>
                    <a:pt x="117345" y="219949"/>
                  </a:lnTo>
                  <a:lnTo>
                    <a:pt x="110953" y="228682"/>
                  </a:lnTo>
                  <a:lnTo>
                    <a:pt x="103831" y="236403"/>
                  </a:lnTo>
                  <a:lnTo>
                    <a:pt x="95929" y="243105"/>
                  </a:lnTo>
                  <a:lnTo>
                    <a:pt x="87334" y="248606"/>
                  </a:lnTo>
                  <a:lnTo>
                    <a:pt x="78186" y="252478"/>
                  </a:lnTo>
                  <a:lnTo>
                    <a:pt x="68633" y="254628"/>
                  </a:lnTo>
                  <a:lnTo>
                    <a:pt x="59116" y="254937"/>
                  </a:lnTo>
                  <a:lnTo>
                    <a:pt x="50340" y="253099"/>
                  </a:lnTo>
                  <a:lnTo>
                    <a:pt x="42636" y="249158"/>
                  </a:lnTo>
                  <a:lnTo>
                    <a:pt x="36313" y="243428"/>
                  </a:lnTo>
                  <a:lnTo>
                    <a:pt x="31815" y="236302"/>
                  </a:lnTo>
                  <a:lnTo>
                    <a:pt x="29203" y="228144"/>
                  </a:lnTo>
                  <a:lnTo>
                    <a:pt x="28398" y="219245"/>
                  </a:lnTo>
                  <a:lnTo>
                    <a:pt x="29363" y="209828"/>
                  </a:lnTo>
                  <a:lnTo>
                    <a:pt x="31905" y="200066"/>
                  </a:lnTo>
                  <a:lnTo>
                    <a:pt x="36050" y="190564"/>
                  </a:lnTo>
                  <a:lnTo>
                    <a:pt x="42104" y="182322"/>
                  </a:lnTo>
                  <a:lnTo>
                    <a:pt x="50065" y="175782"/>
                  </a:lnTo>
                  <a:lnTo>
                    <a:pt x="59664" y="170884"/>
                  </a:lnTo>
                  <a:lnTo>
                    <a:pt x="70548" y="167348"/>
                  </a:lnTo>
                  <a:lnTo>
                    <a:pt x="82387" y="164865"/>
                  </a:lnTo>
                  <a:lnTo>
                    <a:pt x="94912" y="163483"/>
                  </a:lnTo>
                  <a:lnTo>
                    <a:pt x="107917" y="163595"/>
                  </a:lnTo>
                  <a:lnTo>
                    <a:pt x="121250" y="165291"/>
                  </a:lnTo>
                  <a:lnTo>
                    <a:pt x="134643" y="168224"/>
                  </a:lnTo>
                  <a:lnTo>
                    <a:pt x="147715" y="171802"/>
                  </a:lnTo>
                  <a:lnTo>
                    <a:pt x="160291" y="175609"/>
                  </a:lnTo>
                  <a:lnTo>
                    <a:pt x="172534" y="179282"/>
                  </a:lnTo>
                  <a:lnTo>
                    <a:pt x="184828" y="182435"/>
                  </a:lnTo>
                  <a:lnTo>
                    <a:pt x="197395" y="184916"/>
                  </a:lnTo>
                  <a:lnTo>
                    <a:pt x="210125" y="186596"/>
                  </a:lnTo>
                  <a:lnTo>
                    <a:pt x="222678" y="187282"/>
                  </a:lnTo>
                  <a:lnTo>
                    <a:pt x="234856" y="186971"/>
                  </a:lnTo>
                  <a:lnTo>
                    <a:pt x="246374" y="185961"/>
                  </a:lnTo>
                  <a:lnTo>
                    <a:pt x="258014" y="184650"/>
                  </a:lnTo>
                  <a:lnTo>
                    <a:pt x="271915" y="182927"/>
                  </a:lnTo>
                  <a:lnTo>
                    <a:pt x="291787" y="180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79647" y="202147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2493" y="2867"/>
                  </a:lnTo>
                  <a:lnTo>
                    <a:pt x="61364" y="5009"/>
                  </a:lnTo>
                  <a:lnTo>
                    <a:pt x="49785" y="6612"/>
                  </a:lnTo>
                  <a:lnTo>
                    <a:pt x="38270" y="7795"/>
                  </a:lnTo>
                  <a:lnTo>
                    <a:pt x="26955" y="8773"/>
                  </a:lnTo>
                  <a:lnTo>
                    <a:pt x="14840" y="96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79647" y="2105699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104012" y="7662"/>
                  </a:lnTo>
                  <a:lnTo>
                    <a:pt x="92243" y="5520"/>
                  </a:lnTo>
                  <a:lnTo>
                    <a:pt x="79362" y="3917"/>
                  </a:lnTo>
                  <a:lnTo>
                    <a:pt x="65748" y="2734"/>
                  </a:lnTo>
                  <a:lnTo>
                    <a:pt x="50779" y="1756"/>
                  </a:lnTo>
                  <a:lnTo>
                    <a:pt x="30900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16559" y="2000414"/>
              <a:ext cx="568540" cy="31587"/>
            </a:xfrm>
            <a:custGeom>
              <a:avLst/>
              <a:gdLst/>
              <a:ahLst/>
              <a:cxnLst/>
              <a:rect l="0" t="0" r="0" b="0"/>
              <a:pathLst>
                <a:path w="568540" h="31587">
                  <a:moveTo>
                    <a:pt x="0" y="0"/>
                  </a:moveTo>
                  <a:lnTo>
                    <a:pt x="8869" y="2867"/>
                  </a:lnTo>
                  <a:lnTo>
                    <a:pt x="17856" y="5009"/>
                  </a:lnTo>
                  <a:lnTo>
                    <a:pt x="27851" y="6617"/>
                  </a:lnTo>
                  <a:lnTo>
                    <a:pt x="38832" y="7970"/>
                  </a:lnTo>
                  <a:lnTo>
                    <a:pt x="50643" y="9467"/>
                  </a:lnTo>
                  <a:lnTo>
                    <a:pt x="63106" y="11313"/>
                  </a:lnTo>
                  <a:lnTo>
                    <a:pt x="76216" y="13380"/>
                  </a:lnTo>
                  <a:lnTo>
                    <a:pt x="90146" y="15313"/>
                  </a:lnTo>
                  <a:lnTo>
                    <a:pt x="104925" y="16908"/>
                  </a:lnTo>
                  <a:lnTo>
                    <a:pt x="120611" y="18132"/>
                  </a:lnTo>
                  <a:lnTo>
                    <a:pt x="137358" y="19028"/>
                  </a:lnTo>
                  <a:lnTo>
                    <a:pt x="155138" y="19665"/>
                  </a:lnTo>
                  <a:lnTo>
                    <a:pt x="173467" y="20110"/>
                  </a:lnTo>
                  <a:lnTo>
                    <a:pt x="191539" y="20417"/>
                  </a:lnTo>
                  <a:lnTo>
                    <a:pt x="208922" y="20630"/>
                  </a:lnTo>
                  <a:lnTo>
                    <a:pt x="225864" y="20944"/>
                  </a:lnTo>
                  <a:lnTo>
                    <a:pt x="243073" y="21688"/>
                  </a:lnTo>
                  <a:lnTo>
                    <a:pt x="260941" y="23001"/>
                  </a:lnTo>
                  <a:lnTo>
                    <a:pt x="279214" y="24697"/>
                  </a:lnTo>
                  <a:lnTo>
                    <a:pt x="297189" y="26374"/>
                  </a:lnTo>
                  <a:lnTo>
                    <a:pt x="314479" y="27796"/>
                  </a:lnTo>
                  <a:lnTo>
                    <a:pt x="331345" y="28902"/>
                  </a:lnTo>
                  <a:lnTo>
                    <a:pt x="348495" y="29718"/>
                  </a:lnTo>
                  <a:lnTo>
                    <a:pt x="366322" y="30302"/>
                  </a:lnTo>
                  <a:lnTo>
                    <a:pt x="384565" y="30711"/>
                  </a:lnTo>
                  <a:lnTo>
                    <a:pt x="402519" y="30993"/>
                  </a:lnTo>
                  <a:lnTo>
                    <a:pt x="419794" y="31186"/>
                  </a:lnTo>
                  <a:lnTo>
                    <a:pt x="436650" y="31317"/>
                  </a:lnTo>
                  <a:lnTo>
                    <a:pt x="453794" y="31405"/>
                  </a:lnTo>
                  <a:lnTo>
                    <a:pt x="471606" y="31465"/>
                  </a:lnTo>
                  <a:lnTo>
                    <a:pt x="489626" y="31505"/>
                  </a:lnTo>
                  <a:lnTo>
                    <a:pt x="508699" y="31536"/>
                  </a:lnTo>
                  <a:lnTo>
                    <a:pt x="532741" y="31561"/>
                  </a:lnTo>
                  <a:lnTo>
                    <a:pt x="56853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48154" y="2158342"/>
              <a:ext cx="196603" cy="310635"/>
            </a:xfrm>
            <a:custGeom>
              <a:avLst/>
              <a:gdLst/>
              <a:ahLst/>
              <a:cxnLst/>
              <a:rect l="0" t="0" r="0" b="0"/>
              <a:pathLst>
                <a:path w="196603" h="310635">
                  <a:moveTo>
                    <a:pt x="152675" y="0"/>
                  </a:moveTo>
                  <a:lnTo>
                    <a:pt x="146807" y="8734"/>
                  </a:lnTo>
                  <a:lnTo>
                    <a:pt x="141242" y="16440"/>
                  </a:lnTo>
                  <a:lnTo>
                    <a:pt x="135439" y="23843"/>
                  </a:lnTo>
                  <a:lnTo>
                    <a:pt x="129185" y="31104"/>
                  </a:lnTo>
                  <a:lnTo>
                    <a:pt x="122207" y="38282"/>
                  </a:lnTo>
                  <a:lnTo>
                    <a:pt x="114426" y="45417"/>
                  </a:lnTo>
                  <a:lnTo>
                    <a:pt x="105925" y="52853"/>
                  </a:lnTo>
                  <a:lnTo>
                    <a:pt x="96845" y="61216"/>
                  </a:lnTo>
                  <a:lnTo>
                    <a:pt x="87336" y="70769"/>
                  </a:lnTo>
                  <a:lnTo>
                    <a:pt x="77681" y="81288"/>
                  </a:lnTo>
                  <a:lnTo>
                    <a:pt x="68280" y="92265"/>
                  </a:lnTo>
                  <a:lnTo>
                    <a:pt x="59330" y="103358"/>
                  </a:lnTo>
                  <a:lnTo>
                    <a:pt x="50847" y="114567"/>
                  </a:lnTo>
                  <a:lnTo>
                    <a:pt x="42763" y="126151"/>
                  </a:lnTo>
                  <a:lnTo>
                    <a:pt x="34994" y="138238"/>
                  </a:lnTo>
                  <a:lnTo>
                    <a:pt x="27623" y="150813"/>
                  </a:lnTo>
                  <a:lnTo>
                    <a:pt x="20892" y="163793"/>
                  </a:lnTo>
                  <a:lnTo>
                    <a:pt x="14885" y="177085"/>
                  </a:lnTo>
                  <a:lnTo>
                    <a:pt x="9698" y="190606"/>
                  </a:lnTo>
                  <a:lnTo>
                    <a:pt x="5511" y="204289"/>
                  </a:lnTo>
                  <a:lnTo>
                    <a:pt x="2335" y="218081"/>
                  </a:lnTo>
                  <a:lnTo>
                    <a:pt x="356" y="231783"/>
                  </a:lnTo>
                  <a:lnTo>
                    <a:pt x="0" y="245062"/>
                  </a:lnTo>
                  <a:lnTo>
                    <a:pt x="1360" y="257764"/>
                  </a:lnTo>
                  <a:lnTo>
                    <a:pt x="4391" y="269581"/>
                  </a:lnTo>
                  <a:lnTo>
                    <a:pt x="9093" y="279993"/>
                  </a:lnTo>
                  <a:lnTo>
                    <a:pt x="15296" y="288841"/>
                  </a:lnTo>
                  <a:lnTo>
                    <a:pt x="22884" y="296122"/>
                  </a:lnTo>
                  <a:lnTo>
                    <a:pt x="31871" y="301805"/>
                  </a:lnTo>
                  <a:lnTo>
                    <a:pt x="42132" y="306032"/>
                  </a:lnTo>
                  <a:lnTo>
                    <a:pt x="53274" y="308907"/>
                  </a:lnTo>
                  <a:lnTo>
                    <a:pt x="64745" y="310405"/>
                  </a:lnTo>
                  <a:lnTo>
                    <a:pt x="76199" y="310634"/>
                  </a:lnTo>
                  <a:lnTo>
                    <a:pt x="87499" y="309654"/>
                  </a:lnTo>
                  <a:lnTo>
                    <a:pt x="98619" y="307402"/>
                  </a:lnTo>
                  <a:lnTo>
                    <a:pt x="109581" y="303957"/>
                  </a:lnTo>
                  <a:lnTo>
                    <a:pt x="120418" y="299356"/>
                  </a:lnTo>
                  <a:lnTo>
                    <a:pt x="131160" y="293519"/>
                  </a:lnTo>
                  <a:lnTo>
                    <a:pt x="141833" y="286518"/>
                  </a:lnTo>
                  <a:lnTo>
                    <a:pt x="152289" y="278546"/>
                  </a:lnTo>
                  <a:lnTo>
                    <a:pt x="162238" y="269825"/>
                  </a:lnTo>
                  <a:lnTo>
                    <a:pt x="171550" y="260547"/>
                  </a:lnTo>
                  <a:lnTo>
                    <a:pt x="179938" y="250708"/>
                  </a:lnTo>
                  <a:lnTo>
                    <a:pt x="186895" y="240118"/>
                  </a:lnTo>
                  <a:lnTo>
                    <a:pt x="192260" y="228748"/>
                  </a:lnTo>
                  <a:lnTo>
                    <a:pt x="195710" y="217181"/>
                  </a:lnTo>
                  <a:lnTo>
                    <a:pt x="196602" y="206481"/>
                  </a:lnTo>
                  <a:lnTo>
                    <a:pt x="194825" y="197186"/>
                  </a:lnTo>
                  <a:lnTo>
                    <a:pt x="190547" y="189643"/>
                  </a:lnTo>
                  <a:lnTo>
                    <a:pt x="183947" y="184250"/>
                  </a:lnTo>
                  <a:lnTo>
                    <a:pt x="175366" y="181002"/>
                  </a:lnTo>
                  <a:lnTo>
                    <a:pt x="165389" y="179754"/>
                  </a:lnTo>
                  <a:lnTo>
                    <a:pt x="154716" y="180412"/>
                  </a:lnTo>
                  <a:lnTo>
                    <a:pt x="143800" y="182741"/>
                  </a:lnTo>
                  <a:lnTo>
                    <a:pt x="132695" y="186572"/>
                  </a:lnTo>
                  <a:lnTo>
                    <a:pt x="121174" y="191882"/>
                  </a:lnTo>
                  <a:lnTo>
                    <a:pt x="109134" y="198526"/>
                  </a:lnTo>
                  <a:lnTo>
                    <a:pt x="96930" y="206256"/>
                  </a:lnTo>
                  <a:lnTo>
                    <a:pt x="85261" y="214815"/>
                  </a:lnTo>
                  <a:lnTo>
                    <a:pt x="74480" y="223979"/>
                  </a:lnTo>
                  <a:lnTo>
                    <a:pt x="64444" y="233572"/>
                  </a:lnTo>
                  <a:lnTo>
                    <a:pt x="54710" y="243464"/>
                  </a:lnTo>
                  <a:lnTo>
                    <a:pt x="44988" y="253548"/>
                  </a:lnTo>
                  <a:lnTo>
                    <a:pt x="35610" y="263304"/>
                  </a:lnTo>
                  <a:lnTo>
                    <a:pt x="26523" y="272753"/>
                  </a:lnTo>
                  <a:lnTo>
                    <a:pt x="16923" y="282721"/>
                  </a:lnTo>
                  <a:lnTo>
                    <a:pt x="5276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885015" y="1726673"/>
            <a:ext cx="2613204" cy="536954"/>
            <a:chOff x="3885015" y="1726673"/>
            <a:chExt cx="2613204" cy="536954"/>
          </a:xfrm>
        </p:grpSpPr>
        <p:sp>
          <p:nvSpPr>
            <p:cNvPr id="55" name="Freeform 54"/>
            <p:cNvSpPr/>
            <p:nvPr/>
          </p:nvSpPr>
          <p:spPr>
            <a:xfrm>
              <a:off x="3885015" y="1726673"/>
              <a:ext cx="249926" cy="215845"/>
            </a:xfrm>
            <a:custGeom>
              <a:avLst/>
              <a:gdLst/>
              <a:ahLst/>
              <a:cxnLst/>
              <a:rect l="0" t="0" r="0" b="0"/>
              <a:pathLst>
                <a:path w="249926" h="215845">
                  <a:moveTo>
                    <a:pt x="136871" y="0"/>
                  </a:moveTo>
                  <a:lnTo>
                    <a:pt x="128136" y="5868"/>
                  </a:lnTo>
                  <a:lnTo>
                    <a:pt x="120430" y="11432"/>
                  </a:lnTo>
                  <a:lnTo>
                    <a:pt x="113028" y="17231"/>
                  </a:lnTo>
                  <a:lnTo>
                    <a:pt x="105766" y="23312"/>
                  </a:lnTo>
                  <a:lnTo>
                    <a:pt x="98588" y="29642"/>
                  </a:lnTo>
                  <a:lnTo>
                    <a:pt x="91495" y="36115"/>
                  </a:lnTo>
                  <a:lnTo>
                    <a:pt x="85624" y="40758"/>
                  </a:lnTo>
                  <a:lnTo>
                    <a:pt x="82946" y="41310"/>
                  </a:lnTo>
                  <a:lnTo>
                    <a:pt x="83858" y="38790"/>
                  </a:lnTo>
                  <a:lnTo>
                    <a:pt x="87692" y="34429"/>
                  </a:lnTo>
                  <a:lnTo>
                    <a:pt x="93646" y="29165"/>
                  </a:lnTo>
                  <a:lnTo>
                    <a:pt x="101078" y="23755"/>
                  </a:lnTo>
                  <a:lnTo>
                    <a:pt x="109520" y="18590"/>
                  </a:lnTo>
                  <a:lnTo>
                    <a:pt x="118647" y="14114"/>
                  </a:lnTo>
                  <a:lnTo>
                    <a:pt x="128235" y="10924"/>
                  </a:lnTo>
                  <a:lnTo>
                    <a:pt x="138135" y="9219"/>
                  </a:lnTo>
                  <a:lnTo>
                    <a:pt x="148243" y="8868"/>
                  </a:lnTo>
                  <a:lnTo>
                    <a:pt x="158491" y="9610"/>
                  </a:lnTo>
                  <a:lnTo>
                    <a:pt x="168823" y="11188"/>
                  </a:lnTo>
                  <a:lnTo>
                    <a:pt x="178881" y="13703"/>
                  </a:lnTo>
                  <a:lnTo>
                    <a:pt x="188029" y="17592"/>
                  </a:lnTo>
                  <a:lnTo>
                    <a:pt x="195982" y="22985"/>
                  </a:lnTo>
                  <a:lnTo>
                    <a:pt x="202304" y="29725"/>
                  </a:lnTo>
                  <a:lnTo>
                    <a:pt x="206270" y="37544"/>
                  </a:lnTo>
                  <a:lnTo>
                    <a:pt x="207709" y="46170"/>
                  </a:lnTo>
                  <a:lnTo>
                    <a:pt x="206913" y="55216"/>
                  </a:lnTo>
                  <a:lnTo>
                    <a:pt x="204336" y="64201"/>
                  </a:lnTo>
                  <a:lnTo>
                    <a:pt x="200423" y="72868"/>
                  </a:lnTo>
                  <a:lnTo>
                    <a:pt x="195547" y="81161"/>
                  </a:lnTo>
                  <a:lnTo>
                    <a:pt x="189992" y="89116"/>
                  </a:lnTo>
                  <a:lnTo>
                    <a:pt x="184025" y="96806"/>
                  </a:lnTo>
                  <a:lnTo>
                    <a:pt x="179857" y="104399"/>
                  </a:lnTo>
                  <a:lnTo>
                    <a:pt x="180439" y="111300"/>
                  </a:lnTo>
                  <a:lnTo>
                    <a:pt x="185277" y="116735"/>
                  </a:lnTo>
                  <a:lnTo>
                    <a:pt x="192779" y="121459"/>
                  </a:lnTo>
                  <a:lnTo>
                    <a:pt x="201735" y="126213"/>
                  </a:lnTo>
                  <a:lnTo>
                    <a:pt x="211284" y="131330"/>
                  </a:lnTo>
                  <a:lnTo>
                    <a:pt x="220748" y="136883"/>
                  </a:lnTo>
                  <a:lnTo>
                    <a:pt x="229792" y="142834"/>
                  </a:lnTo>
                  <a:lnTo>
                    <a:pt x="237861" y="149432"/>
                  </a:lnTo>
                  <a:lnTo>
                    <a:pt x="244087" y="157212"/>
                  </a:lnTo>
                  <a:lnTo>
                    <a:pt x="248157" y="166354"/>
                  </a:lnTo>
                  <a:lnTo>
                    <a:pt x="249925" y="176254"/>
                  </a:lnTo>
                  <a:lnTo>
                    <a:pt x="249152" y="185750"/>
                  </a:lnTo>
                  <a:lnTo>
                    <a:pt x="245956" y="194201"/>
                  </a:lnTo>
                  <a:lnTo>
                    <a:pt x="240406" y="201330"/>
                  </a:lnTo>
                  <a:lnTo>
                    <a:pt x="232345" y="206968"/>
                  </a:lnTo>
                  <a:lnTo>
                    <a:pt x="221926" y="211195"/>
                  </a:lnTo>
                  <a:lnTo>
                    <a:pt x="209543" y="214083"/>
                  </a:lnTo>
                  <a:lnTo>
                    <a:pt x="195646" y="215597"/>
                  </a:lnTo>
                  <a:lnTo>
                    <a:pt x="180634" y="215844"/>
                  </a:lnTo>
                  <a:lnTo>
                    <a:pt x="164827" y="215048"/>
                  </a:lnTo>
                  <a:lnTo>
                    <a:pt x="148465" y="213453"/>
                  </a:lnTo>
                  <a:lnTo>
                    <a:pt x="131720" y="211276"/>
                  </a:lnTo>
                  <a:lnTo>
                    <a:pt x="114714" y="208850"/>
                  </a:lnTo>
                  <a:lnTo>
                    <a:pt x="97530" y="206609"/>
                  </a:lnTo>
                  <a:lnTo>
                    <a:pt x="80244" y="204773"/>
                  </a:lnTo>
                  <a:lnTo>
                    <a:pt x="63462" y="203369"/>
                  </a:lnTo>
                  <a:lnTo>
                    <a:pt x="46564" y="202192"/>
                  </a:lnTo>
                  <a:lnTo>
                    <a:pt x="26947" y="20114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53554" y="1919579"/>
              <a:ext cx="1307441" cy="196649"/>
            </a:xfrm>
            <a:custGeom>
              <a:avLst/>
              <a:gdLst/>
              <a:ahLst/>
              <a:cxnLst/>
              <a:rect l="0" t="0" r="0" b="0"/>
              <a:pathLst>
                <a:path w="1307441" h="196649">
                  <a:moveTo>
                    <a:pt x="0" y="112421"/>
                  </a:moveTo>
                  <a:lnTo>
                    <a:pt x="14534" y="112353"/>
                  </a:lnTo>
                  <a:lnTo>
                    <a:pt x="27165" y="111713"/>
                  </a:lnTo>
                  <a:lnTo>
                    <a:pt x="39075" y="110421"/>
                  </a:lnTo>
                  <a:lnTo>
                    <a:pt x="50730" y="108734"/>
                  </a:lnTo>
                  <a:lnTo>
                    <a:pt x="62570" y="107066"/>
                  </a:lnTo>
                  <a:lnTo>
                    <a:pt x="74811" y="105648"/>
                  </a:lnTo>
                  <a:lnTo>
                    <a:pt x="87479" y="104377"/>
                  </a:lnTo>
                  <a:lnTo>
                    <a:pt x="100518" y="102919"/>
                  </a:lnTo>
                  <a:lnTo>
                    <a:pt x="113851" y="101091"/>
                  </a:lnTo>
                  <a:lnTo>
                    <a:pt x="127568" y="99032"/>
                  </a:lnTo>
                  <a:lnTo>
                    <a:pt x="141915" y="97104"/>
                  </a:lnTo>
                  <a:lnTo>
                    <a:pt x="156975" y="95510"/>
                  </a:lnTo>
                  <a:lnTo>
                    <a:pt x="172681" y="94288"/>
                  </a:lnTo>
                  <a:lnTo>
                    <a:pt x="188910" y="93392"/>
                  </a:lnTo>
                  <a:lnTo>
                    <a:pt x="205533" y="92755"/>
                  </a:lnTo>
                  <a:lnTo>
                    <a:pt x="222441" y="92310"/>
                  </a:lnTo>
                  <a:lnTo>
                    <a:pt x="239552" y="92004"/>
                  </a:lnTo>
                  <a:lnTo>
                    <a:pt x="256803" y="91795"/>
                  </a:lnTo>
                  <a:lnTo>
                    <a:pt x="274150" y="91654"/>
                  </a:lnTo>
                  <a:lnTo>
                    <a:pt x="291562" y="91558"/>
                  </a:lnTo>
                  <a:lnTo>
                    <a:pt x="309015" y="91490"/>
                  </a:lnTo>
                  <a:lnTo>
                    <a:pt x="326329" y="91273"/>
                  </a:lnTo>
                  <a:lnTo>
                    <a:pt x="343187" y="90596"/>
                  </a:lnTo>
                  <a:lnTo>
                    <a:pt x="359463" y="89328"/>
                  </a:lnTo>
                  <a:lnTo>
                    <a:pt x="375512" y="87663"/>
                  </a:lnTo>
                  <a:lnTo>
                    <a:pt x="392048" y="86006"/>
                  </a:lnTo>
                  <a:lnTo>
                    <a:pt x="409433" y="84593"/>
                  </a:lnTo>
                  <a:lnTo>
                    <a:pt x="427535" y="83323"/>
                  </a:lnTo>
                  <a:lnTo>
                    <a:pt x="445920" y="81864"/>
                  </a:lnTo>
                  <a:lnTo>
                    <a:pt x="464290" y="80036"/>
                  </a:lnTo>
                  <a:lnTo>
                    <a:pt x="482523" y="77977"/>
                  </a:lnTo>
                  <a:lnTo>
                    <a:pt x="500598" y="76048"/>
                  </a:lnTo>
                  <a:lnTo>
                    <a:pt x="518532" y="74450"/>
                  </a:lnTo>
                  <a:lnTo>
                    <a:pt x="536353" y="73054"/>
                  </a:lnTo>
                  <a:lnTo>
                    <a:pt x="554093" y="71510"/>
                  </a:lnTo>
                  <a:lnTo>
                    <a:pt x="571772" y="69619"/>
                  </a:lnTo>
                  <a:lnTo>
                    <a:pt x="589410" y="67349"/>
                  </a:lnTo>
                  <a:lnTo>
                    <a:pt x="607018" y="64746"/>
                  </a:lnTo>
                  <a:lnTo>
                    <a:pt x="624607" y="61886"/>
                  </a:lnTo>
                  <a:lnTo>
                    <a:pt x="642182" y="58999"/>
                  </a:lnTo>
                  <a:lnTo>
                    <a:pt x="659748" y="56447"/>
                  </a:lnTo>
                  <a:lnTo>
                    <a:pt x="677308" y="54397"/>
                  </a:lnTo>
                  <a:lnTo>
                    <a:pt x="694864" y="52683"/>
                  </a:lnTo>
                  <a:lnTo>
                    <a:pt x="712417" y="50919"/>
                  </a:lnTo>
                  <a:lnTo>
                    <a:pt x="729968" y="48882"/>
                  </a:lnTo>
                  <a:lnTo>
                    <a:pt x="747518" y="46681"/>
                  </a:lnTo>
                  <a:lnTo>
                    <a:pt x="765067" y="44657"/>
                  </a:lnTo>
                  <a:lnTo>
                    <a:pt x="782617" y="42999"/>
                  </a:lnTo>
                  <a:lnTo>
                    <a:pt x="800164" y="41733"/>
                  </a:lnTo>
                  <a:lnTo>
                    <a:pt x="817712" y="40808"/>
                  </a:lnTo>
                  <a:lnTo>
                    <a:pt x="835260" y="40151"/>
                  </a:lnTo>
                  <a:lnTo>
                    <a:pt x="852808" y="39694"/>
                  </a:lnTo>
                  <a:lnTo>
                    <a:pt x="870355" y="39379"/>
                  </a:lnTo>
                  <a:lnTo>
                    <a:pt x="887903" y="39165"/>
                  </a:lnTo>
                  <a:lnTo>
                    <a:pt x="905451" y="39019"/>
                  </a:lnTo>
                  <a:lnTo>
                    <a:pt x="922998" y="38921"/>
                  </a:lnTo>
                  <a:lnTo>
                    <a:pt x="940545" y="38855"/>
                  </a:lnTo>
                  <a:lnTo>
                    <a:pt x="958093" y="38810"/>
                  </a:lnTo>
                  <a:lnTo>
                    <a:pt x="975641" y="38781"/>
                  </a:lnTo>
                  <a:lnTo>
                    <a:pt x="993184" y="38765"/>
                  </a:lnTo>
                  <a:lnTo>
                    <a:pt x="1010558" y="38925"/>
                  </a:lnTo>
                  <a:lnTo>
                    <a:pt x="1027458" y="39564"/>
                  </a:lnTo>
                  <a:lnTo>
                    <a:pt x="1043757" y="40807"/>
                  </a:lnTo>
                  <a:lnTo>
                    <a:pt x="1059651" y="42456"/>
                  </a:lnTo>
                  <a:lnTo>
                    <a:pt x="1075550" y="44102"/>
                  </a:lnTo>
                  <a:lnTo>
                    <a:pt x="1091690" y="45503"/>
                  </a:lnTo>
                  <a:lnTo>
                    <a:pt x="1107972" y="46594"/>
                  </a:lnTo>
                  <a:lnTo>
                    <a:pt x="1124064" y="47401"/>
                  </a:lnTo>
                  <a:lnTo>
                    <a:pt x="1139775" y="47984"/>
                  </a:lnTo>
                  <a:lnTo>
                    <a:pt x="1154919" y="48561"/>
                  </a:lnTo>
                  <a:lnTo>
                    <a:pt x="1169242" y="49489"/>
                  </a:lnTo>
                  <a:lnTo>
                    <a:pt x="1182694" y="50929"/>
                  </a:lnTo>
                  <a:lnTo>
                    <a:pt x="1195541" y="52711"/>
                  </a:lnTo>
                  <a:lnTo>
                    <a:pt x="1208248" y="54447"/>
                  </a:lnTo>
                  <a:lnTo>
                    <a:pt x="1221096" y="55913"/>
                  </a:lnTo>
                  <a:lnTo>
                    <a:pt x="1234014" y="57218"/>
                  </a:lnTo>
                  <a:lnTo>
                    <a:pt x="1246695" y="58701"/>
                  </a:lnTo>
                  <a:lnTo>
                    <a:pt x="1258898" y="60518"/>
                  </a:lnTo>
                  <a:lnTo>
                    <a:pt x="1268128" y="61569"/>
                  </a:lnTo>
                  <a:lnTo>
                    <a:pt x="1271317" y="60466"/>
                  </a:lnTo>
                  <a:lnTo>
                    <a:pt x="1269503" y="57611"/>
                  </a:lnTo>
                  <a:lnTo>
                    <a:pt x="1264244" y="53503"/>
                  </a:lnTo>
                  <a:lnTo>
                    <a:pt x="1256477" y="48499"/>
                  </a:lnTo>
                  <a:lnTo>
                    <a:pt x="1246856" y="42866"/>
                  </a:lnTo>
                  <a:lnTo>
                    <a:pt x="1236053" y="36960"/>
                  </a:lnTo>
                  <a:lnTo>
                    <a:pt x="1224766" y="31226"/>
                  </a:lnTo>
                  <a:lnTo>
                    <a:pt x="1213413" y="25885"/>
                  </a:lnTo>
                  <a:lnTo>
                    <a:pt x="1202170" y="20807"/>
                  </a:lnTo>
                  <a:lnTo>
                    <a:pt x="1191083" y="15630"/>
                  </a:lnTo>
                  <a:lnTo>
                    <a:pt x="1180211" y="10157"/>
                  </a:lnTo>
                  <a:lnTo>
                    <a:pt x="1171997" y="4820"/>
                  </a:lnTo>
                  <a:lnTo>
                    <a:pt x="1169707" y="1067"/>
                  </a:lnTo>
                  <a:lnTo>
                    <a:pt x="1172691" y="0"/>
                  </a:lnTo>
                  <a:lnTo>
                    <a:pt x="1179401" y="1358"/>
                  </a:lnTo>
                  <a:lnTo>
                    <a:pt x="1188270" y="4513"/>
                  </a:lnTo>
                  <a:lnTo>
                    <a:pt x="1197830" y="8923"/>
                  </a:lnTo>
                  <a:lnTo>
                    <a:pt x="1207263" y="14188"/>
                  </a:lnTo>
                  <a:lnTo>
                    <a:pt x="1216431" y="20032"/>
                  </a:lnTo>
                  <a:lnTo>
                    <a:pt x="1225601" y="26265"/>
                  </a:lnTo>
                  <a:lnTo>
                    <a:pt x="1234967" y="32762"/>
                  </a:lnTo>
                  <a:lnTo>
                    <a:pt x="1244586" y="39603"/>
                  </a:lnTo>
                  <a:lnTo>
                    <a:pt x="1254440" y="47036"/>
                  </a:lnTo>
                  <a:lnTo>
                    <a:pt x="1264481" y="55147"/>
                  </a:lnTo>
                  <a:lnTo>
                    <a:pt x="1274498" y="63714"/>
                  </a:lnTo>
                  <a:lnTo>
                    <a:pt x="1284144" y="72312"/>
                  </a:lnTo>
                  <a:lnTo>
                    <a:pt x="1293236" y="80692"/>
                  </a:lnTo>
                  <a:lnTo>
                    <a:pt x="1300966" y="88945"/>
                  </a:lnTo>
                  <a:lnTo>
                    <a:pt x="1305883" y="97400"/>
                  </a:lnTo>
                  <a:lnTo>
                    <a:pt x="1307440" y="106227"/>
                  </a:lnTo>
                  <a:lnTo>
                    <a:pt x="1305889" y="115122"/>
                  </a:lnTo>
                  <a:lnTo>
                    <a:pt x="1301808" y="123414"/>
                  </a:lnTo>
                  <a:lnTo>
                    <a:pt x="1295803" y="130765"/>
                  </a:lnTo>
                  <a:lnTo>
                    <a:pt x="1288233" y="137006"/>
                  </a:lnTo>
                  <a:lnTo>
                    <a:pt x="1279201" y="141974"/>
                  </a:lnTo>
                  <a:lnTo>
                    <a:pt x="1268880" y="145724"/>
                  </a:lnTo>
                  <a:lnTo>
                    <a:pt x="1257684" y="148615"/>
                  </a:lnTo>
                  <a:lnTo>
                    <a:pt x="1246170" y="151188"/>
                  </a:lnTo>
                  <a:lnTo>
                    <a:pt x="1234680" y="153778"/>
                  </a:lnTo>
                  <a:lnTo>
                    <a:pt x="1223184" y="156522"/>
                  </a:lnTo>
                  <a:lnTo>
                    <a:pt x="1211399" y="159445"/>
                  </a:lnTo>
                  <a:lnTo>
                    <a:pt x="1199178" y="162525"/>
                  </a:lnTo>
                  <a:lnTo>
                    <a:pt x="1186681" y="165729"/>
                  </a:lnTo>
                  <a:lnTo>
                    <a:pt x="1174284" y="169025"/>
                  </a:lnTo>
                  <a:lnTo>
                    <a:pt x="1162207" y="172388"/>
                  </a:lnTo>
                  <a:lnTo>
                    <a:pt x="1150558" y="175839"/>
                  </a:lnTo>
                  <a:lnTo>
                    <a:pt x="1138070" y="179887"/>
                  </a:lnTo>
                  <a:lnTo>
                    <a:pt x="1121415" y="186005"/>
                  </a:lnTo>
                  <a:lnTo>
                    <a:pt x="1094964" y="196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85471" y="1768787"/>
              <a:ext cx="412748" cy="494840"/>
            </a:xfrm>
            <a:custGeom>
              <a:avLst/>
              <a:gdLst/>
              <a:ahLst/>
              <a:cxnLst/>
              <a:rect l="0" t="0" r="0" b="0"/>
              <a:pathLst>
                <a:path w="412748" h="494840">
                  <a:moveTo>
                    <a:pt x="336912" y="0"/>
                  </a:moveTo>
                  <a:lnTo>
                    <a:pt x="330978" y="5800"/>
                  </a:lnTo>
                  <a:lnTo>
                    <a:pt x="324773" y="10725"/>
                  </a:lnTo>
                  <a:lnTo>
                    <a:pt x="317677" y="15228"/>
                  </a:lnTo>
                  <a:lnTo>
                    <a:pt x="309737" y="19448"/>
                  </a:lnTo>
                  <a:lnTo>
                    <a:pt x="301091" y="23462"/>
                  </a:lnTo>
                  <a:lnTo>
                    <a:pt x="291892" y="27319"/>
                  </a:lnTo>
                  <a:lnTo>
                    <a:pt x="282119" y="30898"/>
                  </a:lnTo>
                  <a:lnTo>
                    <a:pt x="271581" y="33926"/>
                  </a:lnTo>
                  <a:lnTo>
                    <a:pt x="260235" y="36295"/>
                  </a:lnTo>
                  <a:lnTo>
                    <a:pt x="248176" y="38055"/>
                  </a:lnTo>
                  <a:lnTo>
                    <a:pt x="235550" y="39319"/>
                  </a:lnTo>
                  <a:lnTo>
                    <a:pt x="222504" y="40202"/>
                  </a:lnTo>
                  <a:lnTo>
                    <a:pt x="209319" y="40644"/>
                  </a:lnTo>
                  <a:lnTo>
                    <a:pt x="196394" y="40416"/>
                  </a:lnTo>
                  <a:lnTo>
                    <a:pt x="183925" y="39448"/>
                  </a:lnTo>
                  <a:lnTo>
                    <a:pt x="171926" y="37816"/>
                  </a:lnTo>
                  <a:lnTo>
                    <a:pt x="160328" y="35649"/>
                  </a:lnTo>
                  <a:lnTo>
                    <a:pt x="149042" y="33094"/>
                  </a:lnTo>
                  <a:lnTo>
                    <a:pt x="137987" y="30753"/>
                  </a:lnTo>
                  <a:lnTo>
                    <a:pt x="127097" y="29633"/>
                  </a:lnTo>
                  <a:lnTo>
                    <a:pt x="116331" y="30194"/>
                  </a:lnTo>
                  <a:lnTo>
                    <a:pt x="105981" y="32710"/>
                  </a:lnTo>
                  <a:lnTo>
                    <a:pt x="96637" y="37524"/>
                  </a:lnTo>
                  <a:lnTo>
                    <a:pt x="88544" y="44586"/>
                  </a:lnTo>
                  <a:lnTo>
                    <a:pt x="81789" y="53717"/>
                  </a:lnTo>
                  <a:lnTo>
                    <a:pt x="76467" y="64803"/>
                  </a:lnTo>
                  <a:lnTo>
                    <a:pt x="72482" y="77589"/>
                  </a:lnTo>
                  <a:lnTo>
                    <a:pt x="69600" y="91730"/>
                  </a:lnTo>
                  <a:lnTo>
                    <a:pt x="67567" y="106890"/>
                  </a:lnTo>
                  <a:lnTo>
                    <a:pt x="66161" y="122780"/>
                  </a:lnTo>
                  <a:lnTo>
                    <a:pt x="65365" y="138854"/>
                  </a:lnTo>
                  <a:lnTo>
                    <a:pt x="65355" y="154339"/>
                  </a:lnTo>
                  <a:lnTo>
                    <a:pt x="66162" y="168862"/>
                  </a:lnTo>
                  <a:lnTo>
                    <a:pt x="67686" y="182411"/>
                  </a:lnTo>
                  <a:lnTo>
                    <a:pt x="69781" y="195131"/>
                  </a:lnTo>
                  <a:lnTo>
                    <a:pt x="72306" y="207187"/>
                  </a:lnTo>
                  <a:lnTo>
                    <a:pt x="75330" y="217922"/>
                  </a:lnTo>
                  <a:lnTo>
                    <a:pt x="79853" y="225709"/>
                  </a:lnTo>
                  <a:lnTo>
                    <a:pt x="86179" y="229705"/>
                  </a:lnTo>
                  <a:lnTo>
                    <a:pt x="92902" y="230313"/>
                  </a:lnTo>
                  <a:lnTo>
                    <a:pt x="99615" y="228430"/>
                  </a:lnTo>
                  <a:lnTo>
                    <a:pt x="106493" y="225004"/>
                  </a:lnTo>
                  <a:lnTo>
                    <a:pt x="113886" y="220909"/>
                  </a:lnTo>
                  <a:lnTo>
                    <a:pt x="121941" y="216656"/>
                  </a:lnTo>
                  <a:lnTo>
                    <a:pt x="130623" y="212469"/>
                  </a:lnTo>
                  <a:lnTo>
                    <a:pt x="139822" y="208416"/>
                  </a:lnTo>
                  <a:lnTo>
                    <a:pt x="149424" y="204503"/>
                  </a:lnTo>
                  <a:lnTo>
                    <a:pt x="159650" y="200873"/>
                  </a:lnTo>
                  <a:lnTo>
                    <a:pt x="171031" y="197804"/>
                  </a:lnTo>
                  <a:lnTo>
                    <a:pt x="183760" y="195414"/>
                  </a:lnTo>
                  <a:lnTo>
                    <a:pt x="197562" y="193977"/>
                  </a:lnTo>
                  <a:lnTo>
                    <a:pt x="211898" y="193994"/>
                  </a:lnTo>
                  <a:lnTo>
                    <a:pt x="226392" y="195597"/>
                  </a:lnTo>
                  <a:lnTo>
                    <a:pt x="240870" y="198453"/>
                  </a:lnTo>
                  <a:lnTo>
                    <a:pt x="255269" y="201972"/>
                  </a:lnTo>
                  <a:lnTo>
                    <a:pt x="269573" y="205747"/>
                  </a:lnTo>
                  <a:lnTo>
                    <a:pt x="283465" y="209735"/>
                  </a:lnTo>
                  <a:lnTo>
                    <a:pt x="296349" y="214165"/>
                  </a:lnTo>
                  <a:lnTo>
                    <a:pt x="307984" y="219142"/>
                  </a:lnTo>
                  <a:lnTo>
                    <a:pt x="318611" y="224636"/>
                  </a:lnTo>
                  <a:lnTo>
                    <a:pt x="328750" y="230556"/>
                  </a:lnTo>
                  <a:lnTo>
                    <a:pt x="338756" y="236807"/>
                  </a:lnTo>
                  <a:lnTo>
                    <a:pt x="348631" y="243463"/>
                  </a:lnTo>
                  <a:lnTo>
                    <a:pt x="358122" y="250763"/>
                  </a:lnTo>
                  <a:lnTo>
                    <a:pt x="367100" y="258791"/>
                  </a:lnTo>
                  <a:lnTo>
                    <a:pt x="375418" y="267639"/>
                  </a:lnTo>
                  <a:lnTo>
                    <a:pt x="382852" y="277489"/>
                  </a:lnTo>
                  <a:lnTo>
                    <a:pt x="389367" y="288337"/>
                  </a:lnTo>
                  <a:lnTo>
                    <a:pt x="395081" y="299875"/>
                  </a:lnTo>
                  <a:lnTo>
                    <a:pt x="400159" y="311613"/>
                  </a:lnTo>
                  <a:lnTo>
                    <a:pt x="404755" y="323246"/>
                  </a:lnTo>
                  <a:lnTo>
                    <a:pt x="408674" y="334665"/>
                  </a:lnTo>
                  <a:lnTo>
                    <a:pt x="411403" y="345866"/>
                  </a:lnTo>
                  <a:lnTo>
                    <a:pt x="412747" y="356877"/>
                  </a:lnTo>
                  <a:lnTo>
                    <a:pt x="412496" y="367576"/>
                  </a:lnTo>
                  <a:lnTo>
                    <a:pt x="410274" y="377695"/>
                  </a:lnTo>
                  <a:lnTo>
                    <a:pt x="406067" y="387130"/>
                  </a:lnTo>
                  <a:lnTo>
                    <a:pt x="399988" y="395772"/>
                  </a:lnTo>
                  <a:lnTo>
                    <a:pt x="392094" y="403431"/>
                  </a:lnTo>
                  <a:lnTo>
                    <a:pt x="382603" y="410101"/>
                  </a:lnTo>
                  <a:lnTo>
                    <a:pt x="371825" y="415920"/>
                  </a:lnTo>
                  <a:lnTo>
                    <a:pt x="360075" y="421070"/>
                  </a:lnTo>
                  <a:lnTo>
                    <a:pt x="347624" y="425724"/>
                  </a:lnTo>
                  <a:lnTo>
                    <a:pt x="334842" y="430021"/>
                  </a:lnTo>
                  <a:lnTo>
                    <a:pt x="322188" y="434068"/>
                  </a:lnTo>
                  <a:lnTo>
                    <a:pt x="309887" y="437942"/>
                  </a:lnTo>
                  <a:lnTo>
                    <a:pt x="297490" y="441697"/>
                  </a:lnTo>
                  <a:lnTo>
                    <a:pt x="284029" y="445371"/>
                  </a:lnTo>
                  <a:lnTo>
                    <a:pt x="269047" y="448987"/>
                  </a:lnTo>
                  <a:lnTo>
                    <a:pt x="252897" y="452399"/>
                  </a:lnTo>
                  <a:lnTo>
                    <a:pt x="236439" y="455309"/>
                  </a:lnTo>
                  <a:lnTo>
                    <a:pt x="220209" y="457604"/>
                  </a:lnTo>
                  <a:lnTo>
                    <a:pt x="204075" y="459482"/>
                  </a:lnTo>
                  <a:lnTo>
                    <a:pt x="187425" y="461359"/>
                  </a:lnTo>
                  <a:lnTo>
                    <a:pt x="169938" y="463475"/>
                  </a:lnTo>
                  <a:lnTo>
                    <a:pt x="151923" y="465899"/>
                  </a:lnTo>
                  <a:lnTo>
                    <a:pt x="134123" y="468604"/>
                  </a:lnTo>
                  <a:lnTo>
                    <a:pt x="116955" y="471539"/>
                  </a:lnTo>
                  <a:lnTo>
                    <a:pt x="100341" y="474645"/>
                  </a:lnTo>
                  <a:lnTo>
                    <a:pt x="83892" y="477877"/>
                  </a:lnTo>
                  <a:lnTo>
                    <a:pt x="67368" y="481191"/>
                  </a:lnTo>
                  <a:lnTo>
                    <a:pt x="51435" y="484411"/>
                  </a:lnTo>
                  <a:lnTo>
                    <a:pt x="36008" y="487534"/>
                  </a:lnTo>
                  <a:lnTo>
                    <a:pt x="19729" y="490835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642445" y="3221720"/>
            <a:ext cx="2632126" cy="801865"/>
            <a:chOff x="1642445" y="3221720"/>
            <a:chExt cx="2632126" cy="801865"/>
          </a:xfrm>
        </p:grpSpPr>
        <p:sp>
          <p:nvSpPr>
            <p:cNvPr id="59" name="Freeform 58"/>
            <p:cNvSpPr/>
            <p:nvPr/>
          </p:nvSpPr>
          <p:spPr>
            <a:xfrm>
              <a:off x="1642445" y="3507810"/>
              <a:ext cx="1056897" cy="219279"/>
            </a:xfrm>
            <a:custGeom>
              <a:avLst/>
              <a:gdLst/>
              <a:ahLst/>
              <a:cxnLst/>
              <a:rect l="0" t="0" r="0" b="0"/>
              <a:pathLst>
                <a:path w="1056897" h="219279">
                  <a:moveTo>
                    <a:pt x="0" y="166635"/>
                  </a:moveTo>
                  <a:lnTo>
                    <a:pt x="6069" y="160902"/>
                  </a:lnTo>
                  <a:lnTo>
                    <a:pt x="13554" y="156618"/>
                  </a:lnTo>
                  <a:lnTo>
                    <a:pt x="23234" y="153416"/>
                  </a:lnTo>
                  <a:lnTo>
                    <a:pt x="34548" y="151228"/>
                  </a:lnTo>
                  <a:lnTo>
                    <a:pt x="46530" y="150179"/>
                  </a:lnTo>
                  <a:lnTo>
                    <a:pt x="58556" y="150233"/>
                  </a:lnTo>
                  <a:lnTo>
                    <a:pt x="70525" y="151057"/>
                  </a:lnTo>
                  <a:lnTo>
                    <a:pt x="82684" y="152137"/>
                  </a:lnTo>
                  <a:lnTo>
                    <a:pt x="95184" y="153148"/>
                  </a:lnTo>
                  <a:lnTo>
                    <a:pt x="107882" y="153806"/>
                  </a:lnTo>
                  <a:lnTo>
                    <a:pt x="120419" y="153790"/>
                  </a:lnTo>
                  <a:lnTo>
                    <a:pt x="132604" y="153001"/>
                  </a:lnTo>
                  <a:lnTo>
                    <a:pt x="144568" y="151673"/>
                  </a:lnTo>
                  <a:lnTo>
                    <a:pt x="156667" y="150251"/>
                  </a:lnTo>
                  <a:lnTo>
                    <a:pt x="169110" y="149004"/>
                  </a:lnTo>
                  <a:lnTo>
                    <a:pt x="182094" y="148017"/>
                  </a:lnTo>
                  <a:lnTo>
                    <a:pt x="195882" y="147281"/>
                  </a:lnTo>
                  <a:lnTo>
                    <a:pt x="210534" y="146751"/>
                  </a:lnTo>
                  <a:lnTo>
                    <a:pt x="225952" y="146378"/>
                  </a:lnTo>
                  <a:lnTo>
                    <a:pt x="241979" y="146121"/>
                  </a:lnTo>
                  <a:lnTo>
                    <a:pt x="258464" y="145945"/>
                  </a:lnTo>
                  <a:lnTo>
                    <a:pt x="275279" y="145825"/>
                  </a:lnTo>
                  <a:lnTo>
                    <a:pt x="292325" y="145744"/>
                  </a:lnTo>
                  <a:lnTo>
                    <a:pt x="309524" y="145685"/>
                  </a:lnTo>
                  <a:lnTo>
                    <a:pt x="326496" y="145475"/>
                  </a:lnTo>
                  <a:lnTo>
                    <a:pt x="342592" y="144802"/>
                  </a:lnTo>
                  <a:lnTo>
                    <a:pt x="357539" y="143537"/>
                  </a:lnTo>
                  <a:lnTo>
                    <a:pt x="371712" y="141873"/>
                  </a:lnTo>
                  <a:lnTo>
                    <a:pt x="385917" y="140218"/>
                  </a:lnTo>
                  <a:lnTo>
                    <a:pt x="400618" y="138806"/>
                  </a:lnTo>
                  <a:lnTo>
                    <a:pt x="415614" y="137537"/>
                  </a:lnTo>
                  <a:lnTo>
                    <a:pt x="430235" y="136078"/>
                  </a:lnTo>
                  <a:lnTo>
                    <a:pt x="444120" y="134250"/>
                  </a:lnTo>
                  <a:lnTo>
                    <a:pt x="457546" y="132191"/>
                  </a:lnTo>
                  <a:lnTo>
                    <a:pt x="471233" y="130263"/>
                  </a:lnTo>
                  <a:lnTo>
                    <a:pt x="485581" y="128664"/>
                  </a:lnTo>
                  <a:lnTo>
                    <a:pt x="500336" y="127268"/>
                  </a:lnTo>
                  <a:lnTo>
                    <a:pt x="514795" y="125724"/>
                  </a:lnTo>
                  <a:lnTo>
                    <a:pt x="528570" y="123838"/>
                  </a:lnTo>
                  <a:lnTo>
                    <a:pt x="541922" y="121740"/>
                  </a:lnTo>
                  <a:lnTo>
                    <a:pt x="555561" y="119786"/>
                  </a:lnTo>
                  <a:lnTo>
                    <a:pt x="569889" y="118170"/>
                  </a:lnTo>
                  <a:lnTo>
                    <a:pt x="585141" y="116763"/>
                  </a:lnTo>
                  <a:lnTo>
                    <a:pt x="601530" y="115211"/>
                  </a:lnTo>
                  <a:lnTo>
                    <a:pt x="619036" y="113320"/>
                  </a:lnTo>
                  <a:lnTo>
                    <a:pt x="637167" y="111219"/>
                  </a:lnTo>
                  <a:lnTo>
                    <a:pt x="655098" y="109263"/>
                  </a:lnTo>
                  <a:lnTo>
                    <a:pt x="672369" y="107645"/>
                  </a:lnTo>
                  <a:lnTo>
                    <a:pt x="688726" y="106237"/>
                  </a:lnTo>
                  <a:lnTo>
                    <a:pt x="703944" y="104685"/>
                  </a:lnTo>
                  <a:lnTo>
                    <a:pt x="718035" y="102793"/>
                  </a:lnTo>
                  <a:lnTo>
                    <a:pt x="731330" y="100692"/>
                  </a:lnTo>
                  <a:lnTo>
                    <a:pt x="744346" y="98734"/>
                  </a:lnTo>
                  <a:lnTo>
                    <a:pt x="757414" y="97117"/>
                  </a:lnTo>
                  <a:lnTo>
                    <a:pt x="770822" y="95709"/>
                  </a:lnTo>
                  <a:lnTo>
                    <a:pt x="784896" y="94156"/>
                  </a:lnTo>
                  <a:lnTo>
                    <a:pt x="799736" y="92264"/>
                  </a:lnTo>
                  <a:lnTo>
                    <a:pt x="815110" y="90163"/>
                  </a:lnTo>
                  <a:lnTo>
                    <a:pt x="830576" y="88206"/>
                  </a:lnTo>
                  <a:lnTo>
                    <a:pt x="845865" y="86593"/>
                  </a:lnTo>
                  <a:lnTo>
                    <a:pt x="860892" y="85357"/>
                  </a:lnTo>
                  <a:lnTo>
                    <a:pt x="875668" y="84453"/>
                  </a:lnTo>
                  <a:lnTo>
                    <a:pt x="890237" y="83810"/>
                  </a:lnTo>
                  <a:lnTo>
                    <a:pt x="904648" y="83362"/>
                  </a:lnTo>
                  <a:lnTo>
                    <a:pt x="918945" y="83053"/>
                  </a:lnTo>
                  <a:lnTo>
                    <a:pt x="933164" y="82842"/>
                  </a:lnTo>
                  <a:lnTo>
                    <a:pt x="947495" y="82700"/>
                  </a:lnTo>
                  <a:lnTo>
                    <a:pt x="962263" y="82603"/>
                  </a:lnTo>
                  <a:lnTo>
                    <a:pt x="977572" y="82525"/>
                  </a:lnTo>
                  <a:lnTo>
                    <a:pt x="992080" y="81934"/>
                  </a:lnTo>
                  <a:lnTo>
                    <a:pt x="1002883" y="78913"/>
                  </a:lnTo>
                  <a:lnTo>
                    <a:pt x="1008230" y="72855"/>
                  </a:lnTo>
                  <a:lnTo>
                    <a:pt x="1008240" y="65766"/>
                  </a:lnTo>
                  <a:lnTo>
                    <a:pt x="1004020" y="58513"/>
                  </a:lnTo>
                  <a:lnTo>
                    <a:pt x="996724" y="51290"/>
                  </a:lnTo>
                  <a:lnTo>
                    <a:pt x="987272" y="44122"/>
                  </a:lnTo>
                  <a:lnTo>
                    <a:pt x="976339" y="37004"/>
                  </a:lnTo>
                  <a:lnTo>
                    <a:pt x="964562" y="30087"/>
                  </a:lnTo>
                  <a:lnTo>
                    <a:pt x="952575" y="23669"/>
                  </a:lnTo>
                  <a:lnTo>
                    <a:pt x="940730" y="17870"/>
                  </a:lnTo>
                  <a:lnTo>
                    <a:pt x="929147" y="12656"/>
                  </a:lnTo>
                  <a:lnTo>
                    <a:pt x="917826" y="7919"/>
                  </a:lnTo>
                  <a:lnTo>
                    <a:pt x="906793" y="3574"/>
                  </a:lnTo>
                  <a:lnTo>
                    <a:pt x="898393" y="510"/>
                  </a:lnTo>
                  <a:lnTo>
                    <a:pt x="895393" y="0"/>
                  </a:lnTo>
                  <a:lnTo>
                    <a:pt x="896509" y="1798"/>
                  </a:lnTo>
                  <a:lnTo>
                    <a:pt x="900270" y="5117"/>
                  </a:lnTo>
                  <a:lnTo>
                    <a:pt x="905929" y="9123"/>
                  </a:lnTo>
                  <a:lnTo>
                    <a:pt x="913014" y="13316"/>
                  </a:lnTo>
                  <a:lnTo>
                    <a:pt x="921479" y="17801"/>
                  </a:lnTo>
                  <a:lnTo>
                    <a:pt x="931643" y="23115"/>
                  </a:lnTo>
                  <a:lnTo>
                    <a:pt x="943530" y="29511"/>
                  </a:lnTo>
                  <a:lnTo>
                    <a:pt x="956421" y="36776"/>
                  </a:lnTo>
                  <a:lnTo>
                    <a:pt x="969077" y="44427"/>
                  </a:lnTo>
                  <a:lnTo>
                    <a:pt x="980813" y="52132"/>
                  </a:lnTo>
                  <a:lnTo>
                    <a:pt x="991640" y="59745"/>
                  </a:lnTo>
                  <a:lnTo>
                    <a:pt x="1001979" y="67231"/>
                  </a:lnTo>
                  <a:lnTo>
                    <a:pt x="1012150" y="74595"/>
                  </a:lnTo>
                  <a:lnTo>
                    <a:pt x="1022153" y="81862"/>
                  </a:lnTo>
                  <a:lnTo>
                    <a:pt x="1031737" y="89054"/>
                  </a:lnTo>
                  <a:lnTo>
                    <a:pt x="1040767" y="96198"/>
                  </a:lnTo>
                  <a:lnTo>
                    <a:pt x="1048612" y="103471"/>
                  </a:lnTo>
                  <a:lnTo>
                    <a:pt x="1054132" y="111195"/>
                  </a:lnTo>
                  <a:lnTo>
                    <a:pt x="1056896" y="119500"/>
                  </a:lnTo>
                  <a:lnTo>
                    <a:pt x="1056629" y="128197"/>
                  </a:lnTo>
                  <a:lnTo>
                    <a:pt x="1052883" y="136881"/>
                  </a:lnTo>
                  <a:lnTo>
                    <a:pt x="1045772" y="145309"/>
                  </a:lnTo>
                  <a:lnTo>
                    <a:pt x="1035982" y="153256"/>
                  </a:lnTo>
                  <a:lnTo>
                    <a:pt x="1024456" y="160440"/>
                  </a:lnTo>
                  <a:lnTo>
                    <a:pt x="1011904" y="166788"/>
                  </a:lnTo>
                  <a:lnTo>
                    <a:pt x="998925" y="172388"/>
                  </a:lnTo>
                  <a:lnTo>
                    <a:pt x="986073" y="177391"/>
                  </a:lnTo>
                  <a:lnTo>
                    <a:pt x="973622" y="181951"/>
                  </a:lnTo>
                  <a:lnTo>
                    <a:pt x="961618" y="186355"/>
                  </a:lnTo>
                  <a:lnTo>
                    <a:pt x="950010" y="191006"/>
                  </a:lnTo>
                  <a:lnTo>
                    <a:pt x="938722" y="196095"/>
                  </a:lnTo>
                  <a:lnTo>
                    <a:pt x="927937" y="201331"/>
                  </a:lnTo>
                  <a:lnTo>
                    <a:pt x="916933" y="206560"/>
                  </a:lnTo>
                  <a:lnTo>
                    <a:pt x="903623" y="212243"/>
                  </a:lnTo>
                  <a:lnTo>
                    <a:pt x="884394" y="219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32207" y="3221720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5" y="41074"/>
                  </a:lnTo>
                  <a:lnTo>
                    <a:pt x="177" y="54415"/>
                  </a:lnTo>
                  <a:lnTo>
                    <a:pt x="826" y="67924"/>
                  </a:lnTo>
                  <a:lnTo>
                    <a:pt x="2074" y="81577"/>
                  </a:lnTo>
                  <a:lnTo>
                    <a:pt x="3727" y="95344"/>
                  </a:lnTo>
                  <a:lnTo>
                    <a:pt x="5375" y="109193"/>
                  </a:lnTo>
                  <a:lnTo>
                    <a:pt x="6778" y="123093"/>
                  </a:lnTo>
                  <a:lnTo>
                    <a:pt x="7874" y="136804"/>
                  </a:lnTo>
                  <a:lnTo>
                    <a:pt x="8801" y="151437"/>
                  </a:lnTo>
                  <a:lnTo>
                    <a:pt x="9640" y="170514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79564" y="3569160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7250" y="1"/>
                  </a:lnTo>
                  <a:lnTo>
                    <a:pt x="156121" y="1"/>
                  </a:lnTo>
                  <a:lnTo>
                    <a:pt x="144523" y="5"/>
                  </a:lnTo>
                  <a:lnTo>
                    <a:pt x="132361" y="178"/>
                  </a:lnTo>
                  <a:lnTo>
                    <a:pt x="119701" y="826"/>
                  </a:lnTo>
                  <a:lnTo>
                    <a:pt x="106641" y="2075"/>
                  </a:lnTo>
                  <a:lnTo>
                    <a:pt x="93116" y="3728"/>
                  </a:lnTo>
                  <a:lnTo>
                    <a:pt x="78903" y="5376"/>
                  </a:lnTo>
                  <a:lnTo>
                    <a:pt x="63957" y="6778"/>
                  </a:lnTo>
                  <a:lnTo>
                    <a:pt x="49120" y="7874"/>
                  </a:lnTo>
                  <a:lnTo>
                    <a:pt x="34565" y="8802"/>
                  </a:lnTo>
                  <a:lnTo>
                    <a:pt x="19015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90093" y="3650510"/>
              <a:ext cx="284270" cy="256366"/>
            </a:xfrm>
            <a:custGeom>
              <a:avLst/>
              <a:gdLst/>
              <a:ahLst/>
              <a:cxnLst/>
              <a:rect l="0" t="0" r="0" b="0"/>
              <a:pathLst>
                <a:path w="284270" h="256366">
                  <a:moveTo>
                    <a:pt x="0" y="76578"/>
                  </a:moveTo>
                  <a:lnTo>
                    <a:pt x="3001" y="67776"/>
                  </a:lnTo>
                  <a:lnTo>
                    <a:pt x="6423" y="59430"/>
                  </a:lnTo>
                  <a:lnTo>
                    <a:pt x="10619" y="50736"/>
                  </a:lnTo>
                  <a:lnTo>
                    <a:pt x="15519" y="41787"/>
                  </a:lnTo>
                  <a:lnTo>
                    <a:pt x="21001" y="32941"/>
                  </a:lnTo>
                  <a:lnTo>
                    <a:pt x="26940" y="24411"/>
                  </a:lnTo>
                  <a:lnTo>
                    <a:pt x="33548" y="16568"/>
                  </a:lnTo>
                  <a:lnTo>
                    <a:pt x="41343" y="9987"/>
                  </a:lnTo>
                  <a:lnTo>
                    <a:pt x="50504" y="4873"/>
                  </a:lnTo>
                  <a:lnTo>
                    <a:pt x="60588" y="1424"/>
                  </a:lnTo>
                  <a:lnTo>
                    <a:pt x="70742" y="0"/>
                  </a:lnTo>
                  <a:lnTo>
                    <a:pt x="80462" y="599"/>
                  </a:lnTo>
                  <a:lnTo>
                    <a:pt x="89766" y="2931"/>
                  </a:lnTo>
                  <a:lnTo>
                    <a:pt x="99000" y="6622"/>
                  </a:lnTo>
                  <a:lnTo>
                    <a:pt x="108387" y="11331"/>
                  </a:lnTo>
                  <a:lnTo>
                    <a:pt x="117674" y="17099"/>
                  </a:lnTo>
                  <a:lnTo>
                    <a:pt x="126237" y="24326"/>
                  </a:lnTo>
                  <a:lnTo>
                    <a:pt x="133778" y="33113"/>
                  </a:lnTo>
                  <a:lnTo>
                    <a:pt x="140317" y="43286"/>
                  </a:lnTo>
                  <a:lnTo>
                    <a:pt x="146018" y="54563"/>
                  </a:lnTo>
                  <a:lnTo>
                    <a:pt x="151075" y="66670"/>
                  </a:lnTo>
                  <a:lnTo>
                    <a:pt x="155658" y="79375"/>
                  </a:lnTo>
                  <a:lnTo>
                    <a:pt x="159903" y="92502"/>
                  </a:lnTo>
                  <a:lnTo>
                    <a:pt x="163905" y="105922"/>
                  </a:lnTo>
                  <a:lnTo>
                    <a:pt x="167408" y="119542"/>
                  </a:lnTo>
                  <a:lnTo>
                    <a:pt x="169850" y="133299"/>
                  </a:lnTo>
                  <a:lnTo>
                    <a:pt x="171006" y="147144"/>
                  </a:lnTo>
                  <a:lnTo>
                    <a:pt x="170968" y="160882"/>
                  </a:lnTo>
                  <a:lnTo>
                    <a:pt x="169953" y="174188"/>
                  </a:lnTo>
                  <a:lnTo>
                    <a:pt x="168192" y="186911"/>
                  </a:lnTo>
                  <a:lnTo>
                    <a:pt x="165723" y="198913"/>
                  </a:lnTo>
                  <a:lnTo>
                    <a:pt x="162396" y="209981"/>
                  </a:lnTo>
                  <a:lnTo>
                    <a:pt x="158193" y="220089"/>
                  </a:lnTo>
                  <a:lnTo>
                    <a:pt x="153067" y="229199"/>
                  </a:lnTo>
                  <a:lnTo>
                    <a:pt x="146869" y="237180"/>
                  </a:lnTo>
                  <a:lnTo>
                    <a:pt x="139619" y="244061"/>
                  </a:lnTo>
                  <a:lnTo>
                    <a:pt x="131308" y="249683"/>
                  </a:lnTo>
                  <a:lnTo>
                    <a:pt x="121827" y="253637"/>
                  </a:lnTo>
                  <a:lnTo>
                    <a:pt x="111235" y="255846"/>
                  </a:lnTo>
                  <a:lnTo>
                    <a:pt x="100039" y="256365"/>
                  </a:lnTo>
                  <a:lnTo>
                    <a:pt x="89064" y="255201"/>
                  </a:lnTo>
                  <a:lnTo>
                    <a:pt x="78775" y="252520"/>
                  </a:lnTo>
                  <a:lnTo>
                    <a:pt x="69751" y="248281"/>
                  </a:lnTo>
                  <a:lnTo>
                    <a:pt x="62826" y="242164"/>
                  </a:lnTo>
                  <a:lnTo>
                    <a:pt x="58253" y="234169"/>
                  </a:lnTo>
                  <a:lnTo>
                    <a:pt x="55964" y="224886"/>
                  </a:lnTo>
                  <a:lnTo>
                    <a:pt x="55849" y="215279"/>
                  </a:lnTo>
                  <a:lnTo>
                    <a:pt x="57629" y="205943"/>
                  </a:lnTo>
                  <a:lnTo>
                    <a:pt x="61243" y="197406"/>
                  </a:lnTo>
                  <a:lnTo>
                    <a:pt x="66932" y="190285"/>
                  </a:lnTo>
                  <a:lnTo>
                    <a:pt x="74640" y="184757"/>
                  </a:lnTo>
                  <a:lnTo>
                    <a:pt x="83899" y="180504"/>
                  </a:lnTo>
                  <a:lnTo>
                    <a:pt x="94021" y="176935"/>
                  </a:lnTo>
                  <a:lnTo>
                    <a:pt x="104535" y="173645"/>
                  </a:lnTo>
                  <a:lnTo>
                    <a:pt x="115356" y="170752"/>
                  </a:lnTo>
                  <a:lnTo>
                    <a:pt x="126679" y="168787"/>
                  </a:lnTo>
                  <a:lnTo>
                    <a:pt x="138591" y="167977"/>
                  </a:lnTo>
                  <a:lnTo>
                    <a:pt x="151048" y="168094"/>
                  </a:lnTo>
                  <a:lnTo>
                    <a:pt x="163951" y="168635"/>
                  </a:lnTo>
                  <a:lnTo>
                    <a:pt x="177190" y="169256"/>
                  </a:lnTo>
                  <a:lnTo>
                    <a:pt x="190676" y="169636"/>
                  </a:lnTo>
                  <a:lnTo>
                    <a:pt x="204336" y="169426"/>
                  </a:lnTo>
                  <a:lnTo>
                    <a:pt x="218104" y="168505"/>
                  </a:lnTo>
                  <a:lnTo>
                    <a:pt x="231527" y="167079"/>
                  </a:lnTo>
                  <a:lnTo>
                    <a:pt x="245192" y="165443"/>
                  </a:lnTo>
                  <a:lnTo>
                    <a:pt x="261416" y="163453"/>
                  </a:lnTo>
                  <a:lnTo>
                    <a:pt x="284269" y="160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79647" y="3505989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1212" y="0"/>
                  </a:lnTo>
                  <a:lnTo>
                    <a:pt x="87941" y="0"/>
                  </a:lnTo>
                  <a:lnTo>
                    <a:pt x="74749" y="0"/>
                  </a:lnTo>
                  <a:lnTo>
                    <a:pt x="61648" y="0"/>
                  </a:lnTo>
                  <a:lnTo>
                    <a:pt x="47551" y="0"/>
                  </a:lnTo>
                  <a:lnTo>
                    <a:pt x="2897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79647" y="3590217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31586"/>
                  </a:moveTo>
                  <a:lnTo>
                    <a:pt x="149060" y="25785"/>
                  </a:lnTo>
                  <a:lnTo>
                    <a:pt x="140073" y="20861"/>
                  </a:lnTo>
                  <a:lnTo>
                    <a:pt x="130073" y="16363"/>
                  </a:lnTo>
                  <a:lnTo>
                    <a:pt x="118919" y="12315"/>
                  </a:lnTo>
                  <a:lnTo>
                    <a:pt x="106460" y="8950"/>
                  </a:lnTo>
                  <a:lnTo>
                    <a:pt x="92757" y="6342"/>
                  </a:lnTo>
                  <a:lnTo>
                    <a:pt x="78197" y="4410"/>
                  </a:lnTo>
                  <a:lnTo>
                    <a:pt x="61644" y="2820"/>
                  </a:lnTo>
                  <a:lnTo>
                    <a:pt x="38293" y="14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95502" y="3548103"/>
              <a:ext cx="579069" cy="62613"/>
            </a:xfrm>
            <a:custGeom>
              <a:avLst/>
              <a:gdLst/>
              <a:ahLst/>
              <a:cxnLst/>
              <a:rect l="0" t="0" r="0" b="0"/>
              <a:pathLst>
                <a:path w="579069" h="62613">
                  <a:moveTo>
                    <a:pt x="0" y="0"/>
                  </a:moveTo>
                  <a:lnTo>
                    <a:pt x="6001" y="5801"/>
                  </a:lnTo>
                  <a:lnTo>
                    <a:pt x="12847" y="10725"/>
                  </a:lnTo>
                  <a:lnTo>
                    <a:pt x="21235" y="15228"/>
                  </a:lnTo>
                  <a:lnTo>
                    <a:pt x="30862" y="19449"/>
                  </a:lnTo>
                  <a:lnTo>
                    <a:pt x="41176" y="23463"/>
                  </a:lnTo>
                  <a:lnTo>
                    <a:pt x="51783" y="27324"/>
                  </a:lnTo>
                  <a:lnTo>
                    <a:pt x="62482" y="31076"/>
                  </a:lnTo>
                  <a:lnTo>
                    <a:pt x="73183" y="34751"/>
                  </a:lnTo>
                  <a:lnTo>
                    <a:pt x="83869" y="38373"/>
                  </a:lnTo>
                  <a:lnTo>
                    <a:pt x="95026" y="41959"/>
                  </a:lnTo>
                  <a:lnTo>
                    <a:pt x="107580" y="45520"/>
                  </a:lnTo>
                  <a:lnTo>
                    <a:pt x="121917" y="49059"/>
                  </a:lnTo>
                  <a:lnTo>
                    <a:pt x="137616" y="52419"/>
                  </a:lnTo>
                  <a:lnTo>
                    <a:pt x="153765" y="55296"/>
                  </a:lnTo>
                  <a:lnTo>
                    <a:pt x="169788" y="57562"/>
                  </a:lnTo>
                  <a:lnTo>
                    <a:pt x="185951" y="59253"/>
                  </a:lnTo>
                  <a:lnTo>
                    <a:pt x="203153" y="60470"/>
                  </a:lnTo>
                  <a:lnTo>
                    <a:pt x="221824" y="61327"/>
                  </a:lnTo>
                  <a:lnTo>
                    <a:pt x="241448" y="61920"/>
                  </a:lnTo>
                  <a:lnTo>
                    <a:pt x="260866" y="62327"/>
                  </a:lnTo>
                  <a:lnTo>
                    <a:pt x="279408" y="62598"/>
                  </a:lnTo>
                  <a:lnTo>
                    <a:pt x="296756" y="62612"/>
                  </a:lnTo>
                  <a:lnTo>
                    <a:pt x="312707" y="62090"/>
                  </a:lnTo>
                  <a:lnTo>
                    <a:pt x="327324" y="60926"/>
                  </a:lnTo>
                  <a:lnTo>
                    <a:pt x="340987" y="59330"/>
                  </a:lnTo>
                  <a:lnTo>
                    <a:pt x="354257" y="57719"/>
                  </a:lnTo>
                  <a:lnTo>
                    <a:pt x="367508" y="56342"/>
                  </a:lnTo>
                  <a:lnTo>
                    <a:pt x="381380" y="55266"/>
                  </a:lnTo>
                  <a:lnTo>
                    <a:pt x="396830" y="54470"/>
                  </a:lnTo>
                  <a:lnTo>
                    <a:pt x="414221" y="53900"/>
                  </a:lnTo>
                  <a:lnTo>
                    <a:pt x="432937" y="53499"/>
                  </a:lnTo>
                  <a:lnTo>
                    <a:pt x="451723" y="53223"/>
                  </a:lnTo>
                  <a:lnTo>
                    <a:pt x="469834" y="53029"/>
                  </a:lnTo>
                  <a:lnTo>
                    <a:pt x="487058" y="52729"/>
                  </a:lnTo>
                  <a:lnTo>
                    <a:pt x="503457" y="51993"/>
                  </a:lnTo>
                  <a:lnTo>
                    <a:pt x="519169" y="50686"/>
                  </a:lnTo>
                  <a:lnTo>
                    <a:pt x="533753" y="48986"/>
                  </a:lnTo>
                  <a:lnTo>
                    <a:pt x="547602" y="47129"/>
                  </a:lnTo>
                  <a:lnTo>
                    <a:pt x="561938" y="44950"/>
                  </a:lnTo>
                  <a:lnTo>
                    <a:pt x="579068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14029" y="3811316"/>
              <a:ext cx="7816" cy="157928"/>
            </a:xfrm>
            <a:custGeom>
              <a:avLst/>
              <a:gdLst/>
              <a:ahLst/>
              <a:cxnLst/>
              <a:rect l="0" t="0" r="0" b="0"/>
              <a:pathLst>
                <a:path w="7816" h="157928">
                  <a:moveTo>
                    <a:pt x="7815" y="0"/>
                  </a:moveTo>
                  <a:lnTo>
                    <a:pt x="4948" y="8935"/>
                  </a:lnTo>
                  <a:lnTo>
                    <a:pt x="2807" y="18563"/>
                  </a:lnTo>
                  <a:lnTo>
                    <a:pt x="1208" y="29850"/>
                  </a:lnTo>
                  <a:lnTo>
                    <a:pt x="200" y="42518"/>
                  </a:lnTo>
                  <a:lnTo>
                    <a:pt x="0" y="55997"/>
                  </a:lnTo>
                  <a:lnTo>
                    <a:pt x="651" y="69864"/>
                  </a:lnTo>
                  <a:lnTo>
                    <a:pt x="1897" y="83863"/>
                  </a:lnTo>
                  <a:lnTo>
                    <a:pt x="3394" y="99520"/>
                  </a:lnTo>
                  <a:lnTo>
                    <a:pt x="5273" y="121558"/>
                  </a:lnTo>
                  <a:lnTo>
                    <a:pt x="7815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37658" y="3769928"/>
              <a:ext cx="336913" cy="253657"/>
            </a:xfrm>
            <a:custGeom>
              <a:avLst/>
              <a:gdLst/>
              <a:ahLst/>
              <a:cxnLst/>
              <a:rect l="0" t="0" r="0" b="0"/>
              <a:pathLst>
                <a:path w="336913" h="253657">
                  <a:moveTo>
                    <a:pt x="0" y="41388"/>
                  </a:moveTo>
                  <a:lnTo>
                    <a:pt x="8734" y="35520"/>
                  </a:lnTo>
                  <a:lnTo>
                    <a:pt x="16440" y="29955"/>
                  </a:lnTo>
                  <a:lnTo>
                    <a:pt x="23847" y="24160"/>
                  </a:lnTo>
                  <a:lnTo>
                    <a:pt x="31281" y="18253"/>
                  </a:lnTo>
                  <a:lnTo>
                    <a:pt x="39108" y="12572"/>
                  </a:lnTo>
                  <a:lnTo>
                    <a:pt x="47491" y="7311"/>
                  </a:lnTo>
                  <a:lnTo>
                    <a:pt x="56580" y="2978"/>
                  </a:lnTo>
                  <a:lnTo>
                    <a:pt x="66592" y="437"/>
                  </a:lnTo>
                  <a:lnTo>
                    <a:pt x="77543" y="0"/>
                  </a:lnTo>
                  <a:lnTo>
                    <a:pt x="88981" y="1659"/>
                  </a:lnTo>
                  <a:lnTo>
                    <a:pt x="100119" y="5356"/>
                  </a:lnTo>
                  <a:lnTo>
                    <a:pt x="110527" y="10851"/>
                  </a:lnTo>
                  <a:lnTo>
                    <a:pt x="119970" y="18115"/>
                  </a:lnTo>
                  <a:lnTo>
                    <a:pt x="128240" y="27409"/>
                  </a:lnTo>
                  <a:lnTo>
                    <a:pt x="135351" y="38699"/>
                  </a:lnTo>
                  <a:lnTo>
                    <a:pt x="141313" y="51855"/>
                  </a:lnTo>
                  <a:lnTo>
                    <a:pt x="146035" y="66813"/>
                  </a:lnTo>
                  <a:lnTo>
                    <a:pt x="149587" y="83348"/>
                  </a:lnTo>
                  <a:lnTo>
                    <a:pt x="152162" y="100823"/>
                  </a:lnTo>
                  <a:lnTo>
                    <a:pt x="153982" y="118312"/>
                  </a:lnTo>
                  <a:lnTo>
                    <a:pt x="155243" y="135293"/>
                  </a:lnTo>
                  <a:lnTo>
                    <a:pt x="155939" y="151623"/>
                  </a:lnTo>
                  <a:lnTo>
                    <a:pt x="155882" y="167357"/>
                  </a:lnTo>
                  <a:lnTo>
                    <a:pt x="155025" y="182599"/>
                  </a:lnTo>
                  <a:lnTo>
                    <a:pt x="153296" y="197141"/>
                  </a:lnTo>
                  <a:lnTo>
                    <a:pt x="150533" y="210470"/>
                  </a:lnTo>
                  <a:lnTo>
                    <a:pt x="146736" y="222393"/>
                  </a:lnTo>
                  <a:lnTo>
                    <a:pt x="141728" y="232707"/>
                  </a:lnTo>
                  <a:lnTo>
                    <a:pt x="135085" y="241039"/>
                  </a:lnTo>
                  <a:lnTo>
                    <a:pt x="126734" y="247373"/>
                  </a:lnTo>
                  <a:lnTo>
                    <a:pt x="117211" y="251661"/>
                  </a:lnTo>
                  <a:lnTo>
                    <a:pt x="107443" y="253656"/>
                  </a:lnTo>
                  <a:lnTo>
                    <a:pt x="97994" y="253440"/>
                  </a:lnTo>
                  <a:lnTo>
                    <a:pt x="89212" y="251196"/>
                  </a:lnTo>
                  <a:lnTo>
                    <a:pt x="81393" y="247032"/>
                  </a:lnTo>
                  <a:lnTo>
                    <a:pt x="74593" y="241193"/>
                  </a:lnTo>
                  <a:lnTo>
                    <a:pt x="69011" y="233850"/>
                  </a:lnTo>
                  <a:lnTo>
                    <a:pt x="65076" y="225028"/>
                  </a:lnTo>
                  <a:lnTo>
                    <a:pt x="62876" y="214878"/>
                  </a:lnTo>
                  <a:lnTo>
                    <a:pt x="62362" y="203810"/>
                  </a:lnTo>
                  <a:lnTo>
                    <a:pt x="63529" y="192389"/>
                  </a:lnTo>
                  <a:lnTo>
                    <a:pt x="66201" y="180973"/>
                  </a:lnTo>
                  <a:lnTo>
                    <a:pt x="70096" y="169868"/>
                  </a:lnTo>
                  <a:lnTo>
                    <a:pt x="74918" y="159410"/>
                  </a:lnTo>
                  <a:lnTo>
                    <a:pt x="80429" y="149712"/>
                  </a:lnTo>
                  <a:lnTo>
                    <a:pt x="86925" y="140707"/>
                  </a:lnTo>
                  <a:lnTo>
                    <a:pt x="95181" y="132265"/>
                  </a:lnTo>
                  <a:lnTo>
                    <a:pt x="105466" y="124247"/>
                  </a:lnTo>
                  <a:lnTo>
                    <a:pt x="117121" y="116539"/>
                  </a:lnTo>
                  <a:lnTo>
                    <a:pt x="128868" y="109048"/>
                  </a:lnTo>
                  <a:lnTo>
                    <a:pt x="139963" y="101713"/>
                  </a:lnTo>
                  <a:lnTo>
                    <a:pt x="150682" y="94650"/>
                  </a:lnTo>
                  <a:lnTo>
                    <a:pt x="162004" y="88133"/>
                  </a:lnTo>
                  <a:lnTo>
                    <a:pt x="174465" y="82269"/>
                  </a:lnTo>
                  <a:lnTo>
                    <a:pt x="187801" y="77010"/>
                  </a:lnTo>
                  <a:lnTo>
                    <a:pt x="201232" y="72244"/>
                  </a:lnTo>
                  <a:lnTo>
                    <a:pt x="214287" y="67851"/>
                  </a:lnTo>
                  <a:lnTo>
                    <a:pt x="227309" y="63731"/>
                  </a:lnTo>
                  <a:lnTo>
                    <a:pt x="241250" y="59803"/>
                  </a:lnTo>
                  <a:lnTo>
                    <a:pt x="256570" y="56014"/>
                  </a:lnTo>
                  <a:lnTo>
                    <a:pt x="272543" y="52473"/>
                  </a:lnTo>
                  <a:lnTo>
                    <a:pt x="289193" y="49097"/>
                  </a:lnTo>
                  <a:lnTo>
                    <a:pt x="309106" y="45591"/>
                  </a:lnTo>
                  <a:lnTo>
                    <a:pt x="336912" y="413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968483" y="3232248"/>
            <a:ext cx="2346208" cy="645834"/>
            <a:chOff x="3968483" y="3232248"/>
            <a:chExt cx="2346208" cy="645834"/>
          </a:xfrm>
        </p:grpSpPr>
        <p:sp>
          <p:nvSpPr>
            <p:cNvPr id="69" name="Freeform 68"/>
            <p:cNvSpPr/>
            <p:nvPr/>
          </p:nvSpPr>
          <p:spPr>
            <a:xfrm>
              <a:off x="3968483" y="3232248"/>
              <a:ext cx="186756" cy="299009"/>
            </a:xfrm>
            <a:custGeom>
              <a:avLst/>
              <a:gdLst/>
              <a:ahLst/>
              <a:cxnLst/>
              <a:rect l="0" t="0" r="0" b="0"/>
              <a:pathLst>
                <a:path w="186756" h="299009">
                  <a:moveTo>
                    <a:pt x="179745" y="0"/>
                  </a:moveTo>
                  <a:lnTo>
                    <a:pt x="170943" y="5935"/>
                  </a:lnTo>
                  <a:lnTo>
                    <a:pt x="162596" y="12139"/>
                  </a:lnTo>
                  <a:lnTo>
                    <a:pt x="153902" y="19240"/>
                  </a:lnTo>
                  <a:lnTo>
                    <a:pt x="144954" y="27353"/>
                  </a:lnTo>
                  <a:lnTo>
                    <a:pt x="136107" y="36648"/>
                  </a:lnTo>
                  <a:lnTo>
                    <a:pt x="127564" y="47090"/>
                  </a:lnTo>
                  <a:lnTo>
                    <a:pt x="119203" y="58343"/>
                  </a:lnTo>
                  <a:lnTo>
                    <a:pt x="110678" y="69881"/>
                  </a:lnTo>
                  <a:lnTo>
                    <a:pt x="101799" y="81382"/>
                  </a:lnTo>
                  <a:lnTo>
                    <a:pt x="92700" y="92881"/>
                  </a:lnTo>
                  <a:lnTo>
                    <a:pt x="83739" y="104666"/>
                  </a:lnTo>
                  <a:lnTo>
                    <a:pt x="75116" y="116883"/>
                  </a:lnTo>
                  <a:lnTo>
                    <a:pt x="66868" y="129207"/>
                  </a:lnTo>
                  <a:lnTo>
                    <a:pt x="58949" y="140955"/>
                  </a:lnTo>
                  <a:lnTo>
                    <a:pt x="51295" y="151788"/>
                  </a:lnTo>
                  <a:lnTo>
                    <a:pt x="44002" y="161859"/>
                  </a:lnTo>
                  <a:lnTo>
                    <a:pt x="37324" y="171617"/>
                  </a:lnTo>
                  <a:lnTo>
                    <a:pt x="31348" y="181368"/>
                  </a:lnTo>
                  <a:lnTo>
                    <a:pt x="26013" y="191240"/>
                  </a:lnTo>
                  <a:lnTo>
                    <a:pt x="21194" y="201261"/>
                  </a:lnTo>
                  <a:lnTo>
                    <a:pt x="16767" y="211417"/>
                  </a:lnTo>
                  <a:lnTo>
                    <a:pt x="12623" y="221680"/>
                  </a:lnTo>
                  <a:lnTo>
                    <a:pt x="8680" y="232023"/>
                  </a:lnTo>
                  <a:lnTo>
                    <a:pt x="4889" y="242419"/>
                  </a:lnTo>
                  <a:lnTo>
                    <a:pt x="1699" y="252687"/>
                  </a:lnTo>
                  <a:lnTo>
                    <a:pt x="0" y="262508"/>
                  </a:lnTo>
                  <a:lnTo>
                    <a:pt x="174" y="271734"/>
                  </a:lnTo>
                  <a:lnTo>
                    <a:pt x="2599" y="280065"/>
                  </a:lnTo>
                  <a:lnTo>
                    <a:pt x="7883" y="286982"/>
                  </a:lnTo>
                  <a:lnTo>
                    <a:pt x="16066" y="292331"/>
                  </a:lnTo>
                  <a:lnTo>
                    <a:pt x="26424" y="296110"/>
                  </a:lnTo>
                  <a:lnTo>
                    <a:pt x="37809" y="298287"/>
                  </a:lnTo>
                  <a:lnTo>
                    <a:pt x="49451" y="299008"/>
                  </a:lnTo>
                  <a:lnTo>
                    <a:pt x="60837" y="298376"/>
                  </a:lnTo>
                  <a:lnTo>
                    <a:pt x="71548" y="296365"/>
                  </a:lnTo>
                  <a:lnTo>
                    <a:pt x="81453" y="293085"/>
                  </a:lnTo>
                  <a:lnTo>
                    <a:pt x="90782" y="288597"/>
                  </a:lnTo>
                  <a:lnTo>
                    <a:pt x="99981" y="282836"/>
                  </a:lnTo>
                  <a:lnTo>
                    <a:pt x="109323" y="275890"/>
                  </a:lnTo>
                  <a:lnTo>
                    <a:pt x="118738" y="268126"/>
                  </a:lnTo>
                  <a:lnTo>
                    <a:pt x="127913" y="260076"/>
                  </a:lnTo>
                  <a:lnTo>
                    <a:pt x="136680" y="252072"/>
                  </a:lnTo>
                  <a:lnTo>
                    <a:pt x="145025" y="244242"/>
                  </a:lnTo>
                  <a:lnTo>
                    <a:pt x="153010" y="236604"/>
                  </a:lnTo>
                  <a:lnTo>
                    <a:pt x="160708" y="229129"/>
                  </a:lnTo>
                  <a:lnTo>
                    <a:pt x="168030" y="221617"/>
                  </a:lnTo>
                  <a:lnTo>
                    <a:pt x="174727" y="213727"/>
                  </a:lnTo>
                  <a:lnTo>
                    <a:pt x="180693" y="205315"/>
                  </a:lnTo>
                  <a:lnTo>
                    <a:pt x="185173" y="196885"/>
                  </a:lnTo>
                  <a:lnTo>
                    <a:pt x="186755" y="189444"/>
                  </a:lnTo>
                  <a:lnTo>
                    <a:pt x="184925" y="183486"/>
                  </a:lnTo>
                  <a:lnTo>
                    <a:pt x="180117" y="179165"/>
                  </a:lnTo>
                  <a:lnTo>
                    <a:pt x="173228" y="176558"/>
                  </a:lnTo>
                  <a:lnTo>
                    <a:pt x="165006" y="175516"/>
                  </a:lnTo>
                  <a:lnTo>
                    <a:pt x="155950" y="175918"/>
                  </a:lnTo>
                  <a:lnTo>
                    <a:pt x="146369" y="177767"/>
                  </a:lnTo>
                  <a:lnTo>
                    <a:pt x="136459" y="180939"/>
                  </a:lnTo>
                  <a:lnTo>
                    <a:pt x="126503" y="185523"/>
                  </a:lnTo>
                  <a:lnTo>
                    <a:pt x="116886" y="191880"/>
                  </a:lnTo>
                  <a:lnTo>
                    <a:pt x="107780" y="200044"/>
                  </a:lnTo>
                  <a:lnTo>
                    <a:pt x="99018" y="209610"/>
                  </a:lnTo>
                  <a:lnTo>
                    <a:pt x="90214" y="219940"/>
                  </a:lnTo>
                  <a:lnTo>
                    <a:pt x="81143" y="230585"/>
                  </a:lnTo>
                  <a:lnTo>
                    <a:pt x="71913" y="241154"/>
                  </a:lnTo>
                  <a:lnTo>
                    <a:pt x="62863" y="251243"/>
                  </a:lnTo>
                  <a:lnTo>
                    <a:pt x="54190" y="260682"/>
                  </a:lnTo>
                  <a:lnTo>
                    <a:pt x="46220" y="269199"/>
                  </a:lnTo>
                  <a:lnTo>
                    <a:pt x="38703" y="277157"/>
                  </a:lnTo>
                  <a:lnTo>
                    <a:pt x="30984" y="285254"/>
                  </a:lnTo>
                  <a:lnTo>
                    <a:pt x="2181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11482" y="3495168"/>
              <a:ext cx="1059429" cy="200335"/>
            </a:xfrm>
            <a:custGeom>
              <a:avLst/>
              <a:gdLst/>
              <a:ahLst/>
              <a:cxnLst/>
              <a:rect l="0" t="0" r="0" b="0"/>
              <a:pathLst>
                <a:path w="1059429" h="200335">
                  <a:moveTo>
                    <a:pt x="0" y="105578"/>
                  </a:moveTo>
                  <a:lnTo>
                    <a:pt x="11802" y="105578"/>
                  </a:lnTo>
                  <a:lnTo>
                    <a:pt x="23571" y="105578"/>
                  </a:lnTo>
                  <a:lnTo>
                    <a:pt x="36466" y="105578"/>
                  </a:lnTo>
                  <a:lnTo>
                    <a:pt x="50487" y="105578"/>
                  </a:lnTo>
                  <a:lnTo>
                    <a:pt x="65463" y="105578"/>
                  </a:lnTo>
                  <a:lnTo>
                    <a:pt x="81176" y="105573"/>
                  </a:lnTo>
                  <a:lnTo>
                    <a:pt x="97106" y="105400"/>
                  </a:lnTo>
                  <a:lnTo>
                    <a:pt x="112482" y="104752"/>
                  </a:lnTo>
                  <a:lnTo>
                    <a:pt x="126935" y="103503"/>
                  </a:lnTo>
                  <a:lnTo>
                    <a:pt x="140773" y="101851"/>
                  </a:lnTo>
                  <a:lnTo>
                    <a:pt x="154751" y="100203"/>
                  </a:lnTo>
                  <a:lnTo>
                    <a:pt x="169309" y="98800"/>
                  </a:lnTo>
                  <a:lnTo>
                    <a:pt x="184548" y="97706"/>
                  </a:lnTo>
                  <a:lnTo>
                    <a:pt x="200397" y="96899"/>
                  </a:lnTo>
                  <a:lnTo>
                    <a:pt x="216733" y="96321"/>
                  </a:lnTo>
                  <a:lnTo>
                    <a:pt x="233434" y="95916"/>
                  </a:lnTo>
                  <a:lnTo>
                    <a:pt x="250398" y="95636"/>
                  </a:lnTo>
                  <a:lnTo>
                    <a:pt x="267551" y="95445"/>
                  </a:lnTo>
                  <a:lnTo>
                    <a:pt x="285001" y="95315"/>
                  </a:lnTo>
                  <a:lnTo>
                    <a:pt x="303014" y="95227"/>
                  </a:lnTo>
                  <a:lnTo>
                    <a:pt x="321693" y="95173"/>
                  </a:lnTo>
                  <a:lnTo>
                    <a:pt x="340983" y="95306"/>
                  </a:lnTo>
                  <a:lnTo>
                    <a:pt x="360771" y="95928"/>
                  </a:lnTo>
                  <a:lnTo>
                    <a:pt x="380938" y="97155"/>
                  </a:lnTo>
                  <a:lnTo>
                    <a:pt x="401379" y="98622"/>
                  </a:lnTo>
                  <a:lnTo>
                    <a:pt x="422014" y="99615"/>
                  </a:lnTo>
                  <a:lnTo>
                    <a:pt x="442780" y="99763"/>
                  </a:lnTo>
                  <a:lnTo>
                    <a:pt x="463471" y="99200"/>
                  </a:lnTo>
                  <a:lnTo>
                    <a:pt x="483749" y="98357"/>
                  </a:lnTo>
                  <a:lnTo>
                    <a:pt x="503461" y="97531"/>
                  </a:lnTo>
                  <a:lnTo>
                    <a:pt x="522461" y="96842"/>
                  </a:lnTo>
                  <a:lnTo>
                    <a:pt x="540534" y="96313"/>
                  </a:lnTo>
                  <a:lnTo>
                    <a:pt x="557660" y="95925"/>
                  </a:lnTo>
                  <a:lnTo>
                    <a:pt x="574128" y="95650"/>
                  </a:lnTo>
                  <a:lnTo>
                    <a:pt x="590421" y="95458"/>
                  </a:lnTo>
                  <a:lnTo>
                    <a:pt x="606838" y="95326"/>
                  </a:lnTo>
                  <a:lnTo>
                    <a:pt x="623646" y="95236"/>
                  </a:lnTo>
                  <a:lnTo>
                    <a:pt x="641156" y="95174"/>
                  </a:lnTo>
                  <a:lnTo>
                    <a:pt x="659456" y="95133"/>
                  </a:lnTo>
                  <a:lnTo>
                    <a:pt x="678306" y="95105"/>
                  </a:lnTo>
                  <a:lnTo>
                    <a:pt x="697259" y="95087"/>
                  </a:lnTo>
                  <a:lnTo>
                    <a:pt x="716043" y="95074"/>
                  </a:lnTo>
                  <a:lnTo>
                    <a:pt x="734570" y="95066"/>
                  </a:lnTo>
                  <a:lnTo>
                    <a:pt x="752849" y="95060"/>
                  </a:lnTo>
                  <a:lnTo>
                    <a:pt x="770923" y="95057"/>
                  </a:lnTo>
                  <a:lnTo>
                    <a:pt x="788840" y="95054"/>
                  </a:lnTo>
                  <a:lnTo>
                    <a:pt x="806645" y="95053"/>
                  </a:lnTo>
                  <a:lnTo>
                    <a:pt x="824367" y="95052"/>
                  </a:lnTo>
                  <a:lnTo>
                    <a:pt x="842034" y="95051"/>
                  </a:lnTo>
                  <a:lnTo>
                    <a:pt x="859663" y="95050"/>
                  </a:lnTo>
                  <a:lnTo>
                    <a:pt x="877259" y="95050"/>
                  </a:lnTo>
                  <a:lnTo>
                    <a:pt x="894671" y="95050"/>
                  </a:lnTo>
                  <a:lnTo>
                    <a:pt x="911595" y="95050"/>
                  </a:lnTo>
                  <a:lnTo>
                    <a:pt x="927905" y="95050"/>
                  </a:lnTo>
                  <a:lnTo>
                    <a:pt x="943638" y="95049"/>
                  </a:lnTo>
                  <a:lnTo>
                    <a:pt x="958896" y="95049"/>
                  </a:lnTo>
                  <a:lnTo>
                    <a:pt x="973770" y="95036"/>
                  </a:lnTo>
                  <a:lnTo>
                    <a:pt x="987538" y="94517"/>
                  </a:lnTo>
                  <a:lnTo>
                    <a:pt x="998741" y="92572"/>
                  </a:lnTo>
                  <a:lnTo>
                    <a:pt x="1006785" y="88817"/>
                  </a:lnTo>
                  <a:lnTo>
                    <a:pt x="1011710" y="83513"/>
                  </a:lnTo>
                  <a:lnTo>
                    <a:pt x="1013744" y="77272"/>
                  </a:lnTo>
                  <a:lnTo>
                    <a:pt x="1013333" y="70557"/>
                  </a:lnTo>
                  <a:lnTo>
                    <a:pt x="1011011" y="63627"/>
                  </a:lnTo>
                  <a:lnTo>
                    <a:pt x="1007267" y="56610"/>
                  </a:lnTo>
                  <a:lnTo>
                    <a:pt x="1002500" y="49564"/>
                  </a:lnTo>
                  <a:lnTo>
                    <a:pt x="996847" y="42513"/>
                  </a:lnTo>
                  <a:lnTo>
                    <a:pt x="990224" y="35466"/>
                  </a:lnTo>
                  <a:lnTo>
                    <a:pt x="982661" y="28424"/>
                  </a:lnTo>
                  <a:lnTo>
                    <a:pt x="974463" y="21388"/>
                  </a:lnTo>
                  <a:lnTo>
                    <a:pt x="966113" y="14357"/>
                  </a:lnTo>
                  <a:lnTo>
                    <a:pt x="957984" y="7374"/>
                  </a:lnTo>
                  <a:lnTo>
                    <a:pt x="952949" y="1999"/>
                  </a:lnTo>
                  <a:lnTo>
                    <a:pt x="953781" y="0"/>
                  </a:lnTo>
                  <a:lnTo>
                    <a:pt x="958397" y="468"/>
                  </a:lnTo>
                  <a:lnTo>
                    <a:pt x="965183" y="2506"/>
                  </a:lnTo>
                  <a:lnTo>
                    <a:pt x="973291" y="5775"/>
                  </a:lnTo>
                  <a:lnTo>
                    <a:pt x="982232" y="10051"/>
                  </a:lnTo>
                  <a:lnTo>
                    <a:pt x="991546" y="15114"/>
                  </a:lnTo>
                  <a:lnTo>
                    <a:pt x="1000739" y="20765"/>
                  </a:lnTo>
                  <a:lnTo>
                    <a:pt x="1009563" y="26841"/>
                  </a:lnTo>
                  <a:lnTo>
                    <a:pt x="1018137" y="33214"/>
                  </a:lnTo>
                  <a:lnTo>
                    <a:pt x="1026816" y="39795"/>
                  </a:lnTo>
                  <a:lnTo>
                    <a:pt x="1035791" y="46523"/>
                  </a:lnTo>
                  <a:lnTo>
                    <a:pt x="1044446" y="53516"/>
                  </a:lnTo>
                  <a:lnTo>
                    <a:pt x="1051514" y="61049"/>
                  </a:lnTo>
                  <a:lnTo>
                    <a:pt x="1056408" y="69228"/>
                  </a:lnTo>
                  <a:lnTo>
                    <a:pt x="1059030" y="77839"/>
                  </a:lnTo>
                  <a:lnTo>
                    <a:pt x="1059428" y="86467"/>
                  </a:lnTo>
                  <a:lnTo>
                    <a:pt x="1057876" y="94862"/>
                  </a:lnTo>
                  <a:lnTo>
                    <a:pt x="1054767" y="102956"/>
                  </a:lnTo>
                  <a:lnTo>
                    <a:pt x="1050489" y="110771"/>
                  </a:lnTo>
                  <a:lnTo>
                    <a:pt x="1045363" y="118361"/>
                  </a:lnTo>
                  <a:lnTo>
                    <a:pt x="1039638" y="125779"/>
                  </a:lnTo>
                  <a:lnTo>
                    <a:pt x="1033498" y="133074"/>
                  </a:lnTo>
                  <a:lnTo>
                    <a:pt x="1027068" y="140281"/>
                  </a:lnTo>
                  <a:lnTo>
                    <a:pt x="1020276" y="147428"/>
                  </a:lnTo>
                  <a:lnTo>
                    <a:pt x="1012877" y="154534"/>
                  </a:lnTo>
                  <a:lnTo>
                    <a:pt x="1004789" y="161607"/>
                  </a:lnTo>
                  <a:lnTo>
                    <a:pt x="996147" y="168545"/>
                  </a:lnTo>
                  <a:lnTo>
                    <a:pt x="986161" y="175928"/>
                  </a:lnTo>
                  <a:lnTo>
                    <a:pt x="971717" y="185519"/>
                  </a:lnTo>
                  <a:lnTo>
                    <a:pt x="947564" y="200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64373" y="3432290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20990" y="14668"/>
                  </a:lnTo>
                  <a:lnTo>
                    <a:pt x="20349" y="28580"/>
                  </a:lnTo>
                  <a:lnTo>
                    <a:pt x="19058" y="43082"/>
                  </a:lnTo>
                  <a:lnTo>
                    <a:pt x="17371" y="58456"/>
                  </a:lnTo>
                  <a:lnTo>
                    <a:pt x="15703" y="74930"/>
                  </a:lnTo>
                  <a:lnTo>
                    <a:pt x="14285" y="92489"/>
                  </a:lnTo>
                  <a:lnTo>
                    <a:pt x="13014" y="110487"/>
                  </a:lnTo>
                  <a:lnTo>
                    <a:pt x="11555" y="127795"/>
                  </a:lnTo>
                  <a:lnTo>
                    <a:pt x="9727" y="143853"/>
                  </a:lnTo>
                  <a:lnTo>
                    <a:pt x="7669" y="159260"/>
                  </a:lnTo>
                  <a:lnTo>
                    <a:pt x="5741" y="175430"/>
                  </a:lnTo>
                  <a:lnTo>
                    <a:pt x="4146" y="193128"/>
                  </a:lnTo>
                  <a:lnTo>
                    <a:pt x="2924" y="212290"/>
                  </a:lnTo>
                  <a:lnTo>
                    <a:pt x="2028" y="232390"/>
                  </a:lnTo>
                  <a:lnTo>
                    <a:pt x="1391" y="252993"/>
                  </a:lnTo>
                  <a:lnTo>
                    <a:pt x="947" y="273847"/>
                  </a:lnTo>
                  <a:lnTo>
                    <a:pt x="640" y="294819"/>
                  </a:lnTo>
                  <a:lnTo>
                    <a:pt x="431" y="315831"/>
                  </a:lnTo>
                  <a:lnTo>
                    <a:pt x="289" y="336521"/>
                  </a:lnTo>
                  <a:lnTo>
                    <a:pt x="179" y="358574"/>
                  </a:lnTo>
                  <a:lnTo>
                    <a:pt x="87" y="38728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04827" y="3421761"/>
              <a:ext cx="309864" cy="456321"/>
            </a:xfrm>
            <a:custGeom>
              <a:avLst/>
              <a:gdLst/>
              <a:ahLst/>
              <a:cxnLst/>
              <a:rect l="0" t="0" r="0" b="0"/>
              <a:pathLst>
                <a:path w="309864" h="456321">
                  <a:moveTo>
                    <a:pt x="164872" y="0"/>
                  </a:moveTo>
                  <a:lnTo>
                    <a:pt x="159004" y="5935"/>
                  </a:lnTo>
                  <a:lnTo>
                    <a:pt x="153440" y="12139"/>
                  </a:lnTo>
                  <a:lnTo>
                    <a:pt x="147637" y="19240"/>
                  </a:lnTo>
                  <a:lnTo>
                    <a:pt x="141383" y="27354"/>
                  </a:lnTo>
                  <a:lnTo>
                    <a:pt x="134406" y="36648"/>
                  </a:lnTo>
                  <a:lnTo>
                    <a:pt x="126624" y="47095"/>
                  </a:lnTo>
                  <a:lnTo>
                    <a:pt x="118122" y="58521"/>
                  </a:lnTo>
                  <a:lnTo>
                    <a:pt x="109044" y="70707"/>
                  </a:lnTo>
                  <a:lnTo>
                    <a:pt x="99539" y="83451"/>
                  </a:lnTo>
                  <a:lnTo>
                    <a:pt x="90056" y="96430"/>
                  </a:lnTo>
                  <a:lnTo>
                    <a:pt x="81304" y="109216"/>
                  </a:lnTo>
                  <a:lnTo>
                    <a:pt x="73602" y="121587"/>
                  </a:lnTo>
                  <a:lnTo>
                    <a:pt x="66772" y="133351"/>
                  </a:lnTo>
                  <a:lnTo>
                    <a:pt x="60335" y="144258"/>
                  </a:lnTo>
                  <a:lnTo>
                    <a:pt x="53969" y="154267"/>
                  </a:lnTo>
                  <a:lnTo>
                    <a:pt x="47692" y="163650"/>
                  </a:lnTo>
                  <a:lnTo>
                    <a:pt x="41768" y="172880"/>
                  </a:lnTo>
                  <a:lnTo>
                    <a:pt x="36335" y="182243"/>
                  </a:lnTo>
                  <a:lnTo>
                    <a:pt x="31380" y="191840"/>
                  </a:lnTo>
                  <a:lnTo>
                    <a:pt x="26824" y="201670"/>
                  </a:lnTo>
                  <a:lnTo>
                    <a:pt x="22577" y="211702"/>
                  </a:lnTo>
                  <a:lnTo>
                    <a:pt x="18556" y="222221"/>
                  </a:lnTo>
                  <a:lnTo>
                    <a:pt x="14695" y="233799"/>
                  </a:lnTo>
                  <a:lnTo>
                    <a:pt x="10951" y="246666"/>
                  </a:lnTo>
                  <a:lnTo>
                    <a:pt x="7452" y="260730"/>
                  </a:lnTo>
                  <a:lnTo>
                    <a:pt x="4483" y="275774"/>
                  </a:lnTo>
                  <a:lnTo>
                    <a:pt x="2158" y="291558"/>
                  </a:lnTo>
                  <a:lnTo>
                    <a:pt x="598" y="307714"/>
                  </a:lnTo>
                  <a:lnTo>
                    <a:pt x="0" y="323780"/>
                  </a:lnTo>
                  <a:lnTo>
                    <a:pt x="382" y="339507"/>
                  </a:lnTo>
                  <a:lnTo>
                    <a:pt x="1775" y="354846"/>
                  </a:lnTo>
                  <a:lnTo>
                    <a:pt x="4305" y="369840"/>
                  </a:lnTo>
                  <a:lnTo>
                    <a:pt x="7932" y="384548"/>
                  </a:lnTo>
                  <a:lnTo>
                    <a:pt x="12485" y="398716"/>
                  </a:lnTo>
                  <a:lnTo>
                    <a:pt x="17758" y="411784"/>
                  </a:lnTo>
                  <a:lnTo>
                    <a:pt x="23575" y="423530"/>
                  </a:lnTo>
                  <a:lnTo>
                    <a:pt x="30278" y="433723"/>
                  </a:lnTo>
                  <a:lnTo>
                    <a:pt x="38673" y="441974"/>
                  </a:lnTo>
                  <a:lnTo>
                    <a:pt x="49066" y="448257"/>
                  </a:lnTo>
                  <a:lnTo>
                    <a:pt x="61301" y="452681"/>
                  </a:lnTo>
                  <a:lnTo>
                    <a:pt x="75035" y="455299"/>
                  </a:lnTo>
                  <a:lnTo>
                    <a:pt x="89895" y="456320"/>
                  </a:lnTo>
                  <a:lnTo>
                    <a:pt x="105245" y="455891"/>
                  </a:lnTo>
                  <a:lnTo>
                    <a:pt x="120228" y="454016"/>
                  </a:lnTo>
                  <a:lnTo>
                    <a:pt x="134408" y="450828"/>
                  </a:lnTo>
                  <a:lnTo>
                    <a:pt x="147723" y="446400"/>
                  </a:lnTo>
                  <a:lnTo>
                    <a:pt x="160284" y="440680"/>
                  </a:lnTo>
                  <a:lnTo>
                    <a:pt x="172257" y="433758"/>
                  </a:lnTo>
                  <a:lnTo>
                    <a:pt x="183791" y="425839"/>
                  </a:lnTo>
                  <a:lnTo>
                    <a:pt x="195012" y="417153"/>
                  </a:lnTo>
                  <a:lnTo>
                    <a:pt x="206012" y="407904"/>
                  </a:lnTo>
                  <a:lnTo>
                    <a:pt x="216860" y="398254"/>
                  </a:lnTo>
                  <a:lnTo>
                    <a:pt x="227604" y="388323"/>
                  </a:lnTo>
                  <a:lnTo>
                    <a:pt x="238269" y="378194"/>
                  </a:lnTo>
                  <a:lnTo>
                    <a:pt x="248549" y="367766"/>
                  </a:lnTo>
                  <a:lnTo>
                    <a:pt x="257846" y="356772"/>
                  </a:lnTo>
                  <a:lnTo>
                    <a:pt x="265916" y="345113"/>
                  </a:lnTo>
                  <a:lnTo>
                    <a:pt x="272996" y="332842"/>
                  </a:lnTo>
                  <a:lnTo>
                    <a:pt x="279599" y="320072"/>
                  </a:lnTo>
                  <a:lnTo>
                    <a:pt x="286072" y="306920"/>
                  </a:lnTo>
                  <a:lnTo>
                    <a:pt x="292253" y="293325"/>
                  </a:lnTo>
                  <a:lnTo>
                    <a:pt x="297578" y="279060"/>
                  </a:lnTo>
                  <a:lnTo>
                    <a:pt x="301792" y="264060"/>
                  </a:lnTo>
                  <a:lnTo>
                    <a:pt x="304944" y="248562"/>
                  </a:lnTo>
                  <a:lnTo>
                    <a:pt x="307217" y="233007"/>
                  </a:lnTo>
                  <a:lnTo>
                    <a:pt x="308814" y="217654"/>
                  </a:lnTo>
                  <a:lnTo>
                    <a:pt x="309751" y="202581"/>
                  </a:lnTo>
                  <a:lnTo>
                    <a:pt x="309863" y="187774"/>
                  </a:lnTo>
                  <a:lnTo>
                    <a:pt x="309127" y="173185"/>
                  </a:lnTo>
                  <a:lnTo>
                    <a:pt x="307652" y="158759"/>
                  </a:lnTo>
                  <a:lnTo>
                    <a:pt x="305591" y="144453"/>
                  </a:lnTo>
                  <a:lnTo>
                    <a:pt x="303089" y="130237"/>
                  </a:lnTo>
                  <a:lnTo>
                    <a:pt x="300104" y="116247"/>
                  </a:lnTo>
                  <a:lnTo>
                    <a:pt x="296422" y="102773"/>
                  </a:lnTo>
                  <a:lnTo>
                    <a:pt x="291978" y="89937"/>
                  </a:lnTo>
                  <a:lnTo>
                    <a:pt x="286688" y="77859"/>
                  </a:lnTo>
                  <a:lnTo>
                    <a:pt x="280381" y="66740"/>
                  </a:lnTo>
                  <a:lnTo>
                    <a:pt x="273060" y="56599"/>
                  </a:lnTo>
                  <a:lnTo>
                    <a:pt x="264873" y="47466"/>
                  </a:lnTo>
                  <a:lnTo>
                    <a:pt x="256007" y="39469"/>
                  </a:lnTo>
                  <a:lnTo>
                    <a:pt x="246632" y="32575"/>
                  </a:lnTo>
                  <a:lnTo>
                    <a:pt x="236728" y="26773"/>
                  </a:lnTo>
                  <a:lnTo>
                    <a:pt x="226094" y="22166"/>
                  </a:lnTo>
                  <a:lnTo>
                    <a:pt x="214686" y="18700"/>
                  </a:lnTo>
                  <a:lnTo>
                    <a:pt x="202754" y="16353"/>
                  </a:lnTo>
                  <a:lnTo>
                    <a:pt x="190744" y="15220"/>
                  </a:lnTo>
                  <a:lnTo>
                    <a:pt x="178930" y="15234"/>
                  </a:lnTo>
                  <a:lnTo>
                    <a:pt x="167459" y="16245"/>
                  </a:lnTo>
                  <a:lnTo>
                    <a:pt x="155112" y="18299"/>
                  </a:lnTo>
                  <a:lnTo>
                    <a:pt x="138571" y="22695"/>
                  </a:lnTo>
                  <a:lnTo>
                    <a:pt x="11223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726673" y="4916808"/>
            <a:ext cx="2611069" cy="638135"/>
            <a:chOff x="1726673" y="4916808"/>
            <a:chExt cx="2611069" cy="638135"/>
          </a:xfrm>
        </p:grpSpPr>
        <p:sp>
          <p:nvSpPr>
            <p:cNvPr id="74" name="Freeform 73"/>
            <p:cNvSpPr/>
            <p:nvPr/>
          </p:nvSpPr>
          <p:spPr>
            <a:xfrm>
              <a:off x="1726673" y="5128745"/>
              <a:ext cx="1102784" cy="240789"/>
            </a:xfrm>
            <a:custGeom>
              <a:avLst/>
              <a:gdLst/>
              <a:ahLst/>
              <a:cxnLst/>
              <a:rect l="0" t="0" r="0" b="0"/>
              <a:pathLst>
                <a:path w="1102784" h="240789">
                  <a:moveTo>
                    <a:pt x="0" y="188146"/>
                  </a:moveTo>
                  <a:lnTo>
                    <a:pt x="11735" y="188146"/>
                  </a:lnTo>
                  <a:lnTo>
                    <a:pt x="22864" y="188146"/>
                  </a:lnTo>
                  <a:lnTo>
                    <a:pt x="34462" y="188142"/>
                  </a:lnTo>
                  <a:lnTo>
                    <a:pt x="46623" y="187968"/>
                  </a:lnTo>
                  <a:lnTo>
                    <a:pt x="59284" y="187320"/>
                  </a:lnTo>
                  <a:lnTo>
                    <a:pt x="72340" y="186076"/>
                  </a:lnTo>
                  <a:lnTo>
                    <a:pt x="85692" y="184596"/>
                  </a:lnTo>
                  <a:lnTo>
                    <a:pt x="99257" y="183596"/>
                  </a:lnTo>
                  <a:lnTo>
                    <a:pt x="112972" y="183437"/>
                  </a:lnTo>
                  <a:lnTo>
                    <a:pt x="126791" y="183824"/>
                  </a:lnTo>
                  <a:lnTo>
                    <a:pt x="140681" y="184017"/>
                  </a:lnTo>
                  <a:lnTo>
                    <a:pt x="154624" y="183593"/>
                  </a:lnTo>
                  <a:lnTo>
                    <a:pt x="168768" y="182628"/>
                  </a:lnTo>
                  <a:lnTo>
                    <a:pt x="183410" y="181508"/>
                  </a:lnTo>
                  <a:lnTo>
                    <a:pt x="198667" y="180488"/>
                  </a:lnTo>
                  <a:lnTo>
                    <a:pt x="214337" y="179497"/>
                  </a:lnTo>
                  <a:lnTo>
                    <a:pt x="230010" y="178233"/>
                  </a:lnTo>
                  <a:lnTo>
                    <a:pt x="245447" y="176534"/>
                  </a:lnTo>
                  <a:lnTo>
                    <a:pt x="260744" y="174394"/>
                  </a:lnTo>
                  <a:lnTo>
                    <a:pt x="276235" y="171879"/>
                  </a:lnTo>
                  <a:lnTo>
                    <a:pt x="292097" y="169073"/>
                  </a:lnTo>
                  <a:lnTo>
                    <a:pt x="308190" y="166053"/>
                  </a:lnTo>
                  <a:lnTo>
                    <a:pt x="324155" y="162879"/>
                  </a:lnTo>
                  <a:lnTo>
                    <a:pt x="339795" y="159598"/>
                  </a:lnTo>
                  <a:lnTo>
                    <a:pt x="355401" y="156243"/>
                  </a:lnTo>
                  <a:lnTo>
                    <a:pt x="371631" y="152838"/>
                  </a:lnTo>
                  <a:lnTo>
                    <a:pt x="388808" y="149399"/>
                  </a:lnTo>
                  <a:lnTo>
                    <a:pt x="406768" y="145937"/>
                  </a:lnTo>
                  <a:lnTo>
                    <a:pt x="425057" y="142459"/>
                  </a:lnTo>
                  <a:lnTo>
                    <a:pt x="443363" y="138971"/>
                  </a:lnTo>
                  <a:lnTo>
                    <a:pt x="461553" y="135475"/>
                  </a:lnTo>
                  <a:lnTo>
                    <a:pt x="479599" y="131975"/>
                  </a:lnTo>
                  <a:lnTo>
                    <a:pt x="497514" y="128477"/>
                  </a:lnTo>
                  <a:lnTo>
                    <a:pt x="515323" y="125144"/>
                  </a:lnTo>
                  <a:lnTo>
                    <a:pt x="533053" y="122286"/>
                  </a:lnTo>
                  <a:lnTo>
                    <a:pt x="550718" y="120027"/>
                  </a:lnTo>
                  <a:lnTo>
                    <a:pt x="568006" y="118171"/>
                  </a:lnTo>
                  <a:lnTo>
                    <a:pt x="584315" y="116311"/>
                  </a:lnTo>
                  <a:lnTo>
                    <a:pt x="599405" y="114209"/>
                  </a:lnTo>
                  <a:lnTo>
                    <a:pt x="613674" y="111966"/>
                  </a:lnTo>
                  <a:lnTo>
                    <a:pt x="627942" y="109913"/>
                  </a:lnTo>
                  <a:lnTo>
                    <a:pt x="642687" y="108231"/>
                  </a:lnTo>
                  <a:lnTo>
                    <a:pt x="657711" y="106779"/>
                  </a:lnTo>
                  <a:lnTo>
                    <a:pt x="672352" y="105196"/>
                  </a:lnTo>
                  <a:lnTo>
                    <a:pt x="686249" y="103281"/>
                  </a:lnTo>
                  <a:lnTo>
                    <a:pt x="699684" y="100994"/>
                  </a:lnTo>
                  <a:lnTo>
                    <a:pt x="713377" y="98380"/>
                  </a:lnTo>
                  <a:lnTo>
                    <a:pt x="727734" y="95512"/>
                  </a:lnTo>
                  <a:lnTo>
                    <a:pt x="742664" y="92620"/>
                  </a:lnTo>
                  <a:lnTo>
                    <a:pt x="757772" y="90065"/>
                  </a:lnTo>
                  <a:lnTo>
                    <a:pt x="772797" y="88013"/>
                  </a:lnTo>
                  <a:lnTo>
                    <a:pt x="787803" y="86298"/>
                  </a:lnTo>
                  <a:lnTo>
                    <a:pt x="803090" y="84532"/>
                  </a:lnTo>
                  <a:lnTo>
                    <a:pt x="818813" y="82495"/>
                  </a:lnTo>
                  <a:lnTo>
                    <a:pt x="834812" y="80294"/>
                  </a:lnTo>
                  <a:lnTo>
                    <a:pt x="850712" y="78269"/>
                  </a:lnTo>
                  <a:lnTo>
                    <a:pt x="866299" y="76610"/>
                  </a:lnTo>
                  <a:lnTo>
                    <a:pt x="881530" y="75345"/>
                  </a:lnTo>
                  <a:lnTo>
                    <a:pt x="896444" y="74420"/>
                  </a:lnTo>
                  <a:lnTo>
                    <a:pt x="911105" y="73763"/>
                  </a:lnTo>
                  <a:lnTo>
                    <a:pt x="925579" y="73305"/>
                  </a:lnTo>
                  <a:lnTo>
                    <a:pt x="939917" y="72991"/>
                  </a:lnTo>
                  <a:lnTo>
                    <a:pt x="954160" y="72776"/>
                  </a:lnTo>
                  <a:lnTo>
                    <a:pt x="968337" y="72630"/>
                  </a:lnTo>
                  <a:lnTo>
                    <a:pt x="982469" y="72532"/>
                  </a:lnTo>
                  <a:lnTo>
                    <a:pt x="996570" y="72466"/>
                  </a:lnTo>
                  <a:lnTo>
                    <a:pt x="1010651" y="72422"/>
                  </a:lnTo>
                  <a:lnTo>
                    <a:pt x="1024717" y="72392"/>
                  </a:lnTo>
                  <a:lnTo>
                    <a:pt x="1038769" y="72377"/>
                  </a:lnTo>
                  <a:lnTo>
                    <a:pt x="1052647" y="72536"/>
                  </a:lnTo>
                  <a:lnTo>
                    <a:pt x="1066045" y="73176"/>
                  </a:lnTo>
                  <a:lnTo>
                    <a:pt x="1078790" y="74382"/>
                  </a:lnTo>
                  <a:lnTo>
                    <a:pt x="1089286" y="74686"/>
                  </a:lnTo>
                  <a:lnTo>
                    <a:pt x="1094899" y="72520"/>
                  </a:lnTo>
                  <a:lnTo>
                    <a:pt x="1095392" y="68738"/>
                  </a:lnTo>
                  <a:lnTo>
                    <a:pt x="1092061" y="63954"/>
                  </a:lnTo>
                  <a:lnTo>
                    <a:pt x="1086188" y="58486"/>
                  </a:lnTo>
                  <a:lnTo>
                    <a:pt x="1078678" y="52536"/>
                  </a:lnTo>
                  <a:lnTo>
                    <a:pt x="1070115" y="46248"/>
                  </a:lnTo>
                  <a:lnTo>
                    <a:pt x="1060874" y="39726"/>
                  </a:lnTo>
                  <a:lnTo>
                    <a:pt x="1051191" y="33043"/>
                  </a:lnTo>
                  <a:lnTo>
                    <a:pt x="1041226" y="26250"/>
                  </a:lnTo>
                  <a:lnTo>
                    <a:pt x="1031240" y="19383"/>
                  </a:lnTo>
                  <a:lnTo>
                    <a:pt x="1021604" y="12465"/>
                  </a:lnTo>
                  <a:lnTo>
                    <a:pt x="1012521" y="5569"/>
                  </a:lnTo>
                  <a:lnTo>
                    <a:pt x="1005047" y="617"/>
                  </a:lnTo>
                  <a:lnTo>
                    <a:pt x="1001090" y="0"/>
                  </a:lnTo>
                  <a:lnTo>
                    <a:pt x="1001150" y="3015"/>
                  </a:lnTo>
                  <a:lnTo>
                    <a:pt x="1004465" y="8541"/>
                  </a:lnTo>
                  <a:lnTo>
                    <a:pt x="1010112" y="15748"/>
                  </a:lnTo>
                  <a:lnTo>
                    <a:pt x="1017359" y="24071"/>
                  </a:lnTo>
                  <a:lnTo>
                    <a:pt x="1025689" y="33134"/>
                  </a:lnTo>
                  <a:lnTo>
                    <a:pt x="1034747" y="42688"/>
                  </a:lnTo>
                  <a:lnTo>
                    <a:pt x="1044293" y="52568"/>
                  </a:lnTo>
                  <a:lnTo>
                    <a:pt x="1054161" y="62661"/>
                  </a:lnTo>
                  <a:lnTo>
                    <a:pt x="1064079" y="72729"/>
                  </a:lnTo>
                  <a:lnTo>
                    <a:pt x="1073667" y="82418"/>
                  </a:lnTo>
                  <a:lnTo>
                    <a:pt x="1082733" y="91575"/>
                  </a:lnTo>
                  <a:lnTo>
                    <a:pt x="1090787" y="100538"/>
                  </a:lnTo>
                  <a:lnTo>
                    <a:pt x="1096988" y="110010"/>
                  </a:lnTo>
                  <a:lnTo>
                    <a:pt x="1101034" y="120342"/>
                  </a:lnTo>
                  <a:lnTo>
                    <a:pt x="1102783" y="131232"/>
                  </a:lnTo>
                  <a:lnTo>
                    <a:pt x="1101995" y="141936"/>
                  </a:lnTo>
                  <a:lnTo>
                    <a:pt x="1098798" y="152020"/>
                  </a:lnTo>
                  <a:lnTo>
                    <a:pt x="1093586" y="161231"/>
                  </a:lnTo>
                  <a:lnTo>
                    <a:pt x="1086816" y="169338"/>
                  </a:lnTo>
                  <a:lnTo>
                    <a:pt x="1078895" y="176346"/>
                  </a:lnTo>
                  <a:lnTo>
                    <a:pt x="1069988" y="182576"/>
                  </a:lnTo>
                  <a:lnTo>
                    <a:pt x="1060033" y="188542"/>
                  </a:lnTo>
                  <a:lnTo>
                    <a:pt x="1049084" y="194560"/>
                  </a:lnTo>
                  <a:lnTo>
                    <a:pt x="1037460" y="200590"/>
                  </a:lnTo>
                  <a:lnTo>
                    <a:pt x="1025659" y="206339"/>
                  </a:lnTo>
                  <a:lnTo>
                    <a:pt x="1013993" y="211651"/>
                  </a:lnTo>
                  <a:lnTo>
                    <a:pt x="1003019" y="216569"/>
                  </a:lnTo>
                  <a:lnTo>
                    <a:pt x="992548" y="221834"/>
                  </a:lnTo>
                  <a:lnTo>
                    <a:pt x="981663" y="229027"/>
                  </a:lnTo>
                  <a:lnTo>
                    <a:pt x="968622" y="2407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48020" y="491680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4" y="36461"/>
                  </a:lnTo>
                  <a:lnTo>
                    <a:pt x="3864" y="50310"/>
                  </a:lnTo>
                  <a:lnTo>
                    <a:pt x="6180" y="64638"/>
                  </a:lnTo>
                  <a:lnTo>
                    <a:pt x="8842" y="79094"/>
                  </a:lnTo>
                  <a:lnTo>
                    <a:pt x="11604" y="93104"/>
                  </a:lnTo>
                  <a:lnTo>
                    <a:pt x="14362" y="107288"/>
                  </a:lnTo>
                  <a:lnTo>
                    <a:pt x="17356" y="12400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05906" y="5214319"/>
              <a:ext cx="189514" cy="18345"/>
            </a:xfrm>
            <a:custGeom>
              <a:avLst/>
              <a:gdLst/>
              <a:ahLst/>
              <a:cxnLst/>
              <a:rect l="0" t="0" r="0" b="0"/>
              <a:pathLst>
                <a:path w="189514" h="18345">
                  <a:moveTo>
                    <a:pt x="189513" y="7815"/>
                  </a:moveTo>
                  <a:lnTo>
                    <a:pt x="174845" y="4948"/>
                  </a:lnTo>
                  <a:lnTo>
                    <a:pt x="160933" y="2807"/>
                  </a:lnTo>
                  <a:lnTo>
                    <a:pt x="146440" y="1208"/>
                  </a:lnTo>
                  <a:lnTo>
                    <a:pt x="131412" y="200"/>
                  </a:lnTo>
                  <a:lnTo>
                    <a:pt x="116235" y="0"/>
                  </a:lnTo>
                  <a:lnTo>
                    <a:pt x="101168" y="656"/>
                  </a:lnTo>
                  <a:lnTo>
                    <a:pt x="86303" y="2067"/>
                  </a:lnTo>
                  <a:lnTo>
                    <a:pt x="71643" y="4079"/>
                  </a:lnTo>
                  <a:lnTo>
                    <a:pt x="57173" y="6537"/>
                  </a:lnTo>
                  <a:lnTo>
                    <a:pt x="43460" y="9163"/>
                  </a:lnTo>
                  <a:lnTo>
                    <a:pt x="30306" y="11815"/>
                  </a:lnTo>
                  <a:lnTo>
                    <a:pt x="16553" y="14724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79606" y="5274754"/>
              <a:ext cx="252685" cy="280189"/>
            </a:xfrm>
            <a:custGeom>
              <a:avLst/>
              <a:gdLst/>
              <a:ahLst/>
              <a:cxnLst/>
              <a:rect l="0" t="0" r="0" b="0"/>
              <a:pathLst>
                <a:path w="252685" h="280189">
                  <a:moveTo>
                    <a:pt x="0" y="94779"/>
                  </a:moveTo>
                  <a:lnTo>
                    <a:pt x="3001" y="83111"/>
                  </a:lnTo>
                  <a:lnTo>
                    <a:pt x="6423" y="72623"/>
                  </a:lnTo>
                  <a:lnTo>
                    <a:pt x="10619" y="62321"/>
                  </a:lnTo>
                  <a:lnTo>
                    <a:pt x="15519" y="52020"/>
                  </a:lnTo>
                  <a:lnTo>
                    <a:pt x="21001" y="41676"/>
                  </a:lnTo>
                  <a:lnTo>
                    <a:pt x="26940" y="31300"/>
                  </a:lnTo>
                  <a:lnTo>
                    <a:pt x="33548" y="21390"/>
                  </a:lnTo>
                  <a:lnTo>
                    <a:pt x="41343" y="12877"/>
                  </a:lnTo>
                  <a:lnTo>
                    <a:pt x="50500" y="6171"/>
                  </a:lnTo>
                  <a:lnTo>
                    <a:pt x="60411" y="1671"/>
                  </a:lnTo>
                  <a:lnTo>
                    <a:pt x="69916" y="0"/>
                  </a:lnTo>
                  <a:lnTo>
                    <a:pt x="78383" y="1218"/>
                  </a:lnTo>
                  <a:lnTo>
                    <a:pt x="85862" y="5105"/>
                  </a:lnTo>
                  <a:lnTo>
                    <a:pt x="92799" y="11435"/>
                  </a:lnTo>
                  <a:lnTo>
                    <a:pt x="99534" y="19830"/>
                  </a:lnTo>
                  <a:lnTo>
                    <a:pt x="106075" y="29682"/>
                  </a:lnTo>
                  <a:lnTo>
                    <a:pt x="112182" y="40269"/>
                  </a:lnTo>
                  <a:lnTo>
                    <a:pt x="117743" y="51127"/>
                  </a:lnTo>
                  <a:lnTo>
                    <a:pt x="122784" y="62194"/>
                  </a:lnTo>
                  <a:lnTo>
                    <a:pt x="127398" y="73689"/>
                  </a:lnTo>
                  <a:lnTo>
                    <a:pt x="131681" y="85725"/>
                  </a:lnTo>
                  <a:lnTo>
                    <a:pt x="135556" y="98437"/>
                  </a:lnTo>
                  <a:lnTo>
                    <a:pt x="138786" y="112043"/>
                  </a:lnTo>
                  <a:lnTo>
                    <a:pt x="141294" y="126569"/>
                  </a:lnTo>
                  <a:lnTo>
                    <a:pt x="143148" y="141733"/>
                  </a:lnTo>
                  <a:lnTo>
                    <a:pt x="144475" y="157058"/>
                  </a:lnTo>
                  <a:lnTo>
                    <a:pt x="145397" y="172253"/>
                  </a:lnTo>
                  <a:lnTo>
                    <a:pt x="145694" y="187218"/>
                  </a:lnTo>
                  <a:lnTo>
                    <a:pt x="144836" y="201952"/>
                  </a:lnTo>
                  <a:lnTo>
                    <a:pt x="142623" y="216483"/>
                  </a:lnTo>
                  <a:lnTo>
                    <a:pt x="139001" y="230530"/>
                  </a:lnTo>
                  <a:lnTo>
                    <a:pt x="133896" y="243517"/>
                  </a:lnTo>
                  <a:lnTo>
                    <a:pt x="127417" y="255203"/>
                  </a:lnTo>
                  <a:lnTo>
                    <a:pt x="119643" y="265187"/>
                  </a:lnTo>
                  <a:lnTo>
                    <a:pt x="110530" y="272764"/>
                  </a:lnTo>
                  <a:lnTo>
                    <a:pt x="100189" y="277773"/>
                  </a:lnTo>
                  <a:lnTo>
                    <a:pt x="89163" y="280188"/>
                  </a:lnTo>
                  <a:lnTo>
                    <a:pt x="78302" y="279854"/>
                  </a:lnTo>
                  <a:lnTo>
                    <a:pt x="68086" y="276961"/>
                  </a:lnTo>
                  <a:lnTo>
                    <a:pt x="58940" y="271784"/>
                  </a:lnTo>
                  <a:lnTo>
                    <a:pt x="51402" y="264506"/>
                  </a:lnTo>
                  <a:lnTo>
                    <a:pt x="45608" y="255445"/>
                  </a:lnTo>
                  <a:lnTo>
                    <a:pt x="41855" y="245467"/>
                  </a:lnTo>
                  <a:lnTo>
                    <a:pt x="40751" y="235851"/>
                  </a:lnTo>
                  <a:lnTo>
                    <a:pt x="42378" y="227282"/>
                  </a:lnTo>
                  <a:lnTo>
                    <a:pt x="46384" y="219888"/>
                  </a:lnTo>
                  <a:lnTo>
                    <a:pt x="52269" y="213532"/>
                  </a:lnTo>
                  <a:lnTo>
                    <a:pt x="59560" y="208001"/>
                  </a:lnTo>
                  <a:lnTo>
                    <a:pt x="68027" y="203251"/>
                  </a:lnTo>
                  <a:lnTo>
                    <a:pt x="77679" y="199418"/>
                  </a:lnTo>
                  <a:lnTo>
                    <a:pt x="88422" y="196502"/>
                  </a:lnTo>
                  <a:lnTo>
                    <a:pt x="99905" y="194540"/>
                  </a:lnTo>
                  <a:lnTo>
                    <a:pt x="111612" y="193672"/>
                  </a:lnTo>
                  <a:lnTo>
                    <a:pt x="123237" y="193867"/>
                  </a:lnTo>
                  <a:lnTo>
                    <a:pt x="134992" y="194964"/>
                  </a:lnTo>
                  <a:lnTo>
                    <a:pt x="147484" y="196763"/>
                  </a:lnTo>
                  <a:lnTo>
                    <a:pt x="160994" y="199073"/>
                  </a:lnTo>
                  <a:lnTo>
                    <a:pt x="175170" y="201419"/>
                  </a:lnTo>
                  <a:lnTo>
                    <a:pt x="189232" y="203074"/>
                  </a:lnTo>
                  <a:lnTo>
                    <a:pt x="202715" y="203703"/>
                  </a:lnTo>
                  <a:lnTo>
                    <a:pt x="215064" y="203474"/>
                  </a:lnTo>
                  <a:lnTo>
                    <a:pt x="226682" y="202846"/>
                  </a:lnTo>
                  <a:lnTo>
                    <a:pt x="238583" y="201759"/>
                  </a:lnTo>
                  <a:lnTo>
                    <a:pt x="252684" y="200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58632" y="5127378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559" y="67"/>
                  </a:lnTo>
                  <a:lnTo>
                    <a:pt x="62071" y="707"/>
                  </a:lnTo>
                  <a:lnTo>
                    <a:pt x="51779" y="1999"/>
                  </a:lnTo>
                  <a:lnTo>
                    <a:pt x="41758" y="3695"/>
                  </a:lnTo>
                  <a:lnTo>
                    <a:pt x="31391" y="5545"/>
                  </a:lnTo>
                  <a:lnTo>
                    <a:pt x="18645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48103" y="521160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79" y="1999"/>
                  </a:lnTo>
                  <a:lnTo>
                    <a:pt x="83405" y="3686"/>
                  </a:lnTo>
                  <a:lnTo>
                    <a:pt x="72413" y="5354"/>
                  </a:lnTo>
                  <a:lnTo>
                    <a:pt x="60784" y="6767"/>
                  </a:lnTo>
                  <a:lnTo>
                    <a:pt x="48975" y="7868"/>
                  </a:lnTo>
                  <a:lnTo>
                    <a:pt x="36653" y="8799"/>
                  </a:lnTo>
                  <a:lnTo>
                    <a:pt x="21617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21844" y="5106320"/>
              <a:ext cx="515898" cy="21059"/>
            </a:xfrm>
            <a:custGeom>
              <a:avLst/>
              <a:gdLst/>
              <a:ahLst/>
              <a:cxnLst/>
              <a:rect l="0" t="0" r="0" b="0"/>
              <a:pathLst>
                <a:path w="515898" h="21059">
                  <a:moveTo>
                    <a:pt x="0" y="1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3" y="0"/>
                  </a:lnTo>
                  <a:lnTo>
                    <a:pt x="46624" y="0"/>
                  </a:lnTo>
                  <a:lnTo>
                    <a:pt x="59283" y="0"/>
                  </a:lnTo>
                  <a:lnTo>
                    <a:pt x="72344" y="5"/>
                  </a:lnTo>
                  <a:lnTo>
                    <a:pt x="85869" y="178"/>
                  </a:lnTo>
                  <a:lnTo>
                    <a:pt x="100082" y="827"/>
                  </a:lnTo>
                  <a:lnTo>
                    <a:pt x="115051" y="2080"/>
                  </a:lnTo>
                  <a:lnTo>
                    <a:pt x="130696" y="3905"/>
                  </a:lnTo>
                  <a:lnTo>
                    <a:pt x="146882" y="6202"/>
                  </a:lnTo>
                  <a:lnTo>
                    <a:pt x="163481" y="8853"/>
                  </a:lnTo>
                  <a:lnTo>
                    <a:pt x="180543" y="11599"/>
                  </a:lnTo>
                  <a:lnTo>
                    <a:pt x="198290" y="14055"/>
                  </a:lnTo>
                  <a:lnTo>
                    <a:pt x="216785" y="16036"/>
                  </a:lnTo>
                  <a:lnTo>
                    <a:pt x="235952" y="17533"/>
                  </a:lnTo>
                  <a:lnTo>
                    <a:pt x="255657" y="18621"/>
                  </a:lnTo>
                  <a:lnTo>
                    <a:pt x="275763" y="19390"/>
                  </a:lnTo>
                  <a:lnTo>
                    <a:pt x="295993" y="19925"/>
                  </a:lnTo>
                  <a:lnTo>
                    <a:pt x="315955" y="20292"/>
                  </a:lnTo>
                  <a:lnTo>
                    <a:pt x="335455" y="20542"/>
                  </a:lnTo>
                  <a:lnTo>
                    <a:pt x="354482" y="20712"/>
                  </a:lnTo>
                  <a:lnTo>
                    <a:pt x="373104" y="20825"/>
                  </a:lnTo>
                  <a:lnTo>
                    <a:pt x="391408" y="20902"/>
                  </a:lnTo>
                  <a:lnTo>
                    <a:pt x="409312" y="20954"/>
                  </a:lnTo>
                  <a:lnTo>
                    <a:pt x="426574" y="20989"/>
                  </a:lnTo>
                  <a:lnTo>
                    <a:pt x="443103" y="21011"/>
                  </a:lnTo>
                  <a:lnTo>
                    <a:pt x="458556" y="21027"/>
                  </a:lnTo>
                  <a:lnTo>
                    <a:pt x="473886" y="21039"/>
                  </a:lnTo>
                  <a:lnTo>
                    <a:pt x="491560" y="21049"/>
                  </a:lnTo>
                  <a:lnTo>
                    <a:pt x="515897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69367" y="5233471"/>
              <a:ext cx="268333" cy="315485"/>
            </a:xfrm>
            <a:custGeom>
              <a:avLst/>
              <a:gdLst/>
              <a:ahLst/>
              <a:cxnLst/>
              <a:rect l="0" t="0" r="0" b="0"/>
              <a:pathLst>
                <a:path w="268333" h="315485">
                  <a:moveTo>
                    <a:pt x="15648" y="30777"/>
                  </a:moveTo>
                  <a:lnTo>
                    <a:pt x="21516" y="24910"/>
                  </a:lnTo>
                  <a:lnTo>
                    <a:pt x="27080" y="19345"/>
                  </a:lnTo>
                  <a:lnTo>
                    <a:pt x="32884" y="13560"/>
                  </a:lnTo>
                  <a:lnTo>
                    <a:pt x="39137" y="7997"/>
                  </a:lnTo>
                  <a:lnTo>
                    <a:pt x="46116" y="3612"/>
                  </a:lnTo>
                  <a:lnTo>
                    <a:pt x="53892" y="853"/>
                  </a:lnTo>
                  <a:lnTo>
                    <a:pt x="62221" y="0"/>
                  </a:lnTo>
                  <a:lnTo>
                    <a:pt x="70652" y="1404"/>
                  </a:lnTo>
                  <a:lnTo>
                    <a:pt x="78907" y="5021"/>
                  </a:lnTo>
                  <a:lnTo>
                    <a:pt x="86737" y="10517"/>
                  </a:lnTo>
                  <a:lnTo>
                    <a:pt x="93842" y="17479"/>
                  </a:lnTo>
                  <a:lnTo>
                    <a:pt x="100131" y="25533"/>
                  </a:lnTo>
                  <a:lnTo>
                    <a:pt x="105523" y="34700"/>
                  </a:lnTo>
                  <a:lnTo>
                    <a:pt x="109855" y="45361"/>
                  </a:lnTo>
                  <a:lnTo>
                    <a:pt x="113145" y="57597"/>
                  </a:lnTo>
                  <a:lnTo>
                    <a:pt x="115713" y="70899"/>
                  </a:lnTo>
                  <a:lnTo>
                    <a:pt x="118060" y="84366"/>
                  </a:lnTo>
                  <a:lnTo>
                    <a:pt x="120492" y="97469"/>
                  </a:lnTo>
                  <a:lnTo>
                    <a:pt x="122959" y="110369"/>
                  </a:lnTo>
                  <a:lnTo>
                    <a:pt x="125162" y="123702"/>
                  </a:lnTo>
                  <a:lnTo>
                    <a:pt x="126936" y="137821"/>
                  </a:lnTo>
                  <a:lnTo>
                    <a:pt x="128110" y="152763"/>
                  </a:lnTo>
                  <a:lnTo>
                    <a:pt x="128440" y="168411"/>
                  </a:lnTo>
                  <a:lnTo>
                    <a:pt x="127880" y="184608"/>
                  </a:lnTo>
                  <a:lnTo>
                    <a:pt x="126536" y="201046"/>
                  </a:lnTo>
                  <a:lnTo>
                    <a:pt x="124570" y="217300"/>
                  </a:lnTo>
                  <a:lnTo>
                    <a:pt x="122135" y="233146"/>
                  </a:lnTo>
                  <a:lnTo>
                    <a:pt x="119196" y="248225"/>
                  </a:lnTo>
                  <a:lnTo>
                    <a:pt x="115547" y="261979"/>
                  </a:lnTo>
                  <a:lnTo>
                    <a:pt x="111124" y="274224"/>
                  </a:lnTo>
                  <a:lnTo>
                    <a:pt x="105849" y="284939"/>
                  </a:lnTo>
                  <a:lnTo>
                    <a:pt x="99551" y="294080"/>
                  </a:lnTo>
                  <a:lnTo>
                    <a:pt x="92238" y="301779"/>
                  </a:lnTo>
                  <a:lnTo>
                    <a:pt x="84055" y="307968"/>
                  </a:lnTo>
                  <a:lnTo>
                    <a:pt x="75191" y="312311"/>
                  </a:lnTo>
                  <a:lnTo>
                    <a:pt x="65828" y="314786"/>
                  </a:lnTo>
                  <a:lnTo>
                    <a:pt x="56270" y="315484"/>
                  </a:lnTo>
                  <a:lnTo>
                    <a:pt x="46935" y="314441"/>
                  </a:lnTo>
                  <a:lnTo>
                    <a:pt x="38033" y="311845"/>
                  </a:lnTo>
                  <a:lnTo>
                    <a:pt x="29752" y="307834"/>
                  </a:lnTo>
                  <a:lnTo>
                    <a:pt x="22336" y="302400"/>
                  </a:lnTo>
                  <a:lnTo>
                    <a:pt x="15833" y="295670"/>
                  </a:lnTo>
                  <a:lnTo>
                    <a:pt x="10296" y="287710"/>
                  </a:lnTo>
                  <a:lnTo>
                    <a:pt x="5868" y="278466"/>
                  </a:lnTo>
                  <a:lnTo>
                    <a:pt x="2526" y="268028"/>
                  </a:lnTo>
                  <a:lnTo>
                    <a:pt x="432" y="256765"/>
                  </a:lnTo>
                  <a:lnTo>
                    <a:pt x="0" y="245214"/>
                  </a:lnTo>
                  <a:lnTo>
                    <a:pt x="1308" y="233724"/>
                  </a:lnTo>
                  <a:lnTo>
                    <a:pt x="4305" y="223079"/>
                  </a:lnTo>
                  <a:lnTo>
                    <a:pt x="8983" y="214527"/>
                  </a:lnTo>
                  <a:lnTo>
                    <a:pt x="15170" y="208558"/>
                  </a:lnTo>
                  <a:lnTo>
                    <a:pt x="22748" y="204839"/>
                  </a:lnTo>
                  <a:lnTo>
                    <a:pt x="31728" y="202627"/>
                  </a:lnTo>
                  <a:lnTo>
                    <a:pt x="41985" y="201320"/>
                  </a:lnTo>
                  <a:lnTo>
                    <a:pt x="53125" y="200708"/>
                  </a:lnTo>
                  <a:lnTo>
                    <a:pt x="64594" y="200879"/>
                  </a:lnTo>
                  <a:lnTo>
                    <a:pt x="76046" y="201837"/>
                  </a:lnTo>
                  <a:lnTo>
                    <a:pt x="87344" y="203476"/>
                  </a:lnTo>
                  <a:lnTo>
                    <a:pt x="98465" y="205654"/>
                  </a:lnTo>
                  <a:lnTo>
                    <a:pt x="109430" y="208229"/>
                  </a:lnTo>
                  <a:lnTo>
                    <a:pt x="120439" y="210926"/>
                  </a:lnTo>
                  <a:lnTo>
                    <a:pt x="131831" y="213350"/>
                  </a:lnTo>
                  <a:lnTo>
                    <a:pt x="143761" y="215305"/>
                  </a:lnTo>
                  <a:lnTo>
                    <a:pt x="156215" y="216616"/>
                  </a:lnTo>
                  <a:lnTo>
                    <a:pt x="169108" y="217046"/>
                  </a:lnTo>
                  <a:lnTo>
                    <a:pt x="182334" y="216556"/>
                  </a:lnTo>
                  <a:lnTo>
                    <a:pt x="195639" y="215261"/>
                  </a:lnTo>
                  <a:lnTo>
                    <a:pt x="208645" y="213329"/>
                  </a:lnTo>
                  <a:lnTo>
                    <a:pt x="221155" y="210926"/>
                  </a:lnTo>
                  <a:lnTo>
                    <a:pt x="232711" y="208338"/>
                  </a:lnTo>
                  <a:lnTo>
                    <a:pt x="243645" y="205715"/>
                  </a:lnTo>
                  <a:lnTo>
                    <a:pt x="254915" y="202830"/>
                  </a:lnTo>
                  <a:lnTo>
                    <a:pt x="268332" y="199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83689" y="5243191"/>
              <a:ext cx="223827" cy="295661"/>
            </a:xfrm>
            <a:custGeom>
              <a:avLst/>
              <a:gdLst/>
              <a:ahLst/>
              <a:cxnLst/>
              <a:rect l="0" t="0" r="0" b="0"/>
              <a:pathLst>
                <a:path w="223827" h="295661">
                  <a:moveTo>
                    <a:pt x="138238" y="31586"/>
                  </a:moveTo>
                  <a:lnTo>
                    <a:pt x="129437" y="28853"/>
                  </a:lnTo>
                  <a:lnTo>
                    <a:pt x="121090" y="27991"/>
                  </a:lnTo>
                  <a:lnTo>
                    <a:pt x="112391" y="28982"/>
                  </a:lnTo>
                  <a:lnTo>
                    <a:pt x="103271" y="31521"/>
                  </a:lnTo>
                  <a:lnTo>
                    <a:pt x="93776" y="35305"/>
                  </a:lnTo>
                  <a:lnTo>
                    <a:pt x="83988" y="40040"/>
                  </a:lnTo>
                  <a:lnTo>
                    <a:pt x="74147" y="45473"/>
                  </a:lnTo>
                  <a:lnTo>
                    <a:pt x="64621" y="51403"/>
                  </a:lnTo>
                  <a:lnTo>
                    <a:pt x="55588" y="57685"/>
                  </a:lnTo>
                  <a:lnTo>
                    <a:pt x="47049" y="64375"/>
                  </a:lnTo>
                  <a:lnTo>
                    <a:pt x="38928" y="71704"/>
                  </a:lnTo>
                  <a:lnTo>
                    <a:pt x="31135" y="79753"/>
                  </a:lnTo>
                  <a:lnTo>
                    <a:pt x="23748" y="88618"/>
                  </a:lnTo>
                  <a:lnTo>
                    <a:pt x="17006" y="98479"/>
                  </a:lnTo>
                  <a:lnTo>
                    <a:pt x="10996" y="109344"/>
                  </a:lnTo>
                  <a:lnTo>
                    <a:pt x="5977" y="121234"/>
                  </a:lnTo>
                  <a:lnTo>
                    <a:pt x="2436" y="134272"/>
                  </a:lnTo>
                  <a:lnTo>
                    <a:pt x="501" y="148405"/>
                  </a:lnTo>
                  <a:lnTo>
                    <a:pt x="0" y="163132"/>
                  </a:lnTo>
                  <a:lnTo>
                    <a:pt x="644" y="177630"/>
                  </a:lnTo>
                  <a:lnTo>
                    <a:pt x="2148" y="191452"/>
                  </a:lnTo>
                  <a:lnTo>
                    <a:pt x="4273" y="204511"/>
                  </a:lnTo>
                  <a:lnTo>
                    <a:pt x="6836" y="216894"/>
                  </a:lnTo>
                  <a:lnTo>
                    <a:pt x="9713" y="228738"/>
                  </a:lnTo>
                  <a:lnTo>
                    <a:pt x="13134" y="240015"/>
                  </a:lnTo>
                  <a:lnTo>
                    <a:pt x="17649" y="250530"/>
                  </a:lnTo>
                  <a:lnTo>
                    <a:pt x="23469" y="260234"/>
                  </a:lnTo>
                  <a:lnTo>
                    <a:pt x="30499" y="269058"/>
                  </a:lnTo>
                  <a:lnTo>
                    <a:pt x="38513" y="276840"/>
                  </a:lnTo>
                  <a:lnTo>
                    <a:pt x="47276" y="283583"/>
                  </a:lnTo>
                  <a:lnTo>
                    <a:pt x="56583" y="289112"/>
                  </a:lnTo>
                  <a:lnTo>
                    <a:pt x="66275" y="293002"/>
                  </a:lnTo>
                  <a:lnTo>
                    <a:pt x="76235" y="295170"/>
                  </a:lnTo>
                  <a:lnTo>
                    <a:pt x="86379" y="295660"/>
                  </a:lnTo>
                  <a:lnTo>
                    <a:pt x="96650" y="294476"/>
                  </a:lnTo>
                  <a:lnTo>
                    <a:pt x="107004" y="291788"/>
                  </a:lnTo>
                  <a:lnTo>
                    <a:pt x="117416" y="287713"/>
                  </a:lnTo>
                  <a:lnTo>
                    <a:pt x="127867" y="282237"/>
                  </a:lnTo>
                  <a:lnTo>
                    <a:pt x="138338" y="275482"/>
                  </a:lnTo>
                  <a:lnTo>
                    <a:pt x="148659" y="267677"/>
                  </a:lnTo>
                  <a:lnTo>
                    <a:pt x="158516" y="259068"/>
                  </a:lnTo>
                  <a:lnTo>
                    <a:pt x="167776" y="249871"/>
                  </a:lnTo>
                  <a:lnTo>
                    <a:pt x="176468" y="240256"/>
                  </a:lnTo>
                  <a:lnTo>
                    <a:pt x="184694" y="230348"/>
                  </a:lnTo>
                  <a:lnTo>
                    <a:pt x="192557" y="220231"/>
                  </a:lnTo>
                  <a:lnTo>
                    <a:pt x="199991" y="209640"/>
                  </a:lnTo>
                  <a:lnTo>
                    <a:pt x="206765" y="198005"/>
                  </a:lnTo>
                  <a:lnTo>
                    <a:pt x="212796" y="185103"/>
                  </a:lnTo>
                  <a:lnTo>
                    <a:pt x="217829" y="171182"/>
                  </a:lnTo>
                  <a:lnTo>
                    <a:pt x="221380" y="156765"/>
                  </a:lnTo>
                  <a:lnTo>
                    <a:pt x="223320" y="142216"/>
                  </a:lnTo>
                  <a:lnTo>
                    <a:pt x="223826" y="127702"/>
                  </a:lnTo>
                  <a:lnTo>
                    <a:pt x="223185" y="113278"/>
                  </a:lnTo>
                  <a:lnTo>
                    <a:pt x="221678" y="98953"/>
                  </a:lnTo>
                  <a:lnTo>
                    <a:pt x="219381" y="84877"/>
                  </a:lnTo>
                  <a:lnTo>
                    <a:pt x="216170" y="71338"/>
                  </a:lnTo>
                  <a:lnTo>
                    <a:pt x="212049" y="58455"/>
                  </a:lnTo>
                  <a:lnTo>
                    <a:pt x="207148" y="46344"/>
                  </a:lnTo>
                  <a:lnTo>
                    <a:pt x="201635" y="35203"/>
                  </a:lnTo>
                  <a:lnTo>
                    <a:pt x="195661" y="25055"/>
                  </a:lnTo>
                  <a:lnTo>
                    <a:pt x="189191" y="16257"/>
                  </a:lnTo>
                  <a:lnTo>
                    <a:pt x="182018" y="9550"/>
                  </a:lnTo>
                  <a:lnTo>
                    <a:pt x="174084" y="5147"/>
                  </a:lnTo>
                  <a:lnTo>
                    <a:pt x="165547" y="2648"/>
                  </a:lnTo>
                  <a:lnTo>
                    <a:pt x="155645" y="1057"/>
                  </a:lnTo>
                  <a:lnTo>
                    <a:pt x="141269" y="237"/>
                  </a:lnTo>
                  <a:lnTo>
                    <a:pt x="1171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064000" y="4800994"/>
            <a:ext cx="1958301" cy="726468"/>
            <a:chOff x="4064000" y="4800994"/>
            <a:chExt cx="1958301" cy="726468"/>
          </a:xfrm>
        </p:grpSpPr>
        <p:sp>
          <p:nvSpPr>
            <p:cNvPr id="84" name="Freeform 83"/>
            <p:cNvSpPr/>
            <p:nvPr/>
          </p:nvSpPr>
          <p:spPr>
            <a:xfrm>
              <a:off x="4064000" y="4800994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42114" y="0"/>
                  </a:moveTo>
                  <a:lnTo>
                    <a:pt x="39180" y="11803"/>
                  </a:lnTo>
                  <a:lnTo>
                    <a:pt x="36397" y="23571"/>
                  </a:lnTo>
                  <a:lnTo>
                    <a:pt x="33502" y="36462"/>
                  </a:lnTo>
                  <a:lnTo>
                    <a:pt x="30635" y="50310"/>
                  </a:lnTo>
                  <a:lnTo>
                    <a:pt x="28119" y="64638"/>
                  </a:lnTo>
                  <a:lnTo>
                    <a:pt x="26108" y="79108"/>
                  </a:lnTo>
                  <a:lnTo>
                    <a:pt x="24596" y="93558"/>
                  </a:lnTo>
                  <a:lnTo>
                    <a:pt x="23501" y="107934"/>
                  </a:lnTo>
                  <a:lnTo>
                    <a:pt x="22723" y="122223"/>
                  </a:lnTo>
                  <a:lnTo>
                    <a:pt x="22014" y="136275"/>
                  </a:lnTo>
                  <a:lnTo>
                    <a:pt x="20998" y="149797"/>
                  </a:lnTo>
                  <a:lnTo>
                    <a:pt x="19494" y="162673"/>
                  </a:lnTo>
                  <a:lnTo>
                    <a:pt x="17499" y="174949"/>
                  </a:lnTo>
                  <a:lnTo>
                    <a:pt x="15088" y="186733"/>
                  </a:lnTo>
                  <a:lnTo>
                    <a:pt x="12360" y="198131"/>
                  </a:lnTo>
                  <a:lnTo>
                    <a:pt x="9551" y="208790"/>
                  </a:lnTo>
                  <a:lnTo>
                    <a:pt x="6756" y="218949"/>
                  </a:lnTo>
                  <a:lnTo>
                    <a:pt x="3731" y="22950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69074" y="4822052"/>
              <a:ext cx="175398" cy="235661"/>
            </a:xfrm>
            <a:custGeom>
              <a:avLst/>
              <a:gdLst/>
              <a:ahLst/>
              <a:cxnLst/>
              <a:rect l="0" t="0" r="0" b="0"/>
              <a:pathLst>
                <a:path w="175398" h="235661">
                  <a:moveTo>
                    <a:pt x="105496" y="0"/>
                  </a:moveTo>
                  <a:lnTo>
                    <a:pt x="96761" y="3000"/>
                  </a:lnTo>
                  <a:lnTo>
                    <a:pt x="89055" y="6423"/>
                  </a:lnTo>
                  <a:lnTo>
                    <a:pt x="81652" y="10623"/>
                  </a:lnTo>
                  <a:lnTo>
                    <a:pt x="74392" y="15696"/>
                  </a:lnTo>
                  <a:lnTo>
                    <a:pt x="67213" y="21826"/>
                  </a:lnTo>
                  <a:lnTo>
                    <a:pt x="60088" y="29015"/>
                  </a:lnTo>
                  <a:lnTo>
                    <a:pt x="52997" y="37275"/>
                  </a:lnTo>
                  <a:lnTo>
                    <a:pt x="45931" y="46718"/>
                  </a:lnTo>
                  <a:lnTo>
                    <a:pt x="38884" y="57292"/>
                  </a:lnTo>
                  <a:lnTo>
                    <a:pt x="32016" y="68814"/>
                  </a:lnTo>
                  <a:lnTo>
                    <a:pt x="25631" y="81071"/>
                  </a:lnTo>
                  <a:lnTo>
                    <a:pt x="19856" y="93871"/>
                  </a:lnTo>
                  <a:lnTo>
                    <a:pt x="14656" y="107059"/>
                  </a:lnTo>
                  <a:lnTo>
                    <a:pt x="9929" y="120518"/>
                  </a:lnTo>
                  <a:lnTo>
                    <a:pt x="5577" y="134159"/>
                  </a:lnTo>
                  <a:lnTo>
                    <a:pt x="1993" y="147760"/>
                  </a:lnTo>
                  <a:lnTo>
                    <a:pt x="22" y="160971"/>
                  </a:lnTo>
                  <a:lnTo>
                    <a:pt x="0" y="173632"/>
                  </a:lnTo>
                  <a:lnTo>
                    <a:pt x="1953" y="185592"/>
                  </a:lnTo>
                  <a:lnTo>
                    <a:pt x="5857" y="196631"/>
                  </a:lnTo>
                  <a:lnTo>
                    <a:pt x="11488" y="206715"/>
                  </a:lnTo>
                  <a:lnTo>
                    <a:pt x="18675" y="215640"/>
                  </a:lnTo>
                  <a:lnTo>
                    <a:pt x="27386" y="222964"/>
                  </a:lnTo>
                  <a:lnTo>
                    <a:pt x="37459" y="228591"/>
                  </a:lnTo>
                  <a:lnTo>
                    <a:pt x="48473" y="232556"/>
                  </a:lnTo>
                  <a:lnTo>
                    <a:pt x="59857" y="234859"/>
                  </a:lnTo>
                  <a:lnTo>
                    <a:pt x="71248" y="235660"/>
                  </a:lnTo>
                  <a:lnTo>
                    <a:pt x="82335" y="234912"/>
                  </a:lnTo>
                  <a:lnTo>
                    <a:pt x="92782" y="232291"/>
                  </a:lnTo>
                  <a:lnTo>
                    <a:pt x="102473" y="227792"/>
                  </a:lnTo>
                  <a:lnTo>
                    <a:pt x="111472" y="221841"/>
                  </a:lnTo>
                  <a:lnTo>
                    <a:pt x="119910" y="215092"/>
                  </a:lnTo>
                  <a:lnTo>
                    <a:pt x="127921" y="207996"/>
                  </a:lnTo>
                  <a:lnTo>
                    <a:pt x="135455" y="200623"/>
                  </a:lnTo>
                  <a:lnTo>
                    <a:pt x="142297" y="192768"/>
                  </a:lnTo>
                  <a:lnTo>
                    <a:pt x="148383" y="184333"/>
                  </a:lnTo>
                  <a:lnTo>
                    <a:pt x="153793" y="175194"/>
                  </a:lnTo>
                  <a:lnTo>
                    <a:pt x="158660" y="165141"/>
                  </a:lnTo>
                  <a:lnTo>
                    <a:pt x="163116" y="154148"/>
                  </a:lnTo>
                  <a:lnTo>
                    <a:pt x="167110" y="142341"/>
                  </a:lnTo>
                  <a:lnTo>
                    <a:pt x="170420" y="129891"/>
                  </a:lnTo>
                  <a:lnTo>
                    <a:pt x="172976" y="116965"/>
                  </a:lnTo>
                  <a:lnTo>
                    <a:pt x="174693" y="103863"/>
                  </a:lnTo>
                  <a:lnTo>
                    <a:pt x="175397" y="90995"/>
                  </a:lnTo>
                  <a:lnTo>
                    <a:pt x="175085" y="78568"/>
                  </a:lnTo>
                  <a:lnTo>
                    <a:pt x="173740" y="66767"/>
                  </a:lnTo>
                  <a:lnTo>
                    <a:pt x="171242" y="55834"/>
                  </a:lnTo>
                  <a:lnTo>
                    <a:pt x="167627" y="45822"/>
                  </a:lnTo>
                  <a:lnTo>
                    <a:pt x="162743" y="36946"/>
                  </a:lnTo>
                  <a:lnTo>
                    <a:pt x="156184" y="29654"/>
                  </a:lnTo>
                  <a:lnTo>
                    <a:pt x="147889" y="24054"/>
                  </a:lnTo>
                  <a:lnTo>
                    <a:pt x="138404" y="20275"/>
                  </a:lnTo>
                  <a:lnTo>
                    <a:pt x="128660" y="18630"/>
                  </a:lnTo>
                  <a:lnTo>
                    <a:pt x="119189" y="19093"/>
                  </a:lnTo>
                  <a:lnTo>
                    <a:pt x="109569" y="21014"/>
                  </a:lnTo>
                  <a:lnTo>
                    <a:pt x="98644" y="24907"/>
                  </a:lnTo>
                  <a:lnTo>
                    <a:pt x="8443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600953" y="5085517"/>
              <a:ext cx="741327" cy="189261"/>
            </a:xfrm>
            <a:custGeom>
              <a:avLst/>
              <a:gdLst/>
              <a:ahLst/>
              <a:cxnLst/>
              <a:rect l="0" t="0" r="0" b="0"/>
              <a:pathLst>
                <a:path w="741327" h="189261">
                  <a:moveTo>
                    <a:pt x="0" y="62918"/>
                  </a:moveTo>
                  <a:lnTo>
                    <a:pt x="8869" y="60051"/>
                  </a:lnTo>
                  <a:lnTo>
                    <a:pt x="17855" y="57909"/>
                  </a:lnTo>
                  <a:lnTo>
                    <a:pt x="27851" y="56306"/>
                  </a:lnTo>
                  <a:lnTo>
                    <a:pt x="38831" y="55125"/>
                  </a:lnTo>
                  <a:lnTo>
                    <a:pt x="50643" y="54277"/>
                  </a:lnTo>
                  <a:lnTo>
                    <a:pt x="63101" y="53684"/>
                  </a:lnTo>
                  <a:lnTo>
                    <a:pt x="76039" y="53442"/>
                  </a:lnTo>
                  <a:lnTo>
                    <a:pt x="89320" y="53806"/>
                  </a:lnTo>
                  <a:lnTo>
                    <a:pt x="102846" y="54861"/>
                  </a:lnTo>
                  <a:lnTo>
                    <a:pt x="116707" y="56384"/>
                  </a:lnTo>
                  <a:lnTo>
                    <a:pt x="131157" y="57944"/>
                  </a:lnTo>
                  <a:lnTo>
                    <a:pt x="146280" y="59292"/>
                  </a:lnTo>
                  <a:lnTo>
                    <a:pt x="161692" y="60518"/>
                  </a:lnTo>
                  <a:lnTo>
                    <a:pt x="176659" y="61948"/>
                  </a:lnTo>
                  <a:lnTo>
                    <a:pt x="190813" y="63757"/>
                  </a:lnTo>
                  <a:lnTo>
                    <a:pt x="204604" y="65802"/>
                  </a:lnTo>
                  <a:lnTo>
                    <a:pt x="219077" y="67722"/>
                  </a:lnTo>
                  <a:lnTo>
                    <a:pt x="234769" y="69315"/>
                  </a:lnTo>
                  <a:lnTo>
                    <a:pt x="251242" y="70707"/>
                  </a:lnTo>
                  <a:lnTo>
                    <a:pt x="267394" y="72248"/>
                  </a:lnTo>
                  <a:lnTo>
                    <a:pt x="282607" y="74133"/>
                  </a:lnTo>
                  <a:lnTo>
                    <a:pt x="297245" y="76229"/>
                  </a:lnTo>
                  <a:lnTo>
                    <a:pt x="312354" y="78182"/>
                  </a:lnTo>
                  <a:lnTo>
                    <a:pt x="328505" y="79798"/>
                  </a:lnTo>
                  <a:lnTo>
                    <a:pt x="345301" y="81205"/>
                  </a:lnTo>
                  <a:lnTo>
                    <a:pt x="361677" y="82757"/>
                  </a:lnTo>
                  <a:lnTo>
                    <a:pt x="377034" y="84648"/>
                  </a:lnTo>
                  <a:lnTo>
                    <a:pt x="391431" y="86749"/>
                  </a:lnTo>
                  <a:lnTo>
                    <a:pt x="405314" y="88705"/>
                  </a:lnTo>
                  <a:lnTo>
                    <a:pt x="419029" y="90318"/>
                  </a:lnTo>
                  <a:lnTo>
                    <a:pt x="433071" y="91554"/>
                  </a:lnTo>
                  <a:lnTo>
                    <a:pt x="448116" y="92458"/>
                  </a:lnTo>
                  <a:lnTo>
                    <a:pt x="464433" y="93106"/>
                  </a:lnTo>
                  <a:lnTo>
                    <a:pt x="481785" y="93726"/>
                  </a:lnTo>
                  <a:lnTo>
                    <a:pt x="499651" y="94683"/>
                  </a:lnTo>
                  <a:lnTo>
                    <a:pt x="517662" y="96143"/>
                  </a:lnTo>
                  <a:lnTo>
                    <a:pt x="535482" y="97938"/>
                  </a:lnTo>
                  <a:lnTo>
                    <a:pt x="552746" y="99683"/>
                  </a:lnTo>
                  <a:lnTo>
                    <a:pt x="569318" y="101150"/>
                  </a:lnTo>
                  <a:lnTo>
                    <a:pt x="585241" y="102286"/>
                  </a:lnTo>
                  <a:lnTo>
                    <a:pt x="600634" y="103124"/>
                  </a:lnTo>
                  <a:lnTo>
                    <a:pt x="615615" y="103712"/>
                  </a:lnTo>
                  <a:lnTo>
                    <a:pt x="629966" y="103784"/>
                  </a:lnTo>
                  <a:lnTo>
                    <a:pt x="643159" y="102776"/>
                  </a:lnTo>
                  <a:lnTo>
                    <a:pt x="654980" y="100461"/>
                  </a:lnTo>
                  <a:lnTo>
                    <a:pt x="664882" y="96771"/>
                  </a:lnTo>
                  <a:lnTo>
                    <a:pt x="671874" y="91621"/>
                  </a:lnTo>
                  <a:lnTo>
                    <a:pt x="675681" y="85116"/>
                  </a:lnTo>
                  <a:lnTo>
                    <a:pt x="676643" y="77495"/>
                  </a:lnTo>
                  <a:lnTo>
                    <a:pt x="675328" y="69016"/>
                  </a:lnTo>
                  <a:lnTo>
                    <a:pt x="672302" y="59915"/>
                  </a:lnTo>
                  <a:lnTo>
                    <a:pt x="668039" y="50535"/>
                  </a:lnTo>
                  <a:lnTo>
                    <a:pt x="662903" y="41319"/>
                  </a:lnTo>
                  <a:lnTo>
                    <a:pt x="657158" y="32493"/>
                  </a:lnTo>
                  <a:lnTo>
                    <a:pt x="650829" y="24093"/>
                  </a:lnTo>
                  <a:lnTo>
                    <a:pt x="643743" y="16065"/>
                  </a:lnTo>
                  <a:lnTo>
                    <a:pt x="635871" y="8362"/>
                  </a:lnTo>
                  <a:lnTo>
                    <a:pt x="627683" y="2109"/>
                  </a:lnTo>
                  <a:lnTo>
                    <a:pt x="621036" y="0"/>
                  </a:lnTo>
                  <a:lnTo>
                    <a:pt x="617792" y="2426"/>
                  </a:lnTo>
                  <a:lnTo>
                    <a:pt x="617737" y="7066"/>
                  </a:lnTo>
                  <a:lnTo>
                    <a:pt x="620019" y="12707"/>
                  </a:lnTo>
                  <a:lnTo>
                    <a:pt x="623892" y="18873"/>
                  </a:lnTo>
                  <a:lnTo>
                    <a:pt x="628829" y="25348"/>
                  </a:lnTo>
                  <a:lnTo>
                    <a:pt x="634636" y="32014"/>
                  </a:lnTo>
                  <a:lnTo>
                    <a:pt x="641384" y="38802"/>
                  </a:lnTo>
                  <a:lnTo>
                    <a:pt x="649040" y="45669"/>
                  </a:lnTo>
                  <a:lnTo>
                    <a:pt x="657305" y="52587"/>
                  </a:lnTo>
                  <a:lnTo>
                    <a:pt x="665702" y="59540"/>
                  </a:lnTo>
                  <a:lnTo>
                    <a:pt x="673947" y="66520"/>
                  </a:lnTo>
                  <a:lnTo>
                    <a:pt x="682112" y="73682"/>
                  </a:lnTo>
                  <a:lnTo>
                    <a:pt x="690507" y="81330"/>
                  </a:lnTo>
                  <a:lnTo>
                    <a:pt x="699300" y="89585"/>
                  </a:lnTo>
                  <a:lnTo>
                    <a:pt x="708341" y="98248"/>
                  </a:lnTo>
                  <a:lnTo>
                    <a:pt x="717264" y="106909"/>
                  </a:lnTo>
                  <a:lnTo>
                    <a:pt x="725842" y="115327"/>
                  </a:lnTo>
                  <a:lnTo>
                    <a:pt x="733382" y="123437"/>
                  </a:lnTo>
                  <a:lnTo>
                    <a:pt x="738697" y="131262"/>
                  </a:lnTo>
                  <a:lnTo>
                    <a:pt x="741326" y="138849"/>
                  </a:lnTo>
                  <a:lnTo>
                    <a:pt x="741139" y="145926"/>
                  </a:lnTo>
                  <a:lnTo>
                    <a:pt x="737979" y="151928"/>
                  </a:lnTo>
                  <a:lnTo>
                    <a:pt x="732071" y="156631"/>
                  </a:lnTo>
                  <a:lnTo>
                    <a:pt x="723733" y="160129"/>
                  </a:lnTo>
                  <a:lnTo>
                    <a:pt x="713188" y="162642"/>
                  </a:lnTo>
                  <a:lnTo>
                    <a:pt x="700778" y="164412"/>
                  </a:lnTo>
                  <a:lnTo>
                    <a:pt x="687230" y="165807"/>
                  </a:lnTo>
                  <a:lnTo>
                    <a:pt x="673533" y="167292"/>
                  </a:lnTo>
                  <a:lnTo>
                    <a:pt x="660244" y="169108"/>
                  </a:lnTo>
                  <a:lnTo>
                    <a:pt x="647204" y="171145"/>
                  </a:lnTo>
                  <a:lnTo>
                    <a:pt x="633768" y="173053"/>
                  </a:lnTo>
                  <a:lnTo>
                    <a:pt x="619586" y="174634"/>
                  </a:lnTo>
                  <a:lnTo>
                    <a:pt x="604941" y="176016"/>
                  </a:lnTo>
                  <a:lnTo>
                    <a:pt x="590555" y="177551"/>
                  </a:lnTo>
                  <a:lnTo>
                    <a:pt x="576850" y="179430"/>
                  </a:lnTo>
                  <a:lnTo>
                    <a:pt x="564352" y="181531"/>
                  </a:lnTo>
                  <a:lnTo>
                    <a:pt x="552616" y="183709"/>
                  </a:lnTo>
                  <a:lnTo>
                    <a:pt x="540618" y="186158"/>
                  </a:lnTo>
                  <a:lnTo>
                    <a:pt x="526425" y="189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27502" y="504315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20990" y="14602"/>
                  </a:lnTo>
                  <a:lnTo>
                    <a:pt x="20351" y="27873"/>
                  </a:lnTo>
                  <a:lnTo>
                    <a:pt x="19058" y="41093"/>
                  </a:lnTo>
                  <a:lnTo>
                    <a:pt x="17372" y="55126"/>
                  </a:lnTo>
                  <a:lnTo>
                    <a:pt x="15703" y="71227"/>
                  </a:lnTo>
                  <a:lnTo>
                    <a:pt x="14290" y="89875"/>
                  </a:lnTo>
                  <a:lnTo>
                    <a:pt x="13191" y="110252"/>
                  </a:lnTo>
                  <a:lnTo>
                    <a:pt x="12380" y="130695"/>
                  </a:lnTo>
                  <a:lnTo>
                    <a:pt x="11797" y="150219"/>
                  </a:lnTo>
                  <a:lnTo>
                    <a:pt x="11219" y="168713"/>
                  </a:lnTo>
                  <a:lnTo>
                    <a:pt x="10290" y="186571"/>
                  </a:lnTo>
                  <a:lnTo>
                    <a:pt x="8850" y="204135"/>
                  </a:lnTo>
                  <a:lnTo>
                    <a:pt x="7068" y="221591"/>
                  </a:lnTo>
                  <a:lnTo>
                    <a:pt x="5332" y="239026"/>
                  </a:lnTo>
                  <a:lnTo>
                    <a:pt x="3871" y="256472"/>
                  </a:lnTo>
                  <a:lnTo>
                    <a:pt x="2738" y="273939"/>
                  </a:lnTo>
                  <a:lnTo>
                    <a:pt x="1903" y="291427"/>
                  </a:lnTo>
                  <a:lnTo>
                    <a:pt x="1308" y="308908"/>
                  </a:lnTo>
                  <a:lnTo>
                    <a:pt x="890" y="325622"/>
                  </a:lnTo>
                  <a:lnTo>
                    <a:pt x="556" y="341722"/>
                  </a:lnTo>
                  <a:lnTo>
                    <a:pt x="277" y="35862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69310" y="5106321"/>
              <a:ext cx="137136" cy="260972"/>
            </a:xfrm>
            <a:custGeom>
              <a:avLst/>
              <a:gdLst/>
              <a:ahLst/>
              <a:cxnLst/>
              <a:rect l="0" t="0" r="0" b="0"/>
              <a:pathLst>
                <a:path w="137136" h="260972">
                  <a:moveTo>
                    <a:pt x="137135" y="189513"/>
                  </a:moveTo>
                  <a:lnTo>
                    <a:pt x="131268" y="195380"/>
                  </a:lnTo>
                  <a:lnTo>
                    <a:pt x="125703" y="200945"/>
                  </a:lnTo>
                  <a:lnTo>
                    <a:pt x="119900" y="206744"/>
                  </a:lnTo>
                  <a:lnTo>
                    <a:pt x="113646" y="212824"/>
                  </a:lnTo>
                  <a:lnTo>
                    <a:pt x="106667" y="219155"/>
                  </a:lnTo>
                  <a:lnTo>
                    <a:pt x="98887" y="225679"/>
                  </a:lnTo>
                  <a:lnTo>
                    <a:pt x="90385" y="232181"/>
                  </a:lnTo>
                  <a:lnTo>
                    <a:pt x="81306" y="238316"/>
                  </a:lnTo>
                  <a:lnTo>
                    <a:pt x="71792" y="243920"/>
                  </a:lnTo>
                  <a:lnTo>
                    <a:pt x="61964" y="249004"/>
                  </a:lnTo>
                  <a:lnTo>
                    <a:pt x="51915" y="253653"/>
                  </a:lnTo>
                  <a:lnTo>
                    <a:pt x="41721" y="257938"/>
                  </a:lnTo>
                  <a:lnTo>
                    <a:pt x="31758" y="260969"/>
                  </a:lnTo>
                  <a:lnTo>
                    <a:pt x="22674" y="260971"/>
                  </a:lnTo>
                  <a:lnTo>
                    <a:pt x="14760" y="257217"/>
                  </a:lnTo>
                  <a:lnTo>
                    <a:pt x="8295" y="249777"/>
                  </a:lnTo>
                  <a:lnTo>
                    <a:pt x="3700" y="238977"/>
                  </a:lnTo>
                  <a:lnTo>
                    <a:pt x="1020" y="225391"/>
                  </a:lnTo>
                  <a:lnTo>
                    <a:pt x="0" y="210137"/>
                  </a:lnTo>
                  <a:lnTo>
                    <a:pt x="286" y="194704"/>
                  </a:lnTo>
                  <a:lnTo>
                    <a:pt x="1542" y="179931"/>
                  </a:lnTo>
                  <a:lnTo>
                    <a:pt x="3330" y="165903"/>
                  </a:lnTo>
                  <a:lnTo>
                    <a:pt x="5134" y="152256"/>
                  </a:lnTo>
                  <a:lnTo>
                    <a:pt x="6678" y="138706"/>
                  </a:lnTo>
                  <a:lnTo>
                    <a:pt x="8052" y="125282"/>
                  </a:lnTo>
                  <a:lnTo>
                    <a:pt x="9587" y="112246"/>
                  </a:lnTo>
                  <a:lnTo>
                    <a:pt x="11476" y="99722"/>
                  </a:lnTo>
                  <a:lnTo>
                    <a:pt x="13746" y="87529"/>
                  </a:lnTo>
                  <a:lnTo>
                    <a:pt x="16350" y="75274"/>
                  </a:lnTo>
                  <a:lnTo>
                    <a:pt x="19215" y="62746"/>
                  </a:lnTo>
                  <a:lnTo>
                    <a:pt x="22316" y="50309"/>
                  </a:lnTo>
                  <a:lnTo>
                    <a:pt x="26085" y="37486"/>
                  </a:lnTo>
                  <a:lnTo>
                    <a:pt x="31967" y="22031"/>
                  </a:lnTo>
                  <a:lnTo>
                    <a:pt x="423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01243" y="5085264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8190" y="9002"/>
                  </a:lnTo>
                  <a:lnTo>
                    <a:pt x="16049" y="19270"/>
                  </a:lnTo>
                  <a:lnTo>
                    <a:pt x="14445" y="31849"/>
                  </a:lnTo>
                  <a:lnTo>
                    <a:pt x="13265" y="46203"/>
                  </a:lnTo>
                  <a:lnTo>
                    <a:pt x="12416" y="61351"/>
                  </a:lnTo>
                  <a:lnTo>
                    <a:pt x="11819" y="76636"/>
                  </a:lnTo>
                  <a:lnTo>
                    <a:pt x="11404" y="91770"/>
                  </a:lnTo>
                  <a:lnTo>
                    <a:pt x="11120" y="106672"/>
                  </a:lnTo>
                  <a:lnTo>
                    <a:pt x="10927" y="121352"/>
                  </a:lnTo>
                  <a:lnTo>
                    <a:pt x="10796" y="135852"/>
                  </a:lnTo>
                  <a:lnTo>
                    <a:pt x="10708" y="150214"/>
                  </a:lnTo>
                  <a:lnTo>
                    <a:pt x="10649" y="164476"/>
                  </a:lnTo>
                  <a:lnTo>
                    <a:pt x="10609" y="178667"/>
                  </a:lnTo>
                  <a:lnTo>
                    <a:pt x="10582" y="192809"/>
                  </a:lnTo>
                  <a:lnTo>
                    <a:pt x="10560" y="206917"/>
                  </a:lnTo>
                  <a:lnTo>
                    <a:pt x="10376" y="221003"/>
                  </a:lnTo>
                  <a:lnTo>
                    <a:pt x="9719" y="235072"/>
                  </a:lnTo>
                  <a:lnTo>
                    <a:pt x="8465" y="249136"/>
                  </a:lnTo>
                  <a:lnTo>
                    <a:pt x="6809" y="263361"/>
                  </a:lnTo>
                  <a:lnTo>
                    <a:pt x="5158" y="278057"/>
                  </a:lnTo>
                  <a:lnTo>
                    <a:pt x="3754" y="293350"/>
                  </a:lnTo>
                  <a:lnTo>
                    <a:pt x="2661" y="309045"/>
                  </a:lnTo>
                  <a:lnTo>
                    <a:pt x="1852" y="324734"/>
                  </a:lnTo>
                  <a:lnTo>
                    <a:pt x="1273" y="340177"/>
                  </a:lnTo>
                  <a:lnTo>
                    <a:pt x="868" y="355309"/>
                  </a:lnTo>
                  <a:lnTo>
                    <a:pt x="588" y="370156"/>
                  </a:lnTo>
                  <a:lnTo>
                    <a:pt x="397" y="384754"/>
                  </a:lnTo>
                  <a:lnTo>
                    <a:pt x="267" y="398555"/>
                  </a:lnTo>
                  <a:lnTo>
                    <a:pt x="165" y="411779"/>
                  </a:lnTo>
                  <a:lnTo>
                    <a:pt x="81" y="42558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58171" y="5106321"/>
              <a:ext cx="111488" cy="271286"/>
            </a:xfrm>
            <a:custGeom>
              <a:avLst/>
              <a:gdLst/>
              <a:ahLst/>
              <a:cxnLst/>
              <a:rect l="0" t="0" r="0" b="0"/>
              <a:pathLst>
                <a:path w="111488" h="271286">
                  <a:moveTo>
                    <a:pt x="111487" y="252684"/>
                  </a:moveTo>
                  <a:lnTo>
                    <a:pt x="96885" y="255685"/>
                  </a:lnTo>
                  <a:lnTo>
                    <a:pt x="83614" y="259107"/>
                  </a:lnTo>
                  <a:lnTo>
                    <a:pt x="70417" y="263285"/>
                  </a:lnTo>
                  <a:lnTo>
                    <a:pt x="57249" y="267494"/>
                  </a:lnTo>
                  <a:lnTo>
                    <a:pt x="44388" y="270381"/>
                  </a:lnTo>
                  <a:lnTo>
                    <a:pt x="32007" y="271285"/>
                  </a:lnTo>
                  <a:lnTo>
                    <a:pt x="20756" y="269727"/>
                  </a:lnTo>
                  <a:lnTo>
                    <a:pt x="11797" y="265094"/>
                  </a:lnTo>
                  <a:lnTo>
                    <a:pt x="5557" y="257365"/>
                  </a:lnTo>
                  <a:lnTo>
                    <a:pt x="1828" y="246648"/>
                  </a:lnTo>
                  <a:lnTo>
                    <a:pt x="140" y="232901"/>
                  </a:lnTo>
                  <a:lnTo>
                    <a:pt x="0" y="216401"/>
                  </a:lnTo>
                  <a:lnTo>
                    <a:pt x="986" y="197647"/>
                  </a:lnTo>
                  <a:lnTo>
                    <a:pt x="2768" y="177175"/>
                  </a:lnTo>
                  <a:lnTo>
                    <a:pt x="5099" y="155450"/>
                  </a:lnTo>
                  <a:lnTo>
                    <a:pt x="7643" y="133002"/>
                  </a:lnTo>
                  <a:lnTo>
                    <a:pt x="9970" y="110407"/>
                  </a:lnTo>
                  <a:lnTo>
                    <a:pt x="11867" y="88016"/>
                  </a:lnTo>
                  <a:lnTo>
                    <a:pt x="13314" y="66839"/>
                  </a:lnTo>
                  <a:lnTo>
                    <a:pt x="14525" y="46564"/>
                  </a:lnTo>
                  <a:lnTo>
                    <a:pt x="15603" y="25412"/>
                  </a:lnTo>
                  <a:lnTo>
                    <a:pt x="167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200041" y="115813"/>
            <a:ext cx="6745874" cy="558011"/>
            <a:chOff x="200041" y="115813"/>
            <a:chExt cx="6745874" cy="558011"/>
          </a:xfrm>
        </p:grpSpPr>
        <p:sp>
          <p:nvSpPr>
            <p:cNvPr id="2" name="Freeform 1"/>
            <p:cNvSpPr/>
            <p:nvPr/>
          </p:nvSpPr>
          <p:spPr>
            <a:xfrm>
              <a:off x="431668" y="326383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0" y="85339"/>
                  </a:lnTo>
                  <a:lnTo>
                    <a:pt x="0" y="105093"/>
                  </a:lnTo>
                  <a:lnTo>
                    <a:pt x="0" y="125710"/>
                  </a:lnTo>
                  <a:lnTo>
                    <a:pt x="0" y="146710"/>
                  </a:lnTo>
                  <a:lnTo>
                    <a:pt x="0" y="167519"/>
                  </a:lnTo>
                  <a:lnTo>
                    <a:pt x="0" y="187409"/>
                  </a:lnTo>
                  <a:lnTo>
                    <a:pt x="0" y="206074"/>
                  </a:lnTo>
                  <a:lnTo>
                    <a:pt x="0" y="223546"/>
                  </a:lnTo>
                  <a:lnTo>
                    <a:pt x="0" y="242028"/>
                  </a:lnTo>
                  <a:lnTo>
                    <a:pt x="0" y="26649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0041" y="252683"/>
              <a:ext cx="400084" cy="168457"/>
            </a:xfrm>
            <a:custGeom>
              <a:avLst/>
              <a:gdLst/>
              <a:ahLst/>
              <a:cxnLst/>
              <a:rect l="0" t="0" r="0" b="0"/>
              <a:pathLst>
                <a:path w="400084" h="168457">
                  <a:moveTo>
                    <a:pt x="400083" y="0"/>
                  </a:moveTo>
                  <a:lnTo>
                    <a:pt x="391215" y="5868"/>
                  </a:lnTo>
                  <a:lnTo>
                    <a:pt x="382228" y="11432"/>
                  </a:lnTo>
                  <a:lnTo>
                    <a:pt x="372228" y="17232"/>
                  </a:lnTo>
                  <a:lnTo>
                    <a:pt x="361074" y="23312"/>
                  </a:lnTo>
                  <a:lnTo>
                    <a:pt x="348615" y="29642"/>
                  </a:lnTo>
                  <a:lnTo>
                    <a:pt x="334912" y="36166"/>
                  </a:lnTo>
                  <a:lnTo>
                    <a:pt x="320494" y="42669"/>
                  </a:lnTo>
                  <a:lnTo>
                    <a:pt x="306214" y="48803"/>
                  </a:lnTo>
                  <a:lnTo>
                    <a:pt x="292533" y="54412"/>
                  </a:lnTo>
                  <a:lnTo>
                    <a:pt x="279232" y="59669"/>
                  </a:lnTo>
                  <a:lnTo>
                    <a:pt x="265622" y="64966"/>
                  </a:lnTo>
                  <a:lnTo>
                    <a:pt x="251319" y="70528"/>
                  </a:lnTo>
                  <a:lnTo>
                    <a:pt x="236422" y="76248"/>
                  </a:lnTo>
                  <a:lnTo>
                    <a:pt x="221336" y="81788"/>
                  </a:lnTo>
                  <a:lnTo>
                    <a:pt x="206334" y="86961"/>
                  </a:lnTo>
                  <a:lnTo>
                    <a:pt x="191684" y="91739"/>
                  </a:lnTo>
                  <a:lnTo>
                    <a:pt x="177699" y="96175"/>
                  </a:lnTo>
                  <a:lnTo>
                    <a:pt x="164483" y="100347"/>
                  </a:lnTo>
                  <a:lnTo>
                    <a:pt x="151965" y="104488"/>
                  </a:lnTo>
                  <a:lnTo>
                    <a:pt x="140011" y="108961"/>
                  </a:lnTo>
                  <a:lnTo>
                    <a:pt x="128484" y="113935"/>
                  </a:lnTo>
                  <a:lnTo>
                    <a:pt x="117265" y="119243"/>
                  </a:lnTo>
                  <a:lnTo>
                    <a:pt x="106264" y="124499"/>
                  </a:lnTo>
                  <a:lnTo>
                    <a:pt x="95410" y="129477"/>
                  </a:lnTo>
                  <a:lnTo>
                    <a:pt x="84492" y="134124"/>
                  </a:lnTo>
                  <a:lnTo>
                    <a:pt x="73170" y="138471"/>
                  </a:lnTo>
                  <a:lnTo>
                    <a:pt x="61304" y="142578"/>
                  </a:lnTo>
                  <a:lnTo>
                    <a:pt x="49328" y="146548"/>
                  </a:lnTo>
                  <a:lnTo>
                    <a:pt x="36874" y="151009"/>
                  </a:lnTo>
                  <a:lnTo>
                    <a:pt x="21727" y="15747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3212" y="589595"/>
              <a:ext cx="315856" cy="84229"/>
            </a:xfrm>
            <a:custGeom>
              <a:avLst/>
              <a:gdLst/>
              <a:ahLst/>
              <a:cxnLst/>
              <a:rect l="0" t="0" r="0" b="0"/>
              <a:pathLst>
                <a:path w="315856" h="84229">
                  <a:moveTo>
                    <a:pt x="315855" y="0"/>
                  </a:moveTo>
                  <a:lnTo>
                    <a:pt x="301253" y="2934"/>
                  </a:lnTo>
                  <a:lnTo>
                    <a:pt x="287982" y="5716"/>
                  </a:lnTo>
                  <a:lnTo>
                    <a:pt x="274776" y="8616"/>
                  </a:lnTo>
                  <a:lnTo>
                    <a:pt x="261262" y="11656"/>
                  </a:lnTo>
                  <a:lnTo>
                    <a:pt x="247105" y="14821"/>
                  </a:lnTo>
                  <a:lnTo>
                    <a:pt x="232207" y="18085"/>
                  </a:lnTo>
                  <a:lnTo>
                    <a:pt x="216961" y="21423"/>
                  </a:lnTo>
                  <a:lnTo>
                    <a:pt x="202112" y="24815"/>
                  </a:lnTo>
                  <a:lnTo>
                    <a:pt x="188044" y="28243"/>
                  </a:lnTo>
                  <a:lnTo>
                    <a:pt x="174482" y="31698"/>
                  </a:lnTo>
                  <a:lnTo>
                    <a:pt x="160695" y="35171"/>
                  </a:lnTo>
                  <a:lnTo>
                    <a:pt x="146273" y="38655"/>
                  </a:lnTo>
                  <a:lnTo>
                    <a:pt x="131298" y="42148"/>
                  </a:lnTo>
                  <a:lnTo>
                    <a:pt x="116158" y="45646"/>
                  </a:lnTo>
                  <a:lnTo>
                    <a:pt x="101116" y="49153"/>
                  </a:lnTo>
                  <a:lnTo>
                    <a:pt x="86269" y="52830"/>
                  </a:lnTo>
                  <a:lnTo>
                    <a:pt x="71620" y="56985"/>
                  </a:lnTo>
                  <a:lnTo>
                    <a:pt x="57158" y="61736"/>
                  </a:lnTo>
                  <a:lnTo>
                    <a:pt x="43450" y="66745"/>
                  </a:lnTo>
                  <a:lnTo>
                    <a:pt x="30299" y="71795"/>
                  </a:lnTo>
                  <a:lnTo>
                    <a:pt x="16549" y="7733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03494" y="273125"/>
              <a:ext cx="101916" cy="327000"/>
            </a:xfrm>
            <a:custGeom>
              <a:avLst/>
              <a:gdLst/>
              <a:ahLst/>
              <a:cxnLst/>
              <a:rect l="0" t="0" r="0" b="0"/>
              <a:pathLst>
                <a:path w="101916" h="327000">
                  <a:moveTo>
                    <a:pt x="59801" y="326999"/>
                  </a:moveTo>
                  <a:lnTo>
                    <a:pt x="54000" y="320997"/>
                  </a:lnTo>
                  <a:lnTo>
                    <a:pt x="49076" y="314152"/>
                  </a:lnTo>
                  <a:lnTo>
                    <a:pt x="44578" y="305760"/>
                  </a:lnTo>
                  <a:lnTo>
                    <a:pt x="40530" y="295960"/>
                  </a:lnTo>
                  <a:lnTo>
                    <a:pt x="37165" y="284997"/>
                  </a:lnTo>
                  <a:lnTo>
                    <a:pt x="34552" y="273136"/>
                  </a:lnTo>
                  <a:lnTo>
                    <a:pt x="32452" y="260613"/>
                  </a:lnTo>
                  <a:lnTo>
                    <a:pt x="30425" y="247616"/>
                  </a:lnTo>
                  <a:lnTo>
                    <a:pt x="28206" y="234288"/>
                  </a:lnTo>
                  <a:lnTo>
                    <a:pt x="25713" y="220730"/>
                  </a:lnTo>
                  <a:lnTo>
                    <a:pt x="22960" y="207017"/>
                  </a:lnTo>
                  <a:lnTo>
                    <a:pt x="19999" y="193197"/>
                  </a:lnTo>
                  <a:lnTo>
                    <a:pt x="17044" y="179305"/>
                  </a:lnTo>
                  <a:lnTo>
                    <a:pt x="14447" y="165365"/>
                  </a:lnTo>
                  <a:lnTo>
                    <a:pt x="12367" y="151397"/>
                  </a:lnTo>
                  <a:lnTo>
                    <a:pt x="10633" y="137575"/>
                  </a:lnTo>
                  <a:lnTo>
                    <a:pt x="8855" y="124215"/>
                  </a:lnTo>
                  <a:lnTo>
                    <a:pt x="6809" y="111445"/>
                  </a:lnTo>
                  <a:lnTo>
                    <a:pt x="4602" y="99073"/>
                  </a:lnTo>
                  <a:lnTo>
                    <a:pt x="2574" y="86692"/>
                  </a:lnTo>
                  <a:lnTo>
                    <a:pt x="922" y="74072"/>
                  </a:lnTo>
                  <a:lnTo>
                    <a:pt x="0" y="61476"/>
                  </a:lnTo>
                  <a:lnTo>
                    <a:pt x="371" y="49545"/>
                  </a:lnTo>
                  <a:lnTo>
                    <a:pt x="2224" y="38598"/>
                  </a:lnTo>
                  <a:lnTo>
                    <a:pt x="5590" y="28790"/>
                  </a:lnTo>
                  <a:lnTo>
                    <a:pt x="10516" y="20274"/>
                  </a:lnTo>
                  <a:lnTo>
                    <a:pt x="16867" y="13002"/>
                  </a:lnTo>
                  <a:lnTo>
                    <a:pt x="24383" y="7101"/>
                  </a:lnTo>
                  <a:lnTo>
                    <a:pt x="32790" y="2953"/>
                  </a:lnTo>
                  <a:lnTo>
                    <a:pt x="41844" y="610"/>
                  </a:lnTo>
                  <a:lnTo>
                    <a:pt x="51192" y="0"/>
                  </a:lnTo>
                  <a:lnTo>
                    <a:pt x="60386" y="1103"/>
                  </a:lnTo>
                  <a:lnTo>
                    <a:pt x="69189" y="3728"/>
                  </a:lnTo>
                  <a:lnTo>
                    <a:pt x="77261" y="7467"/>
                  </a:lnTo>
                  <a:lnTo>
                    <a:pt x="84864" y="12256"/>
                  </a:lnTo>
                  <a:lnTo>
                    <a:pt x="92664" y="19626"/>
                  </a:lnTo>
                  <a:lnTo>
                    <a:pt x="101915" y="32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68538" y="47378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6" y="6616"/>
                  </a:lnTo>
                  <a:lnTo>
                    <a:pt x="87689" y="7970"/>
                  </a:lnTo>
                  <a:lnTo>
                    <a:pt x="76525" y="9467"/>
                  </a:lnTo>
                  <a:lnTo>
                    <a:pt x="65325" y="11313"/>
                  </a:lnTo>
                  <a:lnTo>
                    <a:pt x="54289" y="13389"/>
                  </a:lnTo>
                  <a:lnTo>
                    <a:pt x="42292" y="15546"/>
                  </a:lnTo>
                  <a:lnTo>
                    <a:pt x="2604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73906" y="315854"/>
              <a:ext cx="49566" cy="252685"/>
            </a:xfrm>
            <a:custGeom>
              <a:avLst/>
              <a:gdLst/>
              <a:ahLst/>
              <a:cxnLst/>
              <a:rect l="0" t="0" r="0" b="0"/>
              <a:pathLst>
                <a:path w="49566" h="252685">
                  <a:moveTo>
                    <a:pt x="0" y="0"/>
                  </a:moveTo>
                  <a:lnTo>
                    <a:pt x="5801" y="6002"/>
                  </a:lnTo>
                  <a:lnTo>
                    <a:pt x="10725" y="12847"/>
                  </a:lnTo>
                  <a:lnTo>
                    <a:pt x="15228" y="21235"/>
                  </a:lnTo>
                  <a:lnTo>
                    <a:pt x="19449" y="30862"/>
                  </a:lnTo>
                  <a:lnTo>
                    <a:pt x="23462" y="41176"/>
                  </a:lnTo>
                  <a:lnTo>
                    <a:pt x="27319" y="51793"/>
                  </a:lnTo>
                  <a:lnTo>
                    <a:pt x="30899" y="62837"/>
                  </a:lnTo>
                  <a:lnTo>
                    <a:pt x="33926" y="74834"/>
                  </a:lnTo>
                  <a:lnTo>
                    <a:pt x="36299" y="88008"/>
                  </a:lnTo>
                  <a:lnTo>
                    <a:pt x="38232" y="102125"/>
                  </a:lnTo>
                  <a:lnTo>
                    <a:pt x="40145" y="116679"/>
                  </a:lnTo>
                  <a:lnTo>
                    <a:pt x="42281" y="131324"/>
                  </a:lnTo>
                  <a:lnTo>
                    <a:pt x="44548" y="145904"/>
                  </a:lnTo>
                  <a:lnTo>
                    <a:pt x="46617" y="160372"/>
                  </a:lnTo>
                  <a:lnTo>
                    <a:pt x="48301" y="174722"/>
                  </a:lnTo>
                  <a:lnTo>
                    <a:pt x="49388" y="188753"/>
                  </a:lnTo>
                  <a:lnTo>
                    <a:pt x="49565" y="203644"/>
                  </a:lnTo>
                  <a:lnTo>
                    <a:pt x="47729" y="222939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00207" y="421139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80644" y="2867"/>
                  </a:lnTo>
                  <a:lnTo>
                    <a:pt x="171658" y="5009"/>
                  </a:lnTo>
                  <a:lnTo>
                    <a:pt x="161662" y="6617"/>
                  </a:lnTo>
                  <a:lnTo>
                    <a:pt x="150682" y="7970"/>
                  </a:lnTo>
                  <a:lnTo>
                    <a:pt x="138870" y="9467"/>
                  </a:lnTo>
                  <a:lnTo>
                    <a:pt x="126407" y="11313"/>
                  </a:lnTo>
                  <a:lnTo>
                    <a:pt x="113297" y="13380"/>
                  </a:lnTo>
                  <a:lnTo>
                    <a:pt x="99367" y="15313"/>
                  </a:lnTo>
                  <a:lnTo>
                    <a:pt x="84606" y="16913"/>
                  </a:lnTo>
                  <a:lnTo>
                    <a:pt x="69496" y="18342"/>
                  </a:lnTo>
                  <a:lnTo>
                    <a:pt x="53241" y="20274"/>
                  </a:lnTo>
                  <a:lnTo>
                    <a:pt x="32178" y="2399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89720" y="231626"/>
              <a:ext cx="347441" cy="299080"/>
            </a:xfrm>
            <a:custGeom>
              <a:avLst/>
              <a:gdLst/>
              <a:ahLst/>
              <a:cxnLst/>
              <a:rect l="0" t="0" r="0" b="0"/>
              <a:pathLst>
                <a:path w="347441" h="299080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2003" y="34467"/>
                  </a:lnTo>
                  <a:lnTo>
                    <a:pt x="3863" y="46801"/>
                  </a:lnTo>
                  <a:lnTo>
                    <a:pt x="6180" y="60110"/>
                  </a:lnTo>
                  <a:lnTo>
                    <a:pt x="8846" y="74414"/>
                  </a:lnTo>
                  <a:lnTo>
                    <a:pt x="11770" y="89419"/>
                  </a:lnTo>
                  <a:lnTo>
                    <a:pt x="14877" y="104632"/>
                  </a:lnTo>
                  <a:lnTo>
                    <a:pt x="18108" y="119750"/>
                  </a:lnTo>
                  <a:lnTo>
                    <a:pt x="21259" y="134662"/>
                  </a:lnTo>
                  <a:lnTo>
                    <a:pt x="23995" y="149360"/>
                  </a:lnTo>
                  <a:lnTo>
                    <a:pt x="26172" y="163877"/>
                  </a:lnTo>
                  <a:lnTo>
                    <a:pt x="27972" y="178253"/>
                  </a:lnTo>
                  <a:lnTo>
                    <a:pt x="29795" y="192526"/>
                  </a:lnTo>
                  <a:lnTo>
                    <a:pt x="31877" y="206721"/>
                  </a:lnTo>
                  <a:lnTo>
                    <a:pt x="34277" y="220695"/>
                  </a:lnTo>
                  <a:lnTo>
                    <a:pt x="36967" y="234159"/>
                  </a:lnTo>
                  <a:lnTo>
                    <a:pt x="39870" y="246920"/>
                  </a:lnTo>
                  <a:lnTo>
                    <a:pt x="42203" y="256399"/>
                  </a:lnTo>
                  <a:lnTo>
                    <a:pt x="43187" y="259264"/>
                  </a:lnTo>
                  <a:lnTo>
                    <a:pt x="43369" y="256414"/>
                  </a:lnTo>
                  <a:lnTo>
                    <a:pt x="43395" y="249797"/>
                  </a:lnTo>
                  <a:lnTo>
                    <a:pt x="43810" y="241097"/>
                  </a:lnTo>
                  <a:lnTo>
                    <a:pt x="44840" y="231356"/>
                  </a:lnTo>
                  <a:lnTo>
                    <a:pt x="46482" y="220963"/>
                  </a:lnTo>
                  <a:lnTo>
                    <a:pt x="48640" y="209881"/>
                  </a:lnTo>
                  <a:lnTo>
                    <a:pt x="51205" y="198130"/>
                  </a:lnTo>
                  <a:lnTo>
                    <a:pt x="54398" y="186618"/>
                  </a:lnTo>
                  <a:lnTo>
                    <a:pt x="58750" y="177007"/>
                  </a:lnTo>
                  <a:lnTo>
                    <a:pt x="64452" y="170068"/>
                  </a:lnTo>
                  <a:lnTo>
                    <a:pt x="71230" y="165902"/>
                  </a:lnTo>
                  <a:lnTo>
                    <a:pt x="78543" y="164385"/>
                  </a:lnTo>
                  <a:lnTo>
                    <a:pt x="86017" y="165154"/>
                  </a:lnTo>
                  <a:lnTo>
                    <a:pt x="93474" y="168057"/>
                  </a:lnTo>
                  <a:lnTo>
                    <a:pt x="100853" y="173255"/>
                  </a:lnTo>
                  <a:lnTo>
                    <a:pt x="108142" y="180626"/>
                  </a:lnTo>
                  <a:lnTo>
                    <a:pt x="115188" y="189655"/>
                  </a:lnTo>
                  <a:lnTo>
                    <a:pt x="121700" y="199623"/>
                  </a:lnTo>
                  <a:lnTo>
                    <a:pt x="127564" y="210028"/>
                  </a:lnTo>
                  <a:lnTo>
                    <a:pt x="132825" y="220605"/>
                  </a:lnTo>
                  <a:lnTo>
                    <a:pt x="137593" y="231233"/>
                  </a:lnTo>
                  <a:lnTo>
                    <a:pt x="142002" y="241817"/>
                  </a:lnTo>
                  <a:lnTo>
                    <a:pt x="146639" y="250767"/>
                  </a:lnTo>
                  <a:lnTo>
                    <a:pt x="151695" y="255340"/>
                  </a:lnTo>
                  <a:lnTo>
                    <a:pt x="156368" y="255070"/>
                  </a:lnTo>
                  <a:lnTo>
                    <a:pt x="160574" y="251167"/>
                  </a:lnTo>
                  <a:lnTo>
                    <a:pt x="164483" y="244884"/>
                  </a:lnTo>
                  <a:lnTo>
                    <a:pt x="168721" y="237418"/>
                  </a:lnTo>
                  <a:lnTo>
                    <a:pt x="174290" y="229941"/>
                  </a:lnTo>
                  <a:lnTo>
                    <a:pt x="181623" y="223060"/>
                  </a:lnTo>
                  <a:lnTo>
                    <a:pt x="190645" y="216929"/>
                  </a:lnTo>
                  <a:lnTo>
                    <a:pt x="201065" y="211484"/>
                  </a:lnTo>
                  <a:lnTo>
                    <a:pt x="212545" y="206586"/>
                  </a:lnTo>
                  <a:lnTo>
                    <a:pt x="224471" y="201935"/>
                  </a:lnTo>
                  <a:lnTo>
                    <a:pt x="236002" y="197109"/>
                  </a:lnTo>
                  <a:lnTo>
                    <a:pt x="246697" y="191881"/>
                  </a:lnTo>
                  <a:lnTo>
                    <a:pt x="256008" y="185890"/>
                  </a:lnTo>
                  <a:lnTo>
                    <a:pt x="263133" y="178578"/>
                  </a:lnTo>
                  <a:lnTo>
                    <a:pt x="267838" y="169779"/>
                  </a:lnTo>
                  <a:lnTo>
                    <a:pt x="270048" y="160124"/>
                  </a:lnTo>
                  <a:lnTo>
                    <a:pt x="269578" y="150798"/>
                  </a:lnTo>
                  <a:lnTo>
                    <a:pt x="266597" y="142469"/>
                  </a:lnTo>
                  <a:lnTo>
                    <a:pt x="261532" y="135594"/>
                  </a:lnTo>
                  <a:lnTo>
                    <a:pt x="254862" y="130659"/>
                  </a:lnTo>
                  <a:lnTo>
                    <a:pt x="247017" y="127722"/>
                  </a:lnTo>
                  <a:lnTo>
                    <a:pt x="238501" y="126683"/>
                  </a:lnTo>
                  <a:lnTo>
                    <a:pt x="229873" y="127483"/>
                  </a:lnTo>
                  <a:lnTo>
                    <a:pt x="221449" y="129908"/>
                  </a:lnTo>
                  <a:lnTo>
                    <a:pt x="213491" y="133802"/>
                  </a:lnTo>
                  <a:lnTo>
                    <a:pt x="206291" y="139155"/>
                  </a:lnTo>
                  <a:lnTo>
                    <a:pt x="199934" y="145832"/>
                  </a:lnTo>
                  <a:lnTo>
                    <a:pt x="194494" y="153754"/>
                  </a:lnTo>
                  <a:lnTo>
                    <a:pt x="190130" y="162974"/>
                  </a:lnTo>
                  <a:lnTo>
                    <a:pt x="186827" y="173399"/>
                  </a:lnTo>
                  <a:lnTo>
                    <a:pt x="184590" y="184823"/>
                  </a:lnTo>
                  <a:lnTo>
                    <a:pt x="183529" y="197016"/>
                  </a:lnTo>
                  <a:lnTo>
                    <a:pt x="183597" y="209768"/>
                  </a:lnTo>
                  <a:lnTo>
                    <a:pt x="184776" y="222754"/>
                  </a:lnTo>
                  <a:lnTo>
                    <a:pt x="187163" y="235545"/>
                  </a:lnTo>
                  <a:lnTo>
                    <a:pt x="190699" y="247915"/>
                  </a:lnTo>
                  <a:lnTo>
                    <a:pt x="195360" y="259509"/>
                  </a:lnTo>
                  <a:lnTo>
                    <a:pt x="201238" y="269770"/>
                  </a:lnTo>
                  <a:lnTo>
                    <a:pt x="208271" y="278518"/>
                  </a:lnTo>
                  <a:lnTo>
                    <a:pt x="216434" y="285731"/>
                  </a:lnTo>
                  <a:lnTo>
                    <a:pt x="225816" y="291368"/>
                  </a:lnTo>
                  <a:lnTo>
                    <a:pt x="236350" y="295561"/>
                  </a:lnTo>
                  <a:lnTo>
                    <a:pt x="247847" y="298243"/>
                  </a:lnTo>
                  <a:lnTo>
                    <a:pt x="260088" y="299079"/>
                  </a:lnTo>
                  <a:lnTo>
                    <a:pt x="272868" y="298050"/>
                  </a:lnTo>
                  <a:lnTo>
                    <a:pt x="285703" y="295411"/>
                  </a:lnTo>
                  <a:lnTo>
                    <a:pt x="297860" y="291507"/>
                  </a:lnTo>
                  <a:lnTo>
                    <a:pt x="308987" y="286670"/>
                  </a:lnTo>
                  <a:lnTo>
                    <a:pt x="318793" y="281472"/>
                  </a:lnTo>
                  <a:lnTo>
                    <a:pt x="327830" y="276208"/>
                  </a:lnTo>
                  <a:lnTo>
                    <a:pt x="336889" y="270422"/>
                  </a:lnTo>
                  <a:lnTo>
                    <a:pt x="34744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6733" y="187433"/>
              <a:ext cx="294739" cy="328122"/>
            </a:xfrm>
            <a:custGeom>
              <a:avLst/>
              <a:gdLst/>
              <a:ahLst/>
              <a:cxnLst/>
              <a:rect l="0" t="0" r="0" b="0"/>
              <a:pathLst>
                <a:path w="294739" h="328122">
                  <a:moveTo>
                    <a:pt x="105225" y="244235"/>
                  </a:moveTo>
                  <a:lnTo>
                    <a:pt x="102224" y="235501"/>
                  </a:lnTo>
                  <a:lnTo>
                    <a:pt x="98802" y="227794"/>
                  </a:lnTo>
                  <a:lnTo>
                    <a:pt x="94597" y="220406"/>
                  </a:lnTo>
                  <a:lnTo>
                    <a:pt x="89351" y="213663"/>
                  </a:lnTo>
                  <a:lnTo>
                    <a:pt x="82573" y="208429"/>
                  </a:lnTo>
                  <a:lnTo>
                    <a:pt x="74140" y="205068"/>
                  </a:lnTo>
                  <a:lnTo>
                    <a:pt x="64401" y="203627"/>
                  </a:lnTo>
                  <a:lnTo>
                    <a:pt x="53957" y="204098"/>
                  </a:lnTo>
                  <a:lnTo>
                    <a:pt x="43244" y="206273"/>
                  </a:lnTo>
                  <a:lnTo>
                    <a:pt x="32799" y="209986"/>
                  </a:lnTo>
                  <a:lnTo>
                    <a:pt x="23327" y="215211"/>
                  </a:lnTo>
                  <a:lnTo>
                    <a:pt x="15120" y="221799"/>
                  </a:lnTo>
                  <a:lnTo>
                    <a:pt x="8443" y="229660"/>
                  </a:lnTo>
                  <a:lnTo>
                    <a:pt x="3699" y="238838"/>
                  </a:lnTo>
                  <a:lnTo>
                    <a:pt x="919" y="249231"/>
                  </a:lnTo>
                  <a:lnTo>
                    <a:pt x="0" y="260463"/>
                  </a:lnTo>
                  <a:lnTo>
                    <a:pt x="887" y="271994"/>
                  </a:lnTo>
                  <a:lnTo>
                    <a:pt x="3372" y="283480"/>
                  </a:lnTo>
                  <a:lnTo>
                    <a:pt x="7309" y="294462"/>
                  </a:lnTo>
                  <a:lnTo>
                    <a:pt x="12692" y="304304"/>
                  </a:lnTo>
                  <a:lnTo>
                    <a:pt x="19384" y="312763"/>
                  </a:lnTo>
                  <a:lnTo>
                    <a:pt x="27146" y="319611"/>
                  </a:lnTo>
                  <a:lnTo>
                    <a:pt x="35727" y="324470"/>
                  </a:lnTo>
                  <a:lnTo>
                    <a:pt x="44901" y="327322"/>
                  </a:lnTo>
                  <a:lnTo>
                    <a:pt x="54331" y="328121"/>
                  </a:lnTo>
                  <a:lnTo>
                    <a:pt x="63581" y="326621"/>
                  </a:lnTo>
                  <a:lnTo>
                    <a:pt x="72426" y="322910"/>
                  </a:lnTo>
                  <a:lnTo>
                    <a:pt x="80669" y="317336"/>
                  </a:lnTo>
                  <a:lnTo>
                    <a:pt x="88060" y="310315"/>
                  </a:lnTo>
                  <a:lnTo>
                    <a:pt x="94550" y="302223"/>
                  </a:lnTo>
                  <a:lnTo>
                    <a:pt x="100248" y="293199"/>
                  </a:lnTo>
                  <a:lnTo>
                    <a:pt x="105318" y="283165"/>
                  </a:lnTo>
                  <a:lnTo>
                    <a:pt x="109913" y="272153"/>
                  </a:lnTo>
                  <a:lnTo>
                    <a:pt x="114001" y="260148"/>
                  </a:lnTo>
                  <a:lnTo>
                    <a:pt x="117375" y="247026"/>
                  </a:lnTo>
                  <a:lnTo>
                    <a:pt x="119980" y="232819"/>
                  </a:lnTo>
                  <a:lnTo>
                    <a:pt x="121899" y="217532"/>
                  </a:lnTo>
                  <a:lnTo>
                    <a:pt x="123270" y="201059"/>
                  </a:lnTo>
                  <a:lnTo>
                    <a:pt x="124225" y="183463"/>
                  </a:lnTo>
                  <a:lnTo>
                    <a:pt x="124715" y="165087"/>
                  </a:lnTo>
                  <a:lnTo>
                    <a:pt x="124519" y="146453"/>
                  </a:lnTo>
                  <a:lnTo>
                    <a:pt x="123578" y="127884"/>
                  </a:lnTo>
                  <a:lnTo>
                    <a:pt x="122132" y="109500"/>
                  </a:lnTo>
                  <a:lnTo>
                    <a:pt x="120624" y="91317"/>
                  </a:lnTo>
                  <a:lnTo>
                    <a:pt x="119310" y="73312"/>
                  </a:lnTo>
                  <a:lnTo>
                    <a:pt x="118107" y="55610"/>
                  </a:lnTo>
                  <a:lnTo>
                    <a:pt x="116693" y="38483"/>
                  </a:lnTo>
                  <a:lnTo>
                    <a:pt x="114877" y="22073"/>
                  </a:lnTo>
                  <a:lnTo>
                    <a:pt x="112218" y="7833"/>
                  </a:lnTo>
                  <a:lnTo>
                    <a:pt x="108535" y="0"/>
                  </a:lnTo>
                  <a:lnTo>
                    <a:pt x="105123" y="602"/>
                  </a:lnTo>
                  <a:lnTo>
                    <a:pt x="103219" y="7014"/>
                  </a:lnTo>
                  <a:lnTo>
                    <a:pt x="102697" y="17477"/>
                  </a:lnTo>
                  <a:lnTo>
                    <a:pt x="102897" y="31344"/>
                  </a:lnTo>
                  <a:lnTo>
                    <a:pt x="103348" y="48045"/>
                  </a:lnTo>
                  <a:lnTo>
                    <a:pt x="103983" y="66319"/>
                  </a:lnTo>
                  <a:lnTo>
                    <a:pt x="105023" y="84372"/>
                  </a:lnTo>
                  <a:lnTo>
                    <a:pt x="106574" y="101234"/>
                  </a:lnTo>
                  <a:lnTo>
                    <a:pt x="108448" y="117167"/>
                  </a:lnTo>
                  <a:lnTo>
                    <a:pt x="110255" y="133237"/>
                  </a:lnTo>
                  <a:lnTo>
                    <a:pt x="111773" y="150078"/>
                  </a:lnTo>
                  <a:lnTo>
                    <a:pt x="113114" y="167358"/>
                  </a:lnTo>
                  <a:lnTo>
                    <a:pt x="114622" y="184068"/>
                  </a:lnTo>
                  <a:lnTo>
                    <a:pt x="116489" y="199654"/>
                  </a:lnTo>
                  <a:lnTo>
                    <a:pt x="118743" y="214207"/>
                  </a:lnTo>
                  <a:lnTo>
                    <a:pt x="121335" y="228195"/>
                  </a:lnTo>
                  <a:lnTo>
                    <a:pt x="124193" y="241967"/>
                  </a:lnTo>
                  <a:lnTo>
                    <a:pt x="127248" y="255537"/>
                  </a:lnTo>
                  <a:lnTo>
                    <a:pt x="130445" y="268670"/>
                  </a:lnTo>
                  <a:lnTo>
                    <a:pt x="133755" y="281223"/>
                  </a:lnTo>
                  <a:lnTo>
                    <a:pt x="137625" y="292106"/>
                  </a:lnTo>
                  <a:lnTo>
                    <a:pt x="142612" y="298271"/>
                  </a:lnTo>
                  <a:lnTo>
                    <a:pt x="148003" y="298421"/>
                  </a:lnTo>
                  <a:lnTo>
                    <a:pt x="152848" y="294640"/>
                  </a:lnTo>
                  <a:lnTo>
                    <a:pt x="157452" y="288810"/>
                  </a:lnTo>
                  <a:lnTo>
                    <a:pt x="162647" y="282428"/>
                  </a:lnTo>
                  <a:lnTo>
                    <a:pt x="168858" y="276282"/>
                  </a:lnTo>
                  <a:lnTo>
                    <a:pt x="176115" y="270646"/>
                  </a:lnTo>
                  <a:lnTo>
                    <a:pt x="184265" y="265533"/>
                  </a:lnTo>
                  <a:lnTo>
                    <a:pt x="193113" y="260863"/>
                  </a:lnTo>
                  <a:lnTo>
                    <a:pt x="202643" y="256534"/>
                  </a:lnTo>
                  <a:lnTo>
                    <a:pt x="213015" y="252456"/>
                  </a:lnTo>
                  <a:lnTo>
                    <a:pt x="224235" y="248547"/>
                  </a:lnTo>
                  <a:lnTo>
                    <a:pt x="235699" y="244427"/>
                  </a:lnTo>
                  <a:lnTo>
                    <a:pt x="246329" y="239441"/>
                  </a:lnTo>
                  <a:lnTo>
                    <a:pt x="255576" y="233304"/>
                  </a:lnTo>
                  <a:lnTo>
                    <a:pt x="263088" y="226062"/>
                  </a:lnTo>
                  <a:lnTo>
                    <a:pt x="268459" y="217905"/>
                  </a:lnTo>
                  <a:lnTo>
                    <a:pt x="271692" y="209051"/>
                  </a:lnTo>
                  <a:lnTo>
                    <a:pt x="272931" y="199854"/>
                  </a:lnTo>
                  <a:lnTo>
                    <a:pt x="272266" y="190767"/>
                  </a:lnTo>
                  <a:lnTo>
                    <a:pt x="269933" y="182046"/>
                  </a:lnTo>
                  <a:lnTo>
                    <a:pt x="266099" y="174226"/>
                  </a:lnTo>
                  <a:lnTo>
                    <a:pt x="260787" y="168185"/>
                  </a:lnTo>
                  <a:lnTo>
                    <a:pt x="254142" y="164238"/>
                  </a:lnTo>
                  <a:lnTo>
                    <a:pt x="246410" y="162215"/>
                  </a:lnTo>
                  <a:lnTo>
                    <a:pt x="237851" y="161755"/>
                  </a:lnTo>
                  <a:lnTo>
                    <a:pt x="228696" y="162487"/>
                  </a:lnTo>
                  <a:lnTo>
                    <a:pt x="219449" y="164416"/>
                  </a:lnTo>
                  <a:lnTo>
                    <a:pt x="210853" y="167904"/>
                  </a:lnTo>
                  <a:lnTo>
                    <a:pt x="203261" y="173024"/>
                  </a:lnTo>
                  <a:lnTo>
                    <a:pt x="196673" y="179579"/>
                  </a:lnTo>
                  <a:lnTo>
                    <a:pt x="190933" y="187274"/>
                  </a:lnTo>
                  <a:lnTo>
                    <a:pt x="185847" y="195822"/>
                  </a:lnTo>
                  <a:lnTo>
                    <a:pt x="181242" y="204984"/>
                  </a:lnTo>
                  <a:lnTo>
                    <a:pt x="176981" y="214580"/>
                  </a:lnTo>
                  <a:lnTo>
                    <a:pt x="172969" y="224476"/>
                  </a:lnTo>
                  <a:lnTo>
                    <a:pt x="169459" y="234577"/>
                  </a:lnTo>
                  <a:lnTo>
                    <a:pt x="167012" y="244818"/>
                  </a:lnTo>
                  <a:lnTo>
                    <a:pt x="165857" y="255153"/>
                  </a:lnTo>
                  <a:lnTo>
                    <a:pt x="166066" y="265552"/>
                  </a:lnTo>
                  <a:lnTo>
                    <a:pt x="167728" y="275994"/>
                  </a:lnTo>
                  <a:lnTo>
                    <a:pt x="170741" y="286456"/>
                  </a:lnTo>
                  <a:lnTo>
                    <a:pt x="175035" y="296600"/>
                  </a:lnTo>
                  <a:lnTo>
                    <a:pt x="180658" y="305806"/>
                  </a:lnTo>
                  <a:lnTo>
                    <a:pt x="187512" y="313797"/>
                  </a:lnTo>
                  <a:lnTo>
                    <a:pt x="195383" y="320145"/>
                  </a:lnTo>
                  <a:lnTo>
                    <a:pt x="204037" y="324128"/>
                  </a:lnTo>
                  <a:lnTo>
                    <a:pt x="213264" y="325579"/>
                  </a:lnTo>
                  <a:lnTo>
                    <a:pt x="222899" y="324791"/>
                  </a:lnTo>
                  <a:lnTo>
                    <a:pt x="232820" y="322219"/>
                  </a:lnTo>
                  <a:lnTo>
                    <a:pt x="242927" y="318314"/>
                  </a:lnTo>
                  <a:lnTo>
                    <a:pt x="252898" y="313563"/>
                  </a:lnTo>
                  <a:lnTo>
                    <a:pt x="263257" y="307914"/>
                  </a:lnTo>
                  <a:lnTo>
                    <a:pt x="276032" y="299759"/>
                  </a:lnTo>
                  <a:lnTo>
                    <a:pt x="294738" y="286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53057" y="364733"/>
              <a:ext cx="105286" cy="151164"/>
            </a:xfrm>
            <a:custGeom>
              <a:avLst/>
              <a:gdLst/>
              <a:ahLst/>
              <a:cxnLst/>
              <a:rect l="0" t="0" r="0" b="0"/>
              <a:pathLst>
                <a:path w="105286" h="151164">
                  <a:moveTo>
                    <a:pt x="0" y="45878"/>
                  </a:moveTo>
                  <a:lnTo>
                    <a:pt x="66" y="57546"/>
                  </a:lnTo>
                  <a:lnTo>
                    <a:pt x="707" y="68035"/>
                  </a:lnTo>
                  <a:lnTo>
                    <a:pt x="2003" y="78337"/>
                  </a:lnTo>
                  <a:lnTo>
                    <a:pt x="3863" y="88638"/>
                  </a:lnTo>
                  <a:lnTo>
                    <a:pt x="6180" y="98982"/>
                  </a:lnTo>
                  <a:lnTo>
                    <a:pt x="8846" y="109371"/>
                  </a:lnTo>
                  <a:lnTo>
                    <a:pt x="11770" y="119799"/>
                  </a:lnTo>
                  <a:lnTo>
                    <a:pt x="14877" y="130257"/>
                  </a:lnTo>
                  <a:lnTo>
                    <a:pt x="18092" y="140659"/>
                  </a:lnTo>
                  <a:lnTo>
                    <a:pt x="20666" y="148246"/>
                  </a:lnTo>
                  <a:lnTo>
                    <a:pt x="21839" y="149588"/>
                  </a:lnTo>
                  <a:lnTo>
                    <a:pt x="22134" y="145739"/>
                  </a:lnTo>
                  <a:lnTo>
                    <a:pt x="21887" y="138365"/>
                  </a:lnTo>
                  <a:lnTo>
                    <a:pt x="21045" y="128685"/>
                  </a:lnTo>
                  <a:lnTo>
                    <a:pt x="19596" y="117503"/>
                  </a:lnTo>
                  <a:lnTo>
                    <a:pt x="17774" y="105175"/>
                  </a:lnTo>
                  <a:lnTo>
                    <a:pt x="15995" y="91733"/>
                  </a:lnTo>
                  <a:lnTo>
                    <a:pt x="14501" y="77274"/>
                  </a:lnTo>
                  <a:lnTo>
                    <a:pt x="13512" y="62302"/>
                  </a:lnTo>
                  <a:lnTo>
                    <a:pt x="13305" y="47626"/>
                  </a:lnTo>
                  <a:lnTo>
                    <a:pt x="13956" y="33698"/>
                  </a:lnTo>
                  <a:lnTo>
                    <a:pt x="15700" y="21244"/>
                  </a:lnTo>
                  <a:lnTo>
                    <a:pt x="18999" y="11395"/>
                  </a:lnTo>
                  <a:lnTo>
                    <a:pt x="23955" y="4528"/>
                  </a:lnTo>
                  <a:lnTo>
                    <a:pt x="30215" y="699"/>
                  </a:lnTo>
                  <a:lnTo>
                    <a:pt x="37172" y="0"/>
                  </a:lnTo>
                  <a:lnTo>
                    <a:pt x="44398" y="2156"/>
                  </a:lnTo>
                  <a:lnTo>
                    <a:pt x="51518" y="6650"/>
                  </a:lnTo>
                  <a:lnTo>
                    <a:pt x="58138" y="12929"/>
                  </a:lnTo>
                  <a:lnTo>
                    <a:pt x="64109" y="20507"/>
                  </a:lnTo>
                  <a:lnTo>
                    <a:pt x="69625" y="28844"/>
                  </a:lnTo>
                  <a:lnTo>
                    <a:pt x="75103" y="37350"/>
                  </a:lnTo>
                  <a:lnTo>
                    <a:pt x="80786" y="45705"/>
                  </a:lnTo>
                  <a:lnTo>
                    <a:pt x="86419" y="54128"/>
                  </a:lnTo>
                  <a:lnTo>
                    <a:pt x="91370" y="63236"/>
                  </a:lnTo>
                  <a:lnTo>
                    <a:pt x="95329" y="73328"/>
                  </a:lnTo>
                  <a:lnTo>
                    <a:pt x="98315" y="84357"/>
                  </a:lnTo>
                  <a:lnTo>
                    <a:pt x="100800" y="97488"/>
                  </a:lnTo>
                  <a:lnTo>
                    <a:pt x="102998" y="117233"/>
                  </a:lnTo>
                  <a:lnTo>
                    <a:pt x="105285" y="151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06256" y="347440"/>
              <a:ext cx="132190" cy="147163"/>
            </a:xfrm>
            <a:custGeom>
              <a:avLst/>
              <a:gdLst/>
              <a:ahLst/>
              <a:cxnLst/>
              <a:rect l="0" t="0" r="0" b="0"/>
              <a:pathLst>
                <a:path w="132190" h="147163">
                  <a:moveTo>
                    <a:pt x="67899" y="21057"/>
                  </a:moveTo>
                  <a:lnTo>
                    <a:pt x="59098" y="18324"/>
                  </a:lnTo>
                  <a:lnTo>
                    <a:pt x="50751" y="17463"/>
                  </a:lnTo>
                  <a:lnTo>
                    <a:pt x="42061" y="18462"/>
                  </a:lnTo>
                  <a:lnTo>
                    <a:pt x="33286" y="21346"/>
                  </a:lnTo>
                  <a:lnTo>
                    <a:pt x="25088" y="26427"/>
                  </a:lnTo>
                  <a:lnTo>
                    <a:pt x="17807" y="33669"/>
                  </a:lnTo>
                  <a:lnTo>
                    <a:pt x="11617" y="42753"/>
                  </a:lnTo>
                  <a:lnTo>
                    <a:pt x="6684" y="53276"/>
                  </a:lnTo>
                  <a:lnTo>
                    <a:pt x="2972" y="64861"/>
                  </a:lnTo>
                  <a:lnTo>
                    <a:pt x="616" y="77042"/>
                  </a:lnTo>
                  <a:lnTo>
                    <a:pt x="0" y="89283"/>
                  </a:lnTo>
                  <a:lnTo>
                    <a:pt x="1182" y="101281"/>
                  </a:lnTo>
                  <a:lnTo>
                    <a:pt x="4092" y="112622"/>
                  </a:lnTo>
                  <a:lnTo>
                    <a:pt x="8711" y="122714"/>
                  </a:lnTo>
                  <a:lnTo>
                    <a:pt x="14859" y="131344"/>
                  </a:lnTo>
                  <a:lnTo>
                    <a:pt x="22410" y="138308"/>
                  </a:lnTo>
                  <a:lnTo>
                    <a:pt x="31372" y="143246"/>
                  </a:lnTo>
                  <a:lnTo>
                    <a:pt x="41613" y="146155"/>
                  </a:lnTo>
                  <a:lnTo>
                    <a:pt x="52572" y="147162"/>
                  </a:lnTo>
                  <a:lnTo>
                    <a:pt x="63387" y="146334"/>
                  </a:lnTo>
                  <a:lnTo>
                    <a:pt x="73582" y="143888"/>
                  </a:lnTo>
                  <a:lnTo>
                    <a:pt x="83053" y="139977"/>
                  </a:lnTo>
                  <a:lnTo>
                    <a:pt x="91875" y="134612"/>
                  </a:lnTo>
                  <a:lnTo>
                    <a:pt x="100175" y="127932"/>
                  </a:lnTo>
                  <a:lnTo>
                    <a:pt x="107919" y="120177"/>
                  </a:lnTo>
                  <a:lnTo>
                    <a:pt x="114909" y="111601"/>
                  </a:lnTo>
                  <a:lnTo>
                    <a:pt x="121089" y="102427"/>
                  </a:lnTo>
                  <a:lnTo>
                    <a:pt x="126223" y="92826"/>
                  </a:lnTo>
                  <a:lnTo>
                    <a:pt x="129842" y="82929"/>
                  </a:lnTo>
                  <a:lnTo>
                    <a:pt x="131824" y="72832"/>
                  </a:lnTo>
                  <a:lnTo>
                    <a:pt x="132189" y="62764"/>
                  </a:lnTo>
                  <a:lnTo>
                    <a:pt x="130920" y="53077"/>
                  </a:lnTo>
                  <a:lnTo>
                    <a:pt x="128179" y="43932"/>
                  </a:lnTo>
                  <a:lnTo>
                    <a:pt x="124239" y="35315"/>
                  </a:lnTo>
                  <a:lnTo>
                    <a:pt x="119386" y="27141"/>
                  </a:lnTo>
                  <a:lnTo>
                    <a:pt x="113872" y="19321"/>
                  </a:lnTo>
                  <a:lnTo>
                    <a:pt x="108002" y="12259"/>
                  </a:lnTo>
                  <a:lnTo>
                    <a:pt x="101463" y="6261"/>
                  </a:lnTo>
                  <a:lnTo>
                    <a:pt x="92567" y="1915"/>
                  </a:lnTo>
                  <a:lnTo>
                    <a:pt x="784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58383" y="332685"/>
              <a:ext cx="210571" cy="170066"/>
            </a:xfrm>
            <a:custGeom>
              <a:avLst/>
              <a:gdLst/>
              <a:ahLst/>
              <a:cxnLst/>
              <a:rect l="0" t="0" r="0" b="0"/>
              <a:pathLst>
                <a:path w="210571" h="170066">
                  <a:moveTo>
                    <a:pt x="0" y="67397"/>
                  </a:moveTo>
                  <a:lnTo>
                    <a:pt x="5868" y="73399"/>
                  </a:lnTo>
                  <a:lnTo>
                    <a:pt x="11432" y="80244"/>
                  </a:lnTo>
                  <a:lnTo>
                    <a:pt x="17222" y="88636"/>
                  </a:lnTo>
                  <a:lnTo>
                    <a:pt x="22957" y="98436"/>
                  </a:lnTo>
                  <a:lnTo>
                    <a:pt x="27990" y="109399"/>
                  </a:lnTo>
                  <a:lnTo>
                    <a:pt x="32016" y="121255"/>
                  </a:lnTo>
                  <a:lnTo>
                    <a:pt x="35214" y="133606"/>
                  </a:lnTo>
                  <a:lnTo>
                    <a:pt x="38052" y="145954"/>
                  </a:lnTo>
                  <a:lnTo>
                    <a:pt x="40833" y="157961"/>
                  </a:lnTo>
                  <a:lnTo>
                    <a:pt x="43077" y="167143"/>
                  </a:lnTo>
                  <a:lnTo>
                    <a:pt x="44079" y="170065"/>
                  </a:lnTo>
                  <a:lnTo>
                    <a:pt x="44186" y="166977"/>
                  </a:lnTo>
                  <a:lnTo>
                    <a:pt x="43892" y="159348"/>
                  </a:lnTo>
                  <a:lnTo>
                    <a:pt x="43328" y="148853"/>
                  </a:lnTo>
                  <a:lnTo>
                    <a:pt x="42317" y="137117"/>
                  </a:lnTo>
                  <a:lnTo>
                    <a:pt x="40776" y="125100"/>
                  </a:lnTo>
                  <a:lnTo>
                    <a:pt x="38902" y="113060"/>
                  </a:lnTo>
                  <a:lnTo>
                    <a:pt x="37095" y="100814"/>
                  </a:lnTo>
                  <a:lnTo>
                    <a:pt x="35588" y="88241"/>
                  </a:lnTo>
                  <a:lnTo>
                    <a:pt x="34763" y="75656"/>
                  </a:lnTo>
                  <a:lnTo>
                    <a:pt x="35198" y="63721"/>
                  </a:lnTo>
                  <a:lnTo>
                    <a:pt x="37095" y="52785"/>
                  </a:lnTo>
                  <a:lnTo>
                    <a:pt x="40489" y="43661"/>
                  </a:lnTo>
                  <a:lnTo>
                    <a:pt x="45434" y="37732"/>
                  </a:lnTo>
                  <a:lnTo>
                    <a:pt x="51788" y="35459"/>
                  </a:lnTo>
                  <a:lnTo>
                    <a:pt x="58967" y="36512"/>
                  </a:lnTo>
                  <a:lnTo>
                    <a:pt x="66083" y="40251"/>
                  </a:lnTo>
                  <a:lnTo>
                    <a:pt x="72639" y="46018"/>
                  </a:lnTo>
                  <a:lnTo>
                    <a:pt x="78511" y="53257"/>
                  </a:lnTo>
                  <a:lnTo>
                    <a:pt x="83762" y="61535"/>
                  </a:lnTo>
                  <a:lnTo>
                    <a:pt x="88523" y="70464"/>
                  </a:lnTo>
                  <a:lnTo>
                    <a:pt x="93147" y="77274"/>
                  </a:lnTo>
                  <a:lnTo>
                    <a:pt x="97554" y="78357"/>
                  </a:lnTo>
                  <a:lnTo>
                    <a:pt x="101195" y="74060"/>
                  </a:lnTo>
                  <a:lnTo>
                    <a:pt x="104328" y="65699"/>
                  </a:lnTo>
                  <a:lnTo>
                    <a:pt x="107300" y="54772"/>
                  </a:lnTo>
                  <a:lnTo>
                    <a:pt x="110296" y="42778"/>
                  </a:lnTo>
                  <a:lnTo>
                    <a:pt x="113393" y="30629"/>
                  </a:lnTo>
                  <a:lnTo>
                    <a:pt x="116927" y="19357"/>
                  </a:lnTo>
                  <a:lnTo>
                    <a:pt x="121499" y="10293"/>
                  </a:lnTo>
                  <a:lnTo>
                    <a:pt x="127345" y="3949"/>
                  </a:lnTo>
                  <a:lnTo>
                    <a:pt x="134218" y="467"/>
                  </a:lnTo>
                  <a:lnTo>
                    <a:pt x="141593" y="0"/>
                  </a:lnTo>
                  <a:lnTo>
                    <a:pt x="149103" y="2311"/>
                  </a:lnTo>
                  <a:lnTo>
                    <a:pt x="156414" y="6907"/>
                  </a:lnTo>
                  <a:lnTo>
                    <a:pt x="163163" y="13254"/>
                  </a:lnTo>
                  <a:lnTo>
                    <a:pt x="169211" y="20888"/>
                  </a:lnTo>
                  <a:lnTo>
                    <a:pt x="174439" y="29600"/>
                  </a:lnTo>
                  <a:lnTo>
                    <a:pt x="178659" y="39424"/>
                  </a:lnTo>
                  <a:lnTo>
                    <a:pt x="181876" y="50285"/>
                  </a:lnTo>
                  <a:lnTo>
                    <a:pt x="184393" y="61849"/>
                  </a:lnTo>
                  <a:lnTo>
                    <a:pt x="186707" y="73611"/>
                  </a:lnTo>
                  <a:lnTo>
                    <a:pt x="189122" y="85260"/>
                  </a:lnTo>
                  <a:lnTo>
                    <a:pt x="191785" y="96619"/>
                  </a:lnTo>
                  <a:lnTo>
                    <a:pt x="195147" y="108880"/>
                  </a:lnTo>
                  <a:lnTo>
                    <a:pt x="200624" y="125351"/>
                  </a:lnTo>
                  <a:lnTo>
                    <a:pt x="210570" y="151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27511" y="368497"/>
              <a:ext cx="15143" cy="126343"/>
            </a:xfrm>
            <a:custGeom>
              <a:avLst/>
              <a:gdLst/>
              <a:ahLst/>
              <a:cxnLst/>
              <a:rect l="0" t="0" r="0" b="0"/>
              <a:pathLst>
                <a:path w="15143" h="126343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7" y="56324"/>
                  </a:lnTo>
                  <a:lnTo>
                    <a:pt x="3034" y="67920"/>
                  </a:lnTo>
                  <a:lnTo>
                    <a:pt x="4537" y="80814"/>
                  </a:lnTo>
                  <a:lnTo>
                    <a:pt x="7900" y="98373"/>
                  </a:lnTo>
                  <a:lnTo>
                    <a:pt x="1514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11067" y="2210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26880" y="333199"/>
              <a:ext cx="115815" cy="157165"/>
            </a:xfrm>
            <a:custGeom>
              <a:avLst/>
              <a:gdLst/>
              <a:ahLst/>
              <a:cxnLst/>
              <a:rect l="0" t="0" r="0" b="0"/>
              <a:pathLst>
                <a:path w="115815" h="157165">
                  <a:moveTo>
                    <a:pt x="0" y="35298"/>
                  </a:moveTo>
                  <a:lnTo>
                    <a:pt x="2934" y="47033"/>
                  </a:lnTo>
                  <a:lnTo>
                    <a:pt x="5716" y="58162"/>
                  </a:lnTo>
                  <a:lnTo>
                    <a:pt x="8611" y="69760"/>
                  </a:lnTo>
                  <a:lnTo>
                    <a:pt x="11479" y="81921"/>
                  </a:lnTo>
                  <a:lnTo>
                    <a:pt x="13996" y="94581"/>
                  </a:lnTo>
                  <a:lnTo>
                    <a:pt x="16011" y="107633"/>
                  </a:lnTo>
                  <a:lnTo>
                    <a:pt x="17696" y="120812"/>
                  </a:lnTo>
                  <a:lnTo>
                    <a:pt x="19439" y="133729"/>
                  </a:lnTo>
                  <a:lnTo>
                    <a:pt x="21443" y="146112"/>
                  </a:lnTo>
                  <a:lnTo>
                    <a:pt x="22967" y="155149"/>
                  </a:lnTo>
                  <a:lnTo>
                    <a:pt x="23256" y="157164"/>
                  </a:lnTo>
                  <a:lnTo>
                    <a:pt x="22968" y="152934"/>
                  </a:lnTo>
                  <a:lnTo>
                    <a:pt x="22545" y="144417"/>
                  </a:lnTo>
                  <a:lnTo>
                    <a:pt x="22153" y="133380"/>
                  </a:lnTo>
                  <a:lnTo>
                    <a:pt x="21839" y="120960"/>
                  </a:lnTo>
                  <a:lnTo>
                    <a:pt x="21603" y="107635"/>
                  </a:lnTo>
                  <a:lnTo>
                    <a:pt x="21434" y="93440"/>
                  </a:lnTo>
                  <a:lnTo>
                    <a:pt x="21319" y="78437"/>
                  </a:lnTo>
                  <a:lnTo>
                    <a:pt x="21409" y="63081"/>
                  </a:lnTo>
                  <a:lnTo>
                    <a:pt x="22001" y="48139"/>
                  </a:lnTo>
                  <a:lnTo>
                    <a:pt x="23225" y="34028"/>
                  </a:lnTo>
                  <a:lnTo>
                    <a:pt x="25370" y="21449"/>
                  </a:lnTo>
                  <a:lnTo>
                    <a:pt x="28945" y="11516"/>
                  </a:lnTo>
                  <a:lnTo>
                    <a:pt x="34092" y="4592"/>
                  </a:lnTo>
                  <a:lnTo>
                    <a:pt x="40480" y="724"/>
                  </a:lnTo>
                  <a:lnTo>
                    <a:pt x="47524" y="0"/>
                  </a:lnTo>
                  <a:lnTo>
                    <a:pt x="54809" y="2139"/>
                  </a:lnTo>
                  <a:lnTo>
                    <a:pt x="61968" y="6622"/>
                  </a:lnTo>
                  <a:lnTo>
                    <a:pt x="68615" y="12893"/>
                  </a:lnTo>
                  <a:lnTo>
                    <a:pt x="74598" y="20475"/>
                  </a:lnTo>
                  <a:lnTo>
                    <a:pt x="79953" y="29154"/>
                  </a:lnTo>
                  <a:lnTo>
                    <a:pt x="84791" y="38955"/>
                  </a:lnTo>
                  <a:lnTo>
                    <a:pt x="89235" y="49801"/>
                  </a:lnTo>
                  <a:lnTo>
                    <a:pt x="93392" y="61355"/>
                  </a:lnTo>
                  <a:lnTo>
                    <a:pt x="97345" y="73111"/>
                  </a:lnTo>
                  <a:lnTo>
                    <a:pt x="101152" y="84755"/>
                  </a:lnTo>
                  <a:lnTo>
                    <a:pt x="104705" y="96111"/>
                  </a:lnTo>
                  <a:lnTo>
                    <a:pt x="108089" y="108369"/>
                  </a:lnTo>
                  <a:lnTo>
                    <a:pt x="111604" y="124838"/>
                  </a:lnTo>
                  <a:lnTo>
                    <a:pt x="115814" y="151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90675" y="340600"/>
              <a:ext cx="204704" cy="143711"/>
            </a:xfrm>
            <a:custGeom>
              <a:avLst/>
              <a:gdLst/>
              <a:ahLst/>
              <a:cxnLst/>
              <a:rect l="0" t="0" r="0" b="0"/>
              <a:pathLst>
                <a:path w="204704" h="143711">
                  <a:moveTo>
                    <a:pt x="99418" y="91068"/>
                  </a:moveTo>
                  <a:lnTo>
                    <a:pt x="102151" y="82200"/>
                  </a:lnTo>
                  <a:lnTo>
                    <a:pt x="103012" y="73213"/>
                  </a:lnTo>
                  <a:lnTo>
                    <a:pt x="102022" y="63226"/>
                  </a:lnTo>
                  <a:lnTo>
                    <a:pt x="99483" y="52592"/>
                  </a:lnTo>
                  <a:lnTo>
                    <a:pt x="95699" y="42077"/>
                  </a:lnTo>
                  <a:lnTo>
                    <a:pt x="90959" y="32129"/>
                  </a:lnTo>
                  <a:lnTo>
                    <a:pt x="85353" y="23015"/>
                  </a:lnTo>
                  <a:lnTo>
                    <a:pt x="78775" y="14976"/>
                  </a:lnTo>
                  <a:lnTo>
                    <a:pt x="71249" y="8038"/>
                  </a:lnTo>
                  <a:lnTo>
                    <a:pt x="63079" y="2703"/>
                  </a:lnTo>
                  <a:lnTo>
                    <a:pt x="54750" y="0"/>
                  </a:lnTo>
                  <a:lnTo>
                    <a:pt x="46556" y="253"/>
                  </a:lnTo>
                  <a:lnTo>
                    <a:pt x="38597" y="3016"/>
                  </a:lnTo>
                  <a:lnTo>
                    <a:pt x="30872" y="7459"/>
                  </a:lnTo>
                  <a:lnTo>
                    <a:pt x="23352" y="12938"/>
                  </a:lnTo>
                  <a:lnTo>
                    <a:pt x="16320" y="19527"/>
                  </a:lnTo>
                  <a:lnTo>
                    <a:pt x="10348" y="27904"/>
                  </a:lnTo>
                  <a:lnTo>
                    <a:pt x="5669" y="38305"/>
                  </a:lnTo>
                  <a:lnTo>
                    <a:pt x="2358" y="50221"/>
                  </a:lnTo>
                  <a:lnTo>
                    <a:pt x="502" y="62682"/>
                  </a:lnTo>
                  <a:lnTo>
                    <a:pt x="0" y="75060"/>
                  </a:lnTo>
                  <a:lnTo>
                    <a:pt x="781" y="86946"/>
                  </a:lnTo>
                  <a:lnTo>
                    <a:pt x="2891" y="97995"/>
                  </a:lnTo>
                  <a:lnTo>
                    <a:pt x="6243" y="108110"/>
                  </a:lnTo>
                  <a:lnTo>
                    <a:pt x="10949" y="116900"/>
                  </a:lnTo>
                  <a:lnTo>
                    <a:pt x="17389" y="123608"/>
                  </a:lnTo>
                  <a:lnTo>
                    <a:pt x="25603" y="128006"/>
                  </a:lnTo>
                  <a:lnTo>
                    <a:pt x="35034" y="130165"/>
                  </a:lnTo>
                  <a:lnTo>
                    <a:pt x="44741" y="130185"/>
                  </a:lnTo>
                  <a:lnTo>
                    <a:pt x="54149" y="128344"/>
                  </a:lnTo>
                  <a:lnTo>
                    <a:pt x="62904" y="124856"/>
                  </a:lnTo>
                  <a:lnTo>
                    <a:pt x="70704" y="119783"/>
                  </a:lnTo>
                  <a:lnTo>
                    <a:pt x="77496" y="113298"/>
                  </a:lnTo>
                  <a:lnTo>
                    <a:pt x="83243" y="105505"/>
                  </a:lnTo>
                  <a:lnTo>
                    <a:pt x="87820" y="96373"/>
                  </a:lnTo>
                  <a:lnTo>
                    <a:pt x="91289" y="86039"/>
                  </a:lnTo>
                  <a:lnTo>
                    <a:pt x="94357" y="75942"/>
                  </a:lnTo>
                  <a:lnTo>
                    <a:pt x="98245" y="69745"/>
                  </a:lnTo>
                  <a:lnTo>
                    <a:pt x="103130" y="69313"/>
                  </a:lnTo>
                  <a:lnTo>
                    <a:pt x="108409" y="72839"/>
                  </a:lnTo>
                  <a:lnTo>
                    <a:pt x="113975" y="78823"/>
                  </a:lnTo>
                  <a:lnTo>
                    <a:pt x="119846" y="86372"/>
                  </a:lnTo>
                  <a:lnTo>
                    <a:pt x="126012" y="94927"/>
                  </a:lnTo>
                  <a:lnTo>
                    <a:pt x="132753" y="103811"/>
                  </a:lnTo>
                  <a:lnTo>
                    <a:pt x="140628" y="112182"/>
                  </a:lnTo>
                  <a:lnTo>
                    <a:pt x="149833" y="119627"/>
                  </a:lnTo>
                  <a:lnTo>
                    <a:pt x="159845" y="125971"/>
                  </a:lnTo>
                  <a:lnTo>
                    <a:pt x="170684" y="131697"/>
                  </a:lnTo>
                  <a:lnTo>
                    <a:pt x="184422" y="137305"/>
                  </a:lnTo>
                  <a:lnTo>
                    <a:pt x="204703" y="143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9148" y="147398"/>
              <a:ext cx="28873" cy="326385"/>
            </a:xfrm>
            <a:custGeom>
              <a:avLst/>
              <a:gdLst/>
              <a:ahLst/>
              <a:cxnLst/>
              <a:rect l="0" t="0" r="0" b="0"/>
              <a:pathLst>
                <a:path w="28873" h="326385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89" y="72667"/>
                  </a:lnTo>
                  <a:lnTo>
                    <a:pt x="3254" y="85596"/>
                  </a:lnTo>
                  <a:lnTo>
                    <a:pt x="4463" y="100217"/>
                  </a:lnTo>
                  <a:lnTo>
                    <a:pt x="5425" y="116291"/>
                  </a:lnTo>
                  <a:lnTo>
                    <a:pt x="6145" y="133230"/>
                  </a:lnTo>
                  <a:lnTo>
                    <a:pt x="6668" y="150585"/>
                  </a:lnTo>
                  <a:lnTo>
                    <a:pt x="7206" y="167950"/>
                  </a:lnTo>
                  <a:lnTo>
                    <a:pt x="8107" y="184901"/>
                  </a:lnTo>
                  <a:lnTo>
                    <a:pt x="9529" y="201259"/>
                  </a:lnTo>
                  <a:lnTo>
                    <a:pt x="11300" y="217038"/>
                  </a:lnTo>
                  <a:lnTo>
                    <a:pt x="13028" y="232334"/>
                  </a:lnTo>
                  <a:lnTo>
                    <a:pt x="14489" y="247250"/>
                  </a:lnTo>
                  <a:lnTo>
                    <a:pt x="15822" y="261666"/>
                  </a:lnTo>
                  <a:lnTo>
                    <a:pt x="17680" y="276858"/>
                  </a:lnTo>
                  <a:lnTo>
                    <a:pt x="21340" y="296400"/>
                  </a:lnTo>
                  <a:lnTo>
                    <a:pt x="2887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00621" y="264265"/>
              <a:ext cx="221100" cy="20005"/>
            </a:xfrm>
            <a:custGeom>
              <a:avLst/>
              <a:gdLst/>
              <a:ahLst/>
              <a:cxnLst/>
              <a:rect l="0" t="0" r="0" b="0"/>
              <a:pathLst>
                <a:path w="221100" h="20005">
                  <a:moveTo>
                    <a:pt x="221099" y="9475"/>
                  </a:moveTo>
                  <a:lnTo>
                    <a:pt x="212231" y="6609"/>
                  </a:lnTo>
                  <a:lnTo>
                    <a:pt x="203244" y="4467"/>
                  </a:lnTo>
                  <a:lnTo>
                    <a:pt x="193248" y="2864"/>
                  </a:lnTo>
                  <a:lnTo>
                    <a:pt x="182268" y="1683"/>
                  </a:lnTo>
                  <a:lnTo>
                    <a:pt x="170456" y="835"/>
                  </a:lnTo>
                  <a:lnTo>
                    <a:pt x="157998" y="242"/>
                  </a:lnTo>
                  <a:lnTo>
                    <a:pt x="145060" y="0"/>
                  </a:lnTo>
                  <a:lnTo>
                    <a:pt x="131779" y="364"/>
                  </a:lnTo>
                  <a:lnTo>
                    <a:pt x="118257" y="1420"/>
                  </a:lnTo>
                  <a:lnTo>
                    <a:pt x="104569" y="2941"/>
                  </a:lnTo>
                  <a:lnTo>
                    <a:pt x="90767" y="4501"/>
                  </a:lnTo>
                  <a:lnTo>
                    <a:pt x="76897" y="5849"/>
                  </a:lnTo>
                  <a:lnTo>
                    <a:pt x="63205" y="7107"/>
                  </a:lnTo>
                  <a:lnTo>
                    <a:pt x="48585" y="8905"/>
                  </a:lnTo>
                  <a:lnTo>
                    <a:pt x="29519" y="12517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06643" y="284269"/>
              <a:ext cx="299347" cy="205035"/>
            </a:xfrm>
            <a:custGeom>
              <a:avLst/>
              <a:gdLst/>
              <a:ahLst/>
              <a:cxnLst/>
              <a:rect l="0" t="0" r="0" b="0"/>
              <a:pathLst>
                <a:path w="299347" h="205035">
                  <a:moveTo>
                    <a:pt x="78248" y="73699"/>
                  </a:moveTo>
                  <a:lnTo>
                    <a:pt x="66580" y="70967"/>
                  </a:lnTo>
                  <a:lnTo>
                    <a:pt x="56091" y="70105"/>
                  </a:lnTo>
                  <a:lnTo>
                    <a:pt x="45799" y="71100"/>
                  </a:lnTo>
                  <a:lnTo>
                    <a:pt x="35843" y="73812"/>
                  </a:lnTo>
                  <a:lnTo>
                    <a:pt x="26796" y="78244"/>
                  </a:lnTo>
                  <a:lnTo>
                    <a:pt x="18917" y="84237"/>
                  </a:lnTo>
                  <a:lnTo>
                    <a:pt x="12313" y="91669"/>
                  </a:lnTo>
                  <a:lnTo>
                    <a:pt x="7096" y="100544"/>
                  </a:lnTo>
                  <a:lnTo>
                    <a:pt x="3191" y="110726"/>
                  </a:lnTo>
                  <a:lnTo>
                    <a:pt x="703" y="121814"/>
                  </a:lnTo>
                  <a:lnTo>
                    <a:pt x="0" y="133247"/>
                  </a:lnTo>
                  <a:lnTo>
                    <a:pt x="1122" y="144675"/>
                  </a:lnTo>
                  <a:lnTo>
                    <a:pt x="3993" y="155958"/>
                  </a:lnTo>
                  <a:lnTo>
                    <a:pt x="8585" y="167067"/>
                  </a:lnTo>
                  <a:lnTo>
                    <a:pt x="14720" y="178002"/>
                  </a:lnTo>
                  <a:lnTo>
                    <a:pt x="22431" y="188142"/>
                  </a:lnTo>
                  <a:lnTo>
                    <a:pt x="32034" y="196289"/>
                  </a:lnTo>
                  <a:lnTo>
                    <a:pt x="43518" y="201941"/>
                  </a:lnTo>
                  <a:lnTo>
                    <a:pt x="56126" y="204921"/>
                  </a:lnTo>
                  <a:lnTo>
                    <a:pt x="68587" y="205034"/>
                  </a:lnTo>
                  <a:lnTo>
                    <a:pt x="80184" y="202482"/>
                  </a:lnTo>
                  <a:lnTo>
                    <a:pt x="90746" y="197889"/>
                  </a:lnTo>
                  <a:lnTo>
                    <a:pt x="100376" y="192076"/>
                  </a:lnTo>
                  <a:lnTo>
                    <a:pt x="109249" y="185613"/>
                  </a:lnTo>
                  <a:lnTo>
                    <a:pt x="117225" y="178501"/>
                  </a:lnTo>
                  <a:lnTo>
                    <a:pt x="123845" y="170291"/>
                  </a:lnTo>
                  <a:lnTo>
                    <a:pt x="128967" y="160808"/>
                  </a:lnTo>
                  <a:lnTo>
                    <a:pt x="132578" y="150321"/>
                  </a:lnTo>
                  <a:lnTo>
                    <a:pt x="134637" y="139356"/>
                  </a:lnTo>
                  <a:lnTo>
                    <a:pt x="135271" y="128279"/>
                  </a:lnTo>
                  <a:lnTo>
                    <a:pt x="134410" y="117417"/>
                  </a:lnTo>
                  <a:lnTo>
                    <a:pt x="131711" y="107129"/>
                  </a:lnTo>
                  <a:lnTo>
                    <a:pt x="127169" y="97599"/>
                  </a:lnTo>
                  <a:lnTo>
                    <a:pt x="121515" y="90569"/>
                  </a:lnTo>
                  <a:lnTo>
                    <a:pt x="116985" y="88149"/>
                  </a:lnTo>
                  <a:lnTo>
                    <a:pt x="115724" y="89435"/>
                  </a:lnTo>
                  <a:lnTo>
                    <a:pt x="117743" y="93054"/>
                  </a:lnTo>
                  <a:lnTo>
                    <a:pt x="122168" y="98048"/>
                  </a:lnTo>
                  <a:lnTo>
                    <a:pt x="127980" y="103843"/>
                  </a:lnTo>
                  <a:lnTo>
                    <a:pt x="134491" y="110110"/>
                  </a:lnTo>
                  <a:lnTo>
                    <a:pt x="141325" y="116659"/>
                  </a:lnTo>
                  <a:lnTo>
                    <a:pt x="148298" y="123381"/>
                  </a:lnTo>
                  <a:lnTo>
                    <a:pt x="155326" y="130210"/>
                  </a:lnTo>
                  <a:lnTo>
                    <a:pt x="162370" y="137106"/>
                  </a:lnTo>
                  <a:lnTo>
                    <a:pt x="169415" y="144044"/>
                  </a:lnTo>
                  <a:lnTo>
                    <a:pt x="176452" y="151015"/>
                  </a:lnTo>
                  <a:lnTo>
                    <a:pt x="183315" y="158173"/>
                  </a:lnTo>
                  <a:lnTo>
                    <a:pt x="189698" y="165817"/>
                  </a:lnTo>
                  <a:lnTo>
                    <a:pt x="195459" y="174001"/>
                  </a:lnTo>
                  <a:lnTo>
                    <a:pt x="200157" y="180103"/>
                  </a:lnTo>
                  <a:lnTo>
                    <a:pt x="202976" y="180903"/>
                  </a:lnTo>
                  <a:lnTo>
                    <a:pt x="203768" y="177466"/>
                  </a:lnTo>
                  <a:lnTo>
                    <a:pt x="203035" y="171329"/>
                  </a:lnTo>
                  <a:lnTo>
                    <a:pt x="201131" y="163371"/>
                  </a:lnTo>
                  <a:lnTo>
                    <a:pt x="198114" y="153927"/>
                  </a:lnTo>
                  <a:lnTo>
                    <a:pt x="194098" y="143251"/>
                  </a:lnTo>
                  <a:lnTo>
                    <a:pt x="189588" y="131610"/>
                  </a:lnTo>
                  <a:lnTo>
                    <a:pt x="185392" y="119249"/>
                  </a:lnTo>
                  <a:lnTo>
                    <a:pt x="181949" y="106377"/>
                  </a:lnTo>
                  <a:lnTo>
                    <a:pt x="179654" y="93474"/>
                  </a:lnTo>
                  <a:lnTo>
                    <a:pt x="179019" y="81270"/>
                  </a:lnTo>
                  <a:lnTo>
                    <a:pt x="180158" y="70105"/>
                  </a:lnTo>
                  <a:lnTo>
                    <a:pt x="183025" y="60135"/>
                  </a:lnTo>
                  <a:lnTo>
                    <a:pt x="187608" y="51502"/>
                  </a:lnTo>
                  <a:lnTo>
                    <a:pt x="193725" y="44138"/>
                  </a:lnTo>
                  <a:lnTo>
                    <a:pt x="201082" y="37836"/>
                  </a:lnTo>
                  <a:lnTo>
                    <a:pt x="209382" y="32353"/>
                  </a:lnTo>
                  <a:lnTo>
                    <a:pt x="218369" y="27472"/>
                  </a:lnTo>
                  <a:lnTo>
                    <a:pt x="227841" y="23020"/>
                  </a:lnTo>
                  <a:lnTo>
                    <a:pt x="237652" y="18869"/>
                  </a:lnTo>
                  <a:lnTo>
                    <a:pt x="247686" y="14930"/>
                  </a:lnTo>
                  <a:lnTo>
                    <a:pt x="257606" y="11288"/>
                  </a:lnTo>
                  <a:lnTo>
                    <a:pt x="267926" y="7834"/>
                  </a:lnTo>
                  <a:lnTo>
                    <a:pt x="280670" y="4263"/>
                  </a:lnTo>
                  <a:lnTo>
                    <a:pt x="2993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90259" y="34744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9" y="72330"/>
                  </a:lnTo>
                  <a:lnTo>
                    <a:pt x="3942" y="85442"/>
                  </a:lnTo>
                  <a:lnTo>
                    <a:pt x="6670" y="99596"/>
                  </a:lnTo>
                  <a:lnTo>
                    <a:pt x="11623" y="11827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79730" y="2210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85015" y="308417"/>
              <a:ext cx="130082" cy="154837"/>
            </a:xfrm>
            <a:custGeom>
              <a:avLst/>
              <a:gdLst/>
              <a:ahLst/>
              <a:cxnLst/>
              <a:rect l="0" t="0" r="0" b="0"/>
              <a:pathLst>
                <a:path w="130082" h="154837">
                  <a:moveTo>
                    <a:pt x="105285" y="7437"/>
                  </a:moveTo>
                  <a:lnTo>
                    <a:pt x="96417" y="4571"/>
                  </a:lnTo>
                  <a:lnTo>
                    <a:pt x="87430" y="2429"/>
                  </a:lnTo>
                  <a:lnTo>
                    <a:pt x="77439" y="835"/>
                  </a:lnTo>
                  <a:lnTo>
                    <a:pt x="66631" y="0"/>
                  </a:lnTo>
                  <a:lnTo>
                    <a:pt x="55468" y="448"/>
                  </a:lnTo>
                  <a:lnTo>
                    <a:pt x="44272" y="2361"/>
                  </a:lnTo>
                  <a:lnTo>
                    <a:pt x="33506" y="5771"/>
                  </a:lnTo>
                  <a:lnTo>
                    <a:pt x="23818" y="10728"/>
                  </a:lnTo>
                  <a:lnTo>
                    <a:pt x="15472" y="17100"/>
                  </a:lnTo>
                  <a:lnTo>
                    <a:pt x="8872" y="24631"/>
                  </a:lnTo>
                  <a:lnTo>
                    <a:pt x="4712" y="33049"/>
                  </a:lnTo>
                  <a:lnTo>
                    <a:pt x="3148" y="42100"/>
                  </a:lnTo>
                  <a:lnTo>
                    <a:pt x="4199" y="51107"/>
                  </a:lnTo>
                  <a:lnTo>
                    <a:pt x="8011" y="59008"/>
                  </a:lnTo>
                  <a:lnTo>
                    <a:pt x="14389" y="65315"/>
                  </a:lnTo>
                  <a:lnTo>
                    <a:pt x="22889" y="70055"/>
                  </a:lnTo>
                  <a:lnTo>
                    <a:pt x="33017" y="73485"/>
                  </a:lnTo>
                  <a:lnTo>
                    <a:pt x="44339" y="75910"/>
                  </a:lnTo>
                  <a:lnTo>
                    <a:pt x="56343" y="77763"/>
                  </a:lnTo>
                  <a:lnTo>
                    <a:pt x="68465" y="79563"/>
                  </a:lnTo>
                  <a:lnTo>
                    <a:pt x="80388" y="81610"/>
                  </a:lnTo>
                  <a:lnTo>
                    <a:pt x="91849" y="84312"/>
                  </a:lnTo>
                  <a:lnTo>
                    <a:pt x="102554" y="88263"/>
                  </a:lnTo>
                  <a:lnTo>
                    <a:pt x="112404" y="93661"/>
                  </a:lnTo>
                  <a:lnTo>
                    <a:pt x="120833" y="100219"/>
                  </a:lnTo>
                  <a:lnTo>
                    <a:pt x="126760" y="107376"/>
                  </a:lnTo>
                  <a:lnTo>
                    <a:pt x="129812" y="114736"/>
                  </a:lnTo>
                  <a:lnTo>
                    <a:pt x="130081" y="121946"/>
                  </a:lnTo>
                  <a:lnTo>
                    <a:pt x="127761" y="128626"/>
                  </a:lnTo>
                  <a:lnTo>
                    <a:pt x="123235" y="134628"/>
                  </a:lnTo>
                  <a:lnTo>
                    <a:pt x="116810" y="139825"/>
                  </a:lnTo>
                  <a:lnTo>
                    <a:pt x="108619" y="144025"/>
                  </a:lnTo>
                  <a:lnTo>
                    <a:pt x="98896" y="147222"/>
                  </a:lnTo>
                  <a:lnTo>
                    <a:pt x="87946" y="149558"/>
                  </a:lnTo>
                  <a:lnTo>
                    <a:pt x="76074" y="151217"/>
                  </a:lnTo>
                  <a:lnTo>
                    <a:pt x="63546" y="152374"/>
                  </a:lnTo>
                  <a:lnTo>
                    <a:pt x="50975" y="153172"/>
                  </a:lnTo>
                  <a:lnTo>
                    <a:pt x="37982" y="153803"/>
                  </a:lnTo>
                  <a:lnTo>
                    <a:pt x="22313" y="154326"/>
                  </a:lnTo>
                  <a:lnTo>
                    <a:pt x="0" y="154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0608" y="326383"/>
              <a:ext cx="111319" cy="135599"/>
            </a:xfrm>
            <a:custGeom>
              <a:avLst/>
              <a:gdLst/>
              <a:ahLst/>
              <a:cxnLst/>
              <a:rect l="0" t="0" r="0" b="0"/>
              <a:pathLst>
                <a:path w="111319" h="135599">
                  <a:moveTo>
                    <a:pt x="37661" y="0"/>
                  </a:moveTo>
                  <a:lnTo>
                    <a:pt x="28994" y="3068"/>
                  </a:lnTo>
                  <a:lnTo>
                    <a:pt x="21927" y="7130"/>
                  </a:lnTo>
                  <a:lnTo>
                    <a:pt x="15826" y="12632"/>
                  </a:lnTo>
                  <a:lnTo>
                    <a:pt x="10598" y="19738"/>
                  </a:lnTo>
                  <a:lnTo>
                    <a:pt x="6384" y="28832"/>
                  </a:lnTo>
                  <a:lnTo>
                    <a:pt x="3183" y="39931"/>
                  </a:lnTo>
                  <a:lnTo>
                    <a:pt x="1015" y="52595"/>
                  </a:lnTo>
                  <a:lnTo>
                    <a:pt x="0" y="66145"/>
                  </a:lnTo>
                  <a:lnTo>
                    <a:pt x="103" y="80089"/>
                  </a:lnTo>
                  <a:lnTo>
                    <a:pt x="1476" y="93685"/>
                  </a:lnTo>
                  <a:lnTo>
                    <a:pt x="4525" y="105893"/>
                  </a:lnTo>
                  <a:lnTo>
                    <a:pt x="9322" y="116272"/>
                  </a:lnTo>
                  <a:lnTo>
                    <a:pt x="15816" y="124577"/>
                  </a:lnTo>
                  <a:lnTo>
                    <a:pt x="23994" y="130496"/>
                  </a:lnTo>
                  <a:lnTo>
                    <a:pt x="33671" y="134104"/>
                  </a:lnTo>
                  <a:lnTo>
                    <a:pt x="44236" y="135598"/>
                  </a:lnTo>
                  <a:lnTo>
                    <a:pt x="54779" y="135105"/>
                  </a:lnTo>
                  <a:lnTo>
                    <a:pt x="64783" y="132887"/>
                  </a:lnTo>
                  <a:lnTo>
                    <a:pt x="73955" y="129131"/>
                  </a:lnTo>
                  <a:lnTo>
                    <a:pt x="82043" y="123871"/>
                  </a:lnTo>
                  <a:lnTo>
                    <a:pt x="89036" y="117256"/>
                  </a:lnTo>
                  <a:lnTo>
                    <a:pt x="95089" y="109376"/>
                  </a:lnTo>
                  <a:lnTo>
                    <a:pt x="100405" y="100184"/>
                  </a:lnTo>
                  <a:lnTo>
                    <a:pt x="105160" y="89777"/>
                  </a:lnTo>
                  <a:lnTo>
                    <a:pt x="109017" y="78365"/>
                  </a:lnTo>
                  <a:lnTo>
                    <a:pt x="111172" y="66180"/>
                  </a:lnTo>
                  <a:lnTo>
                    <a:pt x="111318" y="53443"/>
                  </a:lnTo>
                  <a:lnTo>
                    <a:pt x="109448" y="40807"/>
                  </a:lnTo>
                  <a:lnTo>
                    <a:pt x="105602" y="29315"/>
                  </a:lnTo>
                  <a:lnTo>
                    <a:pt x="100012" y="19452"/>
                  </a:lnTo>
                  <a:lnTo>
                    <a:pt x="93022" y="11511"/>
                  </a:lnTo>
                  <a:lnTo>
                    <a:pt x="84977" y="5843"/>
                  </a:lnTo>
                  <a:lnTo>
                    <a:pt x="76174" y="2403"/>
                  </a:lnTo>
                  <a:lnTo>
                    <a:pt x="67102" y="885"/>
                  </a:lnTo>
                  <a:lnTo>
                    <a:pt x="57452" y="870"/>
                  </a:lnTo>
                  <a:lnTo>
                    <a:pt x="45266" y="3470"/>
                  </a:lnTo>
                  <a:lnTo>
                    <a:pt x="2713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76406" y="203591"/>
              <a:ext cx="135077" cy="256857"/>
            </a:xfrm>
            <a:custGeom>
              <a:avLst/>
              <a:gdLst/>
              <a:ahLst/>
              <a:cxnLst/>
              <a:rect l="0" t="0" r="0" b="0"/>
              <a:pathLst>
                <a:path w="135077" h="256857">
                  <a:moveTo>
                    <a:pt x="103490" y="196491"/>
                  </a:moveTo>
                  <a:lnTo>
                    <a:pt x="97689" y="190557"/>
                  </a:lnTo>
                  <a:lnTo>
                    <a:pt x="92765" y="184352"/>
                  </a:lnTo>
                  <a:lnTo>
                    <a:pt x="88249" y="177270"/>
                  </a:lnTo>
                  <a:lnTo>
                    <a:pt x="83510" y="169848"/>
                  </a:lnTo>
                  <a:lnTo>
                    <a:pt x="77551" y="163147"/>
                  </a:lnTo>
                  <a:lnTo>
                    <a:pt x="69940" y="157721"/>
                  </a:lnTo>
                  <a:lnTo>
                    <a:pt x="61056" y="153944"/>
                  </a:lnTo>
                  <a:lnTo>
                    <a:pt x="51787" y="152240"/>
                  </a:lnTo>
                  <a:lnTo>
                    <a:pt x="42703" y="152626"/>
                  </a:lnTo>
                  <a:lnTo>
                    <a:pt x="34014" y="154972"/>
                  </a:lnTo>
                  <a:lnTo>
                    <a:pt x="25733" y="159197"/>
                  </a:lnTo>
                  <a:lnTo>
                    <a:pt x="17813" y="165070"/>
                  </a:lnTo>
                  <a:lnTo>
                    <a:pt x="10665" y="172263"/>
                  </a:lnTo>
                  <a:lnTo>
                    <a:pt x="5142" y="180453"/>
                  </a:lnTo>
                  <a:lnTo>
                    <a:pt x="1579" y="189364"/>
                  </a:lnTo>
                  <a:lnTo>
                    <a:pt x="0" y="198786"/>
                  </a:lnTo>
                  <a:lnTo>
                    <a:pt x="376" y="208563"/>
                  </a:lnTo>
                  <a:lnTo>
                    <a:pt x="2488" y="218575"/>
                  </a:lnTo>
                  <a:lnTo>
                    <a:pt x="6158" y="228416"/>
                  </a:lnTo>
                  <a:lnTo>
                    <a:pt x="11354" y="237418"/>
                  </a:lnTo>
                  <a:lnTo>
                    <a:pt x="17913" y="245272"/>
                  </a:lnTo>
                  <a:lnTo>
                    <a:pt x="25415" y="251528"/>
                  </a:lnTo>
                  <a:lnTo>
                    <a:pt x="33288" y="255450"/>
                  </a:lnTo>
                  <a:lnTo>
                    <a:pt x="41168" y="256856"/>
                  </a:lnTo>
                  <a:lnTo>
                    <a:pt x="48746" y="255868"/>
                  </a:lnTo>
                  <a:lnTo>
                    <a:pt x="55682" y="252629"/>
                  </a:lnTo>
                  <a:lnTo>
                    <a:pt x="61868" y="247455"/>
                  </a:lnTo>
                  <a:lnTo>
                    <a:pt x="67530" y="240747"/>
                  </a:lnTo>
                  <a:lnTo>
                    <a:pt x="73107" y="232891"/>
                  </a:lnTo>
                  <a:lnTo>
                    <a:pt x="78861" y="224202"/>
                  </a:lnTo>
                  <a:lnTo>
                    <a:pt x="84712" y="214761"/>
                  </a:lnTo>
                  <a:lnTo>
                    <a:pt x="90341" y="204440"/>
                  </a:lnTo>
                  <a:lnTo>
                    <a:pt x="95573" y="193236"/>
                  </a:lnTo>
                  <a:lnTo>
                    <a:pt x="100392" y="181270"/>
                  </a:lnTo>
                  <a:lnTo>
                    <a:pt x="104855" y="168706"/>
                  </a:lnTo>
                  <a:lnTo>
                    <a:pt x="109035" y="155692"/>
                  </a:lnTo>
                  <a:lnTo>
                    <a:pt x="112842" y="142189"/>
                  </a:lnTo>
                  <a:lnTo>
                    <a:pt x="116027" y="127986"/>
                  </a:lnTo>
                  <a:lnTo>
                    <a:pt x="118503" y="113027"/>
                  </a:lnTo>
                  <a:lnTo>
                    <a:pt x="120337" y="97558"/>
                  </a:lnTo>
                  <a:lnTo>
                    <a:pt x="121651" y="82020"/>
                  </a:lnTo>
                  <a:lnTo>
                    <a:pt x="122567" y="66684"/>
                  </a:lnTo>
                  <a:lnTo>
                    <a:pt x="123031" y="51793"/>
                  </a:lnTo>
                  <a:lnTo>
                    <a:pt x="122819" y="37640"/>
                  </a:lnTo>
                  <a:lnTo>
                    <a:pt x="121857" y="24330"/>
                  </a:lnTo>
                  <a:lnTo>
                    <a:pt x="120036" y="12602"/>
                  </a:lnTo>
                  <a:lnTo>
                    <a:pt x="116436" y="4062"/>
                  </a:lnTo>
                  <a:lnTo>
                    <a:pt x="111145" y="0"/>
                  </a:lnTo>
                  <a:lnTo>
                    <a:pt x="106183" y="940"/>
                  </a:lnTo>
                  <a:lnTo>
                    <a:pt x="102271" y="6326"/>
                  </a:lnTo>
                  <a:lnTo>
                    <a:pt x="99230" y="14895"/>
                  </a:lnTo>
                  <a:lnTo>
                    <a:pt x="96548" y="25131"/>
                  </a:lnTo>
                  <a:lnTo>
                    <a:pt x="93889" y="36039"/>
                  </a:lnTo>
                  <a:lnTo>
                    <a:pt x="91438" y="47287"/>
                  </a:lnTo>
                  <a:lnTo>
                    <a:pt x="89776" y="58977"/>
                  </a:lnTo>
                  <a:lnTo>
                    <a:pt x="89174" y="71176"/>
                  </a:lnTo>
                  <a:lnTo>
                    <a:pt x="89431" y="83845"/>
                  </a:lnTo>
                  <a:lnTo>
                    <a:pt x="90069" y="96898"/>
                  </a:lnTo>
                  <a:lnTo>
                    <a:pt x="90767" y="110244"/>
                  </a:lnTo>
                  <a:lnTo>
                    <a:pt x="91709" y="123802"/>
                  </a:lnTo>
                  <a:lnTo>
                    <a:pt x="93473" y="137512"/>
                  </a:lnTo>
                  <a:lnTo>
                    <a:pt x="96321" y="151322"/>
                  </a:lnTo>
                  <a:lnTo>
                    <a:pt x="100047" y="165037"/>
                  </a:lnTo>
                  <a:lnTo>
                    <a:pt x="104166" y="178325"/>
                  </a:lnTo>
                  <a:lnTo>
                    <a:pt x="108344" y="191032"/>
                  </a:lnTo>
                  <a:lnTo>
                    <a:pt x="112480" y="202922"/>
                  </a:lnTo>
                  <a:lnTo>
                    <a:pt x="117130" y="214861"/>
                  </a:lnTo>
                  <a:lnTo>
                    <a:pt x="123813" y="229013"/>
                  </a:lnTo>
                  <a:lnTo>
                    <a:pt x="135076" y="249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65630" y="241175"/>
              <a:ext cx="177480" cy="230090"/>
            </a:xfrm>
            <a:custGeom>
              <a:avLst/>
              <a:gdLst/>
              <a:ahLst/>
              <a:cxnLst/>
              <a:rect l="0" t="0" r="0" b="0"/>
              <a:pathLst>
                <a:path w="177480" h="230090">
                  <a:moveTo>
                    <a:pt x="93250" y="158907"/>
                  </a:moveTo>
                  <a:lnTo>
                    <a:pt x="90182" y="150240"/>
                  </a:lnTo>
                  <a:lnTo>
                    <a:pt x="86120" y="143174"/>
                  </a:lnTo>
                  <a:lnTo>
                    <a:pt x="80627" y="137077"/>
                  </a:lnTo>
                  <a:lnTo>
                    <a:pt x="73868" y="132022"/>
                  </a:lnTo>
                  <a:lnTo>
                    <a:pt x="66070" y="128456"/>
                  </a:lnTo>
                  <a:lnTo>
                    <a:pt x="57477" y="126513"/>
                  </a:lnTo>
                  <a:lnTo>
                    <a:pt x="48465" y="126343"/>
                  </a:lnTo>
                  <a:lnTo>
                    <a:pt x="39508" y="128273"/>
                  </a:lnTo>
                  <a:lnTo>
                    <a:pt x="30866" y="132276"/>
                  </a:lnTo>
                  <a:lnTo>
                    <a:pt x="22761" y="138047"/>
                  </a:lnTo>
                  <a:lnTo>
                    <a:pt x="15465" y="145200"/>
                  </a:lnTo>
                  <a:lnTo>
                    <a:pt x="9053" y="153377"/>
                  </a:lnTo>
                  <a:lnTo>
                    <a:pt x="3916" y="162288"/>
                  </a:lnTo>
                  <a:lnTo>
                    <a:pt x="820" y="171714"/>
                  </a:lnTo>
                  <a:lnTo>
                    <a:pt x="0" y="181490"/>
                  </a:lnTo>
                  <a:lnTo>
                    <a:pt x="1228" y="191341"/>
                  </a:lnTo>
                  <a:lnTo>
                    <a:pt x="4104" y="200882"/>
                  </a:lnTo>
                  <a:lnTo>
                    <a:pt x="8225" y="209916"/>
                  </a:lnTo>
                  <a:lnTo>
                    <a:pt x="13412" y="217949"/>
                  </a:lnTo>
                  <a:lnTo>
                    <a:pt x="19708" y="224134"/>
                  </a:lnTo>
                  <a:lnTo>
                    <a:pt x="27050" y="228174"/>
                  </a:lnTo>
                  <a:lnTo>
                    <a:pt x="35266" y="230089"/>
                  </a:lnTo>
                  <a:lnTo>
                    <a:pt x="44158" y="229945"/>
                  </a:lnTo>
                  <a:lnTo>
                    <a:pt x="53540" y="227993"/>
                  </a:lnTo>
                  <a:lnTo>
                    <a:pt x="62941" y="224431"/>
                  </a:lnTo>
                  <a:lnTo>
                    <a:pt x="71640" y="219309"/>
                  </a:lnTo>
                  <a:lnTo>
                    <a:pt x="79302" y="212785"/>
                  </a:lnTo>
                  <a:lnTo>
                    <a:pt x="85936" y="204797"/>
                  </a:lnTo>
                  <a:lnTo>
                    <a:pt x="91708" y="195002"/>
                  </a:lnTo>
                  <a:lnTo>
                    <a:pt x="96815" y="183377"/>
                  </a:lnTo>
                  <a:lnTo>
                    <a:pt x="101434" y="170333"/>
                  </a:lnTo>
                  <a:lnTo>
                    <a:pt x="105704" y="156514"/>
                  </a:lnTo>
                  <a:lnTo>
                    <a:pt x="109727" y="142369"/>
                  </a:lnTo>
                  <a:lnTo>
                    <a:pt x="113414" y="128128"/>
                  </a:lnTo>
                  <a:lnTo>
                    <a:pt x="116512" y="113887"/>
                  </a:lnTo>
                  <a:lnTo>
                    <a:pt x="118927" y="99680"/>
                  </a:lnTo>
                  <a:lnTo>
                    <a:pt x="120717" y="85514"/>
                  </a:lnTo>
                  <a:lnTo>
                    <a:pt x="122001" y="71382"/>
                  </a:lnTo>
                  <a:lnTo>
                    <a:pt x="122897" y="57282"/>
                  </a:lnTo>
                  <a:lnTo>
                    <a:pt x="123348" y="43370"/>
                  </a:lnTo>
                  <a:lnTo>
                    <a:pt x="123126" y="29948"/>
                  </a:lnTo>
                  <a:lnTo>
                    <a:pt x="122151" y="17172"/>
                  </a:lnTo>
                  <a:lnTo>
                    <a:pt x="120087" y="6123"/>
                  </a:lnTo>
                  <a:lnTo>
                    <a:pt x="116673" y="0"/>
                  </a:lnTo>
                  <a:lnTo>
                    <a:pt x="112916" y="406"/>
                  </a:lnTo>
                  <a:lnTo>
                    <a:pt x="109949" y="5392"/>
                  </a:lnTo>
                  <a:lnTo>
                    <a:pt x="107885" y="13359"/>
                  </a:lnTo>
                  <a:lnTo>
                    <a:pt x="106501" y="23315"/>
                  </a:lnTo>
                  <a:lnTo>
                    <a:pt x="105589" y="34615"/>
                  </a:lnTo>
                  <a:lnTo>
                    <a:pt x="105155" y="46986"/>
                  </a:lnTo>
                  <a:lnTo>
                    <a:pt x="105401" y="60440"/>
                  </a:lnTo>
                  <a:lnTo>
                    <a:pt x="106388" y="74897"/>
                  </a:lnTo>
                  <a:lnTo>
                    <a:pt x="108036" y="89864"/>
                  </a:lnTo>
                  <a:lnTo>
                    <a:pt x="110215" y="104534"/>
                  </a:lnTo>
                  <a:lnTo>
                    <a:pt x="112793" y="118476"/>
                  </a:lnTo>
                  <a:lnTo>
                    <a:pt x="115658" y="131617"/>
                  </a:lnTo>
                  <a:lnTo>
                    <a:pt x="118728" y="144057"/>
                  </a:lnTo>
                  <a:lnTo>
                    <a:pt x="121949" y="155939"/>
                  </a:lnTo>
                  <a:lnTo>
                    <a:pt x="125601" y="167242"/>
                  </a:lnTo>
                  <a:lnTo>
                    <a:pt x="130272" y="177775"/>
                  </a:lnTo>
                  <a:lnTo>
                    <a:pt x="136188" y="187486"/>
                  </a:lnTo>
                  <a:lnTo>
                    <a:pt x="143000" y="196173"/>
                  </a:lnTo>
                  <a:lnTo>
                    <a:pt x="150732" y="204258"/>
                  </a:lnTo>
                  <a:lnTo>
                    <a:pt x="161185" y="212450"/>
                  </a:lnTo>
                  <a:lnTo>
                    <a:pt x="177479" y="222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69450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69450" y="42113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79192" y="135805"/>
              <a:ext cx="295669" cy="388814"/>
            </a:xfrm>
            <a:custGeom>
              <a:avLst/>
              <a:gdLst/>
              <a:ahLst/>
              <a:cxnLst/>
              <a:rect l="0" t="0" r="0" b="0"/>
              <a:pathLst>
                <a:path w="295669" h="388814">
                  <a:moveTo>
                    <a:pt x="64041" y="11593"/>
                  </a:moveTo>
                  <a:lnTo>
                    <a:pt x="58173" y="17595"/>
                  </a:lnTo>
                  <a:lnTo>
                    <a:pt x="52609" y="24440"/>
                  </a:lnTo>
                  <a:lnTo>
                    <a:pt x="46815" y="32828"/>
                  </a:lnTo>
                  <a:lnTo>
                    <a:pt x="40907" y="42455"/>
                  </a:lnTo>
                  <a:lnTo>
                    <a:pt x="35225" y="52769"/>
                  </a:lnTo>
                  <a:lnTo>
                    <a:pt x="29972" y="63304"/>
                  </a:lnTo>
                  <a:lnTo>
                    <a:pt x="25919" y="71301"/>
                  </a:lnTo>
                  <a:lnTo>
                    <a:pt x="24059" y="73550"/>
                  </a:lnTo>
                  <a:lnTo>
                    <a:pt x="24142" y="71144"/>
                  </a:lnTo>
                  <a:lnTo>
                    <a:pt x="25702" y="65882"/>
                  </a:lnTo>
                  <a:lnTo>
                    <a:pt x="28548" y="59215"/>
                  </a:lnTo>
                  <a:lnTo>
                    <a:pt x="32492" y="51985"/>
                  </a:lnTo>
                  <a:lnTo>
                    <a:pt x="37310" y="44597"/>
                  </a:lnTo>
                  <a:lnTo>
                    <a:pt x="42785" y="37217"/>
                  </a:lnTo>
                  <a:lnTo>
                    <a:pt x="48742" y="29906"/>
                  </a:lnTo>
                  <a:lnTo>
                    <a:pt x="55204" y="22833"/>
                  </a:lnTo>
                  <a:lnTo>
                    <a:pt x="62375" y="16298"/>
                  </a:lnTo>
                  <a:lnTo>
                    <a:pt x="70313" y="10425"/>
                  </a:lnTo>
                  <a:lnTo>
                    <a:pt x="78932" y="5496"/>
                  </a:lnTo>
                  <a:lnTo>
                    <a:pt x="88095" y="2015"/>
                  </a:lnTo>
                  <a:lnTo>
                    <a:pt x="97664" y="129"/>
                  </a:lnTo>
                  <a:lnTo>
                    <a:pt x="107361" y="0"/>
                  </a:lnTo>
                  <a:lnTo>
                    <a:pt x="116791" y="1957"/>
                  </a:lnTo>
                  <a:lnTo>
                    <a:pt x="125756" y="5979"/>
                  </a:lnTo>
                  <a:lnTo>
                    <a:pt x="134080" y="11764"/>
                  </a:lnTo>
                  <a:lnTo>
                    <a:pt x="141524" y="18925"/>
                  </a:lnTo>
                  <a:lnTo>
                    <a:pt x="148050" y="27113"/>
                  </a:lnTo>
                  <a:lnTo>
                    <a:pt x="153772" y="36201"/>
                  </a:lnTo>
                  <a:lnTo>
                    <a:pt x="158858" y="46277"/>
                  </a:lnTo>
                  <a:lnTo>
                    <a:pt x="163468" y="57313"/>
                  </a:lnTo>
                  <a:lnTo>
                    <a:pt x="167736" y="69164"/>
                  </a:lnTo>
                  <a:lnTo>
                    <a:pt x="171764" y="81651"/>
                  </a:lnTo>
                  <a:lnTo>
                    <a:pt x="175616" y="94613"/>
                  </a:lnTo>
                  <a:lnTo>
                    <a:pt x="179017" y="108080"/>
                  </a:lnTo>
                  <a:lnTo>
                    <a:pt x="181389" y="122260"/>
                  </a:lnTo>
                  <a:lnTo>
                    <a:pt x="182504" y="137208"/>
                  </a:lnTo>
                  <a:lnTo>
                    <a:pt x="182607" y="152840"/>
                  </a:lnTo>
                  <a:lnTo>
                    <a:pt x="182220" y="169018"/>
                  </a:lnTo>
                  <a:lnTo>
                    <a:pt x="181692" y="185603"/>
                  </a:lnTo>
                  <a:lnTo>
                    <a:pt x="180867" y="202317"/>
                  </a:lnTo>
                  <a:lnTo>
                    <a:pt x="179182" y="218764"/>
                  </a:lnTo>
                  <a:lnTo>
                    <a:pt x="176382" y="234752"/>
                  </a:lnTo>
                  <a:lnTo>
                    <a:pt x="172519" y="250267"/>
                  </a:lnTo>
                  <a:lnTo>
                    <a:pt x="167776" y="265378"/>
                  </a:lnTo>
                  <a:lnTo>
                    <a:pt x="162360" y="280171"/>
                  </a:lnTo>
                  <a:lnTo>
                    <a:pt x="156453" y="294565"/>
                  </a:lnTo>
                  <a:lnTo>
                    <a:pt x="150195" y="308318"/>
                  </a:lnTo>
                  <a:lnTo>
                    <a:pt x="143693" y="321345"/>
                  </a:lnTo>
                  <a:lnTo>
                    <a:pt x="137025" y="333553"/>
                  </a:lnTo>
                  <a:lnTo>
                    <a:pt x="130242" y="344759"/>
                  </a:lnTo>
                  <a:lnTo>
                    <a:pt x="123373" y="354959"/>
                  </a:lnTo>
                  <a:lnTo>
                    <a:pt x="116114" y="364131"/>
                  </a:lnTo>
                  <a:lnTo>
                    <a:pt x="107869" y="372154"/>
                  </a:lnTo>
                  <a:lnTo>
                    <a:pt x="98396" y="379058"/>
                  </a:lnTo>
                  <a:lnTo>
                    <a:pt x="87931" y="384525"/>
                  </a:lnTo>
                  <a:lnTo>
                    <a:pt x="76988" y="387843"/>
                  </a:lnTo>
                  <a:lnTo>
                    <a:pt x="65929" y="388813"/>
                  </a:lnTo>
                  <a:lnTo>
                    <a:pt x="55082" y="387684"/>
                  </a:lnTo>
                  <a:lnTo>
                    <a:pt x="44805" y="384876"/>
                  </a:lnTo>
                  <a:lnTo>
                    <a:pt x="35235" y="380795"/>
                  </a:lnTo>
                  <a:lnTo>
                    <a:pt x="26489" y="375465"/>
                  </a:lnTo>
                  <a:lnTo>
                    <a:pt x="18753" y="368540"/>
                  </a:lnTo>
                  <a:lnTo>
                    <a:pt x="12038" y="359963"/>
                  </a:lnTo>
                  <a:lnTo>
                    <a:pt x="6526" y="350103"/>
                  </a:lnTo>
                  <a:lnTo>
                    <a:pt x="2646" y="339569"/>
                  </a:lnTo>
                  <a:lnTo>
                    <a:pt x="485" y="328783"/>
                  </a:lnTo>
                  <a:lnTo>
                    <a:pt x="0" y="318119"/>
                  </a:lnTo>
                  <a:lnTo>
                    <a:pt x="1186" y="307965"/>
                  </a:lnTo>
                  <a:lnTo>
                    <a:pt x="3886" y="298487"/>
                  </a:lnTo>
                  <a:lnTo>
                    <a:pt x="8308" y="290142"/>
                  </a:lnTo>
                  <a:lnTo>
                    <a:pt x="15081" y="283739"/>
                  </a:lnTo>
                  <a:lnTo>
                    <a:pt x="24334" y="279545"/>
                  </a:lnTo>
                  <a:lnTo>
                    <a:pt x="35445" y="277356"/>
                  </a:lnTo>
                  <a:lnTo>
                    <a:pt x="47350" y="276783"/>
                  </a:lnTo>
                  <a:lnTo>
                    <a:pt x="59353" y="277435"/>
                  </a:lnTo>
                  <a:lnTo>
                    <a:pt x="71154" y="279140"/>
                  </a:lnTo>
                  <a:lnTo>
                    <a:pt x="82677" y="281945"/>
                  </a:lnTo>
                  <a:lnTo>
                    <a:pt x="93937" y="285790"/>
                  </a:lnTo>
                  <a:lnTo>
                    <a:pt x="104819" y="290504"/>
                  </a:lnTo>
                  <a:lnTo>
                    <a:pt x="115069" y="295892"/>
                  </a:lnTo>
                  <a:lnTo>
                    <a:pt x="124603" y="301773"/>
                  </a:lnTo>
                  <a:lnTo>
                    <a:pt x="133652" y="307840"/>
                  </a:lnTo>
                  <a:lnTo>
                    <a:pt x="142651" y="313680"/>
                  </a:lnTo>
                  <a:lnTo>
                    <a:pt x="151857" y="319090"/>
                  </a:lnTo>
                  <a:lnTo>
                    <a:pt x="161346" y="324214"/>
                  </a:lnTo>
                  <a:lnTo>
                    <a:pt x="171103" y="329422"/>
                  </a:lnTo>
                  <a:lnTo>
                    <a:pt x="181082" y="334924"/>
                  </a:lnTo>
                  <a:lnTo>
                    <a:pt x="191395" y="340604"/>
                  </a:lnTo>
                  <a:lnTo>
                    <a:pt x="202303" y="346118"/>
                  </a:lnTo>
                  <a:lnTo>
                    <a:pt x="213896" y="351269"/>
                  </a:lnTo>
                  <a:lnTo>
                    <a:pt x="226084" y="355878"/>
                  </a:lnTo>
                  <a:lnTo>
                    <a:pt x="240191" y="360159"/>
                  </a:lnTo>
                  <a:lnTo>
                    <a:pt x="260814" y="364488"/>
                  </a:lnTo>
                  <a:lnTo>
                    <a:pt x="295668" y="369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33148" y="347440"/>
              <a:ext cx="150972" cy="162389"/>
            </a:xfrm>
            <a:custGeom>
              <a:avLst/>
              <a:gdLst/>
              <a:ahLst/>
              <a:cxnLst/>
              <a:rect l="0" t="0" r="0" b="0"/>
              <a:pathLst>
                <a:path w="150972" h="162389">
                  <a:moveTo>
                    <a:pt x="110209" y="0"/>
                  </a:moveTo>
                  <a:lnTo>
                    <a:pt x="98474" y="134"/>
                  </a:lnTo>
                  <a:lnTo>
                    <a:pt x="87346" y="1414"/>
                  </a:lnTo>
                  <a:lnTo>
                    <a:pt x="75756" y="4008"/>
                  </a:lnTo>
                  <a:lnTo>
                    <a:pt x="63940" y="7727"/>
                  </a:lnTo>
                  <a:lnTo>
                    <a:pt x="52577" y="12360"/>
                  </a:lnTo>
                  <a:lnTo>
                    <a:pt x="42032" y="17702"/>
                  </a:lnTo>
                  <a:lnTo>
                    <a:pt x="32504" y="23895"/>
                  </a:lnTo>
                  <a:lnTo>
                    <a:pt x="24180" y="31406"/>
                  </a:lnTo>
                  <a:lnTo>
                    <a:pt x="17035" y="40383"/>
                  </a:lnTo>
                  <a:lnTo>
                    <a:pt x="11051" y="50682"/>
                  </a:lnTo>
                  <a:lnTo>
                    <a:pt x="6315" y="62044"/>
                  </a:lnTo>
                  <a:lnTo>
                    <a:pt x="2763" y="74197"/>
                  </a:lnTo>
                  <a:lnTo>
                    <a:pt x="527" y="86595"/>
                  </a:lnTo>
                  <a:lnTo>
                    <a:pt x="0" y="98450"/>
                  </a:lnTo>
                  <a:lnTo>
                    <a:pt x="1243" y="109380"/>
                  </a:lnTo>
                  <a:lnTo>
                    <a:pt x="4196" y="119361"/>
                  </a:lnTo>
                  <a:lnTo>
                    <a:pt x="8845" y="128533"/>
                  </a:lnTo>
                  <a:lnTo>
                    <a:pt x="15014" y="137066"/>
                  </a:lnTo>
                  <a:lnTo>
                    <a:pt x="22578" y="144798"/>
                  </a:lnTo>
                  <a:lnTo>
                    <a:pt x="31550" y="151248"/>
                  </a:lnTo>
                  <a:lnTo>
                    <a:pt x="41801" y="156252"/>
                  </a:lnTo>
                  <a:lnTo>
                    <a:pt x="52937" y="159783"/>
                  </a:lnTo>
                  <a:lnTo>
                    <a:pt x="64403" y="161787"/>
                  </a:lnTo>
                  <a:lnTo>
                    <a:pt x="75849" y="162388"/>
                  </a:lnTo>
                  <a:lnTo>
                    <a:pt x="86974" y="161674"/>
                  </a:lnTo>
                  <a:lnTo>
                    <a:pt x="97444" y="159608"/>
                  </a:lnTo>
                  <a:lnTo>
                    <a:pt x="107152" y="156286"/>
                  </a:lnTo>
                  <a:lnTo>
                    <a:pt x="116162" y="151600"/>
                  </a:lnTo>
                  <a:lnTo>
                    <a:pt x="124608" y="145173"/>
                  </a:lnTo>
                  <a:lnTo>
                    <a:pt x="132615" y="136964"/>
                  </a:lnTo>
                  <a:lnTo>
                    <a:pt x="139807" y="127366"/>
                  </a:lnTo>
                  <a:lnTo>
                    <a:pt x="145355" y="117014"/>
                  </a:lnTo>
                  <a:lnTo>
                    <a:pt x="148936" y="106351"/>
                  </a:lnTo>
                  <a:lnTo>
                    <a:pt x="150696" y="95600"/>
                  </a:lnTo>
                  <a:lnTo>
                    <a:pt x="150971" y="84856"/>
                  </a:lnTo>
                  <a:lnTo>
                    <a:pt x="150111" y="74160"/>
                  </a:lnTo>
                  <a:lnTo>
                    <a:pt x="148095" y="63843"/>
                  </a:lnTo>
                  <a:lnTo>
                    <a:pt x="144548" y="54513"/>
                  </a:lnTo>
                  <a:lnTo>
                    <a:pt x="139396" y="46426"/>
                  </a:lnTo>
                  <a:lnTo>
                    <a:pt x="133103" y="39654"/>
                  </a:lnTo>
                  <a:lnTo>
                    <a:pt x="125776" y="33595"/>
                  </a:lnTo>
                  <a:lnTo>
                    <a:pt x="115656" y="27718"/>
                  </a:lnTo>
                  <a:lnTo>
                    <a:pt x="9968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18900" y="348445"/>
              <a:ext cx="98019" cy="279938"/>
            </a:xfrm>
            <a:custGeom>
              <a:avLst/>
              <a:gdLst/>
              <a:ahLst/>
              <a:cxnLst/>
              <a:rect l="0" t="0" r="0" b="0"/>
              <a:pathLst>
                <a:path w="98019" h="279938">
                  <a:moveTo>
                    <a:pt x="19214" y="125337"/>
                  </a:moveTo>
                  <a:lnTo>
                    <a:pt x="22080" y="137072"/>
                  </a:lnTo>
                  <a:lnTo>
                    <a:pt x="24223" y="148201"/>
                  </a:lnTo>
                  <a:lnTo>
                    <a:pt x="25831" y="159795"/>
                  </a:lnTo>
                  <a:lnTo>
                    <a:pt x="27183" y="171783"/>
                  </a:lnTo>
                  <a:lnTo>
                    <a:pt x="28681" y="183795"/>
                  </a:lnTo>
                  <a:lnTo>
                    <a:pt x="30527" y="195602"/>
                  </a:lnTo>
                  <a:lnTo>
                    <a:pt x="32594" y="207301"/>
                  </a:lnTo>
                  <a:lnTo>
                    <a:pt x="34526" y="219218"/>
                  </a:lnTo>
                  <a:lnTo>
                    <a:pt x="36127" y="231526"/>
                  </a:lnTo>
                  <a:lnTo>
                    <a:pt x="37523" y="244080"/>
                  </a:lnTo>
                  <a:lnTo>
                    <a:pt x="39067" y="256513"/>
                  </a:lnTo>
                  <a:lnTo>
                    <a:pt x="40935" y="268545"/>
                  </a:lnTo>
                  <a:lnTo>
                    <a:pt x="42362" y="277484"/>
                  </a:lnTo>
                  <a:lnTo>
                    <a:pt x="42578" y="279937"/>
                  </a:lnTo>
                  <a:lnTo>
                    <a:pt x="42239" y="276819"/>
                  </a:lnTo>
                  <a:lnTo>
                    <a:pt x="41617" y="269876"/>
                  </a:lnTo>
                  <a:lnTo>
                    <a:pt x="40562" y="260442"/>
                  </a:lnTo>
                  <a:lnTo>
                    <a:pt x="38986" y="249408"/>
                  </a:lnTo>
                  <a:lnTo>
                    <a:pt x="36920" y="237507"/>
                  </a:lnTo>
                  <a:lnTo>
                    <a:pt x="34451" y="225409"/>
                  </a:lnTo>
                  <a:lnTo>
                    <a:pt x="31673" y="213467"/>
                  </a:lnTo>
                  <a:lnTo>
                    <a:pt x="28671" y="201472"/>
                  </a:lnTo>
                  <a:lnTo>
                    <a:pt x="25510" y="188807"/>
                  </a:lnTo>
                  <a:lnTo>
                    <a:pt x="22237" y="175171"/>
                  </a:lnTo>
                  <a:lnTo>
                    <a:pt x="18888" y="160738"/>
                  </a:lnTo>
                  <a:lnTo>
                    <a:pt x="15486" y="145970"/>
                  </a:lnTo>
                  <a:lnTo>
                    <a:pt x="12053" y="131180"/>
                  </a:lnTo>
                  <a:lnTo>
                    <a:pt x="8765" y="116502"/>
                  </a:lnTo>
                  <a:lnTo>
                    <a:pt x="5936" y="101968"/>
                  </a:lnTo>
                  <a:lnTo>
                    <a:pt x="3702" y="87565"/>
                  </a:lnTo>
                  <a:lnTo>
                    <a:pt x="2032" y="73266"/>
                  </a:lnTo>
                  <a:lnTo>
                    <a:pt x="829" y="59046"/>
                  </a:lnTo>
                  <a:lnTo>
                    <a:pt x="0" y="44900"/>
                  </a:lnTo>
                  <a:lnTo>
                    <a:pt x="105" y="31468"/>
                  </a:lnTo>
                  <a:lnTo>
                    <a:pt x="2296" y="19965"/>
                  </a:lnTo>
                  <a:lnTo>
                    <a:pt x="7031" y="10910"/>
                  </a:lnTo>
                  <a:lnTo>
                    <a:pt x="13975" y="4493"/>
                  </a:lnTo>
                  <a:lnTo>
                    <a:pt x="22388" y="920"/>
                  </a:lnTo>
                  <a:lnTo>
                    <a:pt x="31670" y="0"/>
                  </a:lnTo>
                  <a:lnTo>
                    <a:pt x="41289" y="1279"/>
                  </a:lnTo>
                  <a:lnTo>
                    <a:pt x="50725" y="4246"/>
                  </a:lnTo>
                  <a:lnTo>
                    <a:pt x="59722" y="8458"/>
                  </a:lnTo>
                  <a:lnTo>
                    <a:pt x="68082" y="13720"/>
                  </a:lnTo>
                  <a:lnTo>
                    <a:pt x="75558" y="20074"/>
                  </a:lnTo>
                  <a:lnTo>
                    <a:pt x="82103" y="27462"/>
                  </a:lnTo>
                  <a:lnTo>
                    <a:pt x="87670" y="35880"/>
                  </a:lnTo>
                  <a:lnTo>
                    <a:pt x="92120" y="45441"/>
                  </a:lnTo>
                  <a:lnTo>
                    <a:pt x="95477" y="56090"/>
                  </a:lnTo>
                  <a:lnTo>
                    <a:pt x="97580" y="67326"/>
                  </a:lnTo>
                  <a:lnTo>
                    <a:pt x="98018" y="78329"/>
                  </a:lnTo>
                  <a:lnTo>
                    <a:pt x="96715" y="88646"/>
                  </a:lnTo>
                  <a:lnTo>
                    <a:pt x="93721" y="98029"/>
                  </a:lnTo>
                  <a:lnTo>
                    <a:pt x="89046" y="106259"/>
                  </a:lnTo>
                  <a:lnTo>
                    <a:pt x="82873" y="113343"/>
                  </a:lnTo>
                  <a:lnTo>
                    <a:pt x="75757" y="119305"/>
                  </a:lnTo>
                  <a:lnTo>
                    <a:pt x="67721" y="124666"/>
                  </a:lnTo>
                  <a:lnTo>
                    <a:pt x="56948" y="129898"/>
                  </a:lnTo>
                  <a:lnTo>
                    <a:pt x="40271" y="135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86565" y="115813"/>
              <a:ext cx="30534" cy="368498"/>
            </a:xfrm>
            <a:custGeom>
              <a:avLst/>
              <a:gdLst/>
              <a:ahLst/>
              <a:cxnLst/>
              <a:rect l="0" t="0" r="0" b="0"/>
              <a:pathLst>
                <a:path w="30534" h="368498">
                  <a:moveTo>
                    <a:pt x="9476" y="0"/>
                  </a:moveTo>
                  <a:lnTo>
                    <a:pt x="6609" y="8868"/>
                  </a:lnTo>
                  <a:lnTo>
                    <a:pt x="4468" y="17855"/>
                  </a:lnTo>
                  <a:lnTo>
                    <a:pt x="2865" y="27860"/>
                  </a:lnTo>
                  <a:lnTo>
                    <a:pt x="1684" y="39186"/>
                  </a:lnTo>
                  <a:lnTo>
                    <a:pt x="835" y="52294"/>
                  </a:lnTo>
                  <a:lnTo>
                    <a:pt x="242" y="67259"/>
                  </a:lnTo>
                  <a:lnTo>
                    <a:pt x="0" y="83848"/>
                  </a:lnTo>
                  <a:lnTo>
                    <a:pt x="365" y="101722"/>
                  </a:lnTo>
                  <a:lnTo>
                    <a:pt x="1420" y="120556"/>
                  </a:lnTo>
                  <a:lnTo>
                    <a:pt x="2942" y="140080"/>
                  </a:lnTo>
                  <a:lnTo>
                    <a:pt x="4502" y="160091"/>
                  </a:lnTo>
                  <a:lnTo>
                    <a:pt x="5850" y="180434"/>
                  </a:lnTo>
                  <a:lnTo>
                    <a:pt x="7076" y="200839"/>
                  </a:lnTo>
                  <a:lnTo>
                    <a:pt x="8505" y="220926"/>
                  </a:lnTo>
                  <a:lnTo>
                    <a:pt x="10319" y="240509"/>
                  </a:lnTo>
                  <a:lnTo>
                    <a:pt x="12538" y="259422"/>
                  </a:lnTo>
                  <a:lnTo>
                    <a:pt x="15106" y="277438"/>
                  </a:lnTo>
                  <a:lnTo>
                    <a:pt x="17943" y="294507"/>
                  </a:lnTo>
                  <a:lnTo>
                    <a:pt x="20825" y="310341"/>
                  </a:lnTo>
                  <a:lnTo>
                    <a:pt x="23680" y="325976"/>
                  </a:lnTo>
                  <a:lnTo>
                    <a:pt x="26754" y="343906"/>
                  </a:lnTo>
                  <a:lnTo>
                    <a:pt x="3053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69699" y="273740"/>
              <a:ext cx="242157" cy="1"/>
            </a:xfrm>
            <a:custGeom>
              <a:avLst/>
              <a:gdLst/>
              <a:ahLst/>
              <a:cxnLst/>
              <a:rect l="0" t="0" r="0" b="0"/>
              <a:pathLst>
                <a:path w="242157" h="1">
                  <a:moveTo>
                    <a:pt x="242156" y="0"/>
                  </a:moveTo>
                  <a:lnTo>
                    <a:pt x="230353" y="0"/>
                  </a:lnTo>
                  <a:lnTo>
                    <a:pt x="218584" y="0"/>
                  </a:lnTo>
                  <a:lnTo>
                    <a:pt x="205685" y="0"/>
                  </a:lnTo>
                  <a:lnTo>
                    <a:pt x="191492" y="0"/>
                  </a:lnTo>
                  <a:lnTo>
                    <a:pt x="175867" y="0"/>
                  </a:lnTo>
                  <a:lnTo>
                    <a:pt x="158900" y="0"/>
                  </a:lnTo>
                  <a:lnTo>
                    <a:pt x="141144" y="0"/>
                  </a:lnTo>
                  <a:lnTo>
                    <a:pt x="123472" y="0"/>
                  </a:lnTo>
                  <a:lnTo>
                    <a:pt x="106372" y="0"/>
                  </a:lnTo>
                  <a:lnTo>
                    <a:pt x="89961" y="0"/>
                  </a:lnTo>
                  <a:lnTo>
                    <a:pt x="74176" y="0"/>
                  </a:lnTo>
                  <a:lnTo>
                    <a:pt x="58909" y="0"/>
                  </a:lnTo>
                  <a:lnTo>
                    <a:pt x="44638" y="0"/>
                  </a:lnTo>
                  <a:lnTo>
                    <a:pt x="31041" y="0"/>
                  </a:lnTo>
                  <a:lnTo>
                    <a:pt x="1691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22383" y="38955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53969" y="30532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03538" y="357968"/>
              <a:ext cx="104870" cy="126075"/>
            </a:xfrm>
            <a:custGeom>
              <a:avLst/>
              <a:gdLst/>
              <a:ahLst/>
              <a:cxnLst/>
              <a:rect l="0" t="0" r="0" b="0"/>
              <a:pathLst>
                <a:path w="104870" h="126075">
                  <a:moveTo>
                    <a:pt x="87301" y="0"/>
                  </a:moveTo>
                  <a:lnTo>
                    <a:pt x="78499" y="3001"/>
                  </a:lnTo>
                  <a:lnTo>
                    <a:pt x="70152" y="6424"/>
                  </a:lnTo>
                  <a:lnTo>
                    <a:pt x="61455" y="10620"/>
                  </a:lnTo>
                  <a:lnTo>
                    <a:pt x="52333" y="15520"/>
                  </a:lnTo>
                  <a:lnTo>
                    <a:pt x="42839" y="21001"/>
                  </a:lnTo>
                  <a:lnTo>
                    <a:pt x="33060" y="26941"/>
                  </a:lnTo>
                  <a:lnTo>
                    <a:pt x="23565" y="33548"/>
                  </a:lnTo>
                  <a:lnTo>
                    <a:pt x="15336" y="41343"/>
                  </a:lnTo>
                  <a:lnTo>
                    <a:pt x="8814" y="50509"/>
                  </a:lnTo>
                  <a:lnTo>
                    <a:pt x="4098" y="60766"/>
                  </a:lnTo>
                  <a:lnTo>
                    <a:pt x="1219" y="71568"/>
                  </a:lnTo>
                  <a:lnTo>
                    <a:pt x="0" y="82527"/>
                  </a:lnTo>
                  <a:lnTo>
                    <a:pt x="620" y="93139"/>
                  </a:lnTo>
                  <a:lnTo>
                    <a:pt x="3681" y="102725"/>
                  </a:lnTo>
                  <a:lnTo>
                    <a:pt x="9293" y="111008"/>
                  </a:lnTo>
                  <a:lnTo>
                    <a:pt x="17144" y="117736"/>
                  </a:lnTo>
                  <a:lnTo>
                    <a:pt x="26771" y="122514"/>
                  </a:lnTo>
                  <a:lnTo>
                    <a:pt x="37718" y="125312"/>
                  </a:lnTo>
                  <a:lnTo>
                    <a:pt x="49285" y="126074"/>
                  </a:lnTo>
                  <a:lnTo>
                    <a:pt x="60576" y="124550"/>
                  </a:lnTo>
                  <a:lnTo>
                    <a:pt x="71114" y="120818"/>
                  </a:lnTo>
                  <a:lnTo>
                    <a:pt x="80491" y="115060"/>
                  </a:lnTo>
                  <a:lnTo>
                    <a:pt x="88192" y="107384"/>
                  </a:lnTo>
                  <a:lnTo>
                    <a:pt x="94111" y="98038"/>
                  </a:lnTo>
                  <a:lnTo>
                    <a:pt x="98460" y="87358"/>
                  </a:lnTo>
                  <a:lnTo>
                    <a:pt x="101561" y="75674"/>
                  </a:lnTo>
                  <a:lnTo>
                    <a:pt x="103720" y="63271"/>
                  </a:lnTo>
                  <a:lnTo>
                    <a:pt x="104869" y="50691"/>
                  </a:lnTo>
                  <a:lnTo>
                    <a:pt x="104593" y="38705"/>
                  </a:lnTo>
                  <a:lnTo>
                    <a:pt x="102783" y="27698"/>
                  </a:lnTo>
                  <a:lnTo>
                    <a:pt x="99728" y="18171"/>
                  </a:lnTo>
                  <a:lnTo>
                    <a:pt x="95539" y="10095"/>
                  </a:lnTo>
                  <a:lnTo>
                    <a:pt x="88732" y="3883"/>
                  </a:lnTo>
                  <a:lnTo>
                    <a:pt x="767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11896" y="320652"/>
              <a:ext cx="157928" cy="142602"/>
            </a:xfrm>
            <a:custGeom>
              <a:avLst/>
              <a:gdLst/>
              <a:ahLst/>
              <a:cxnLst/>
              <a:rect l="0" t="0" r="0" b="0"/>
              <a:pathLst>
                <a:path w="157928" h="142602">
                  <a:moveTo>
                    <a:pt x="0" y="37316"/>
                  </a:moveTo>
                  <a:lnTo>
                    <a:pt x="5867" y="46051"/>
                  </a:lnTo>
                  <a:lnTo>
                    <a:pt x="11431" y="53757"/>
                  </a:lnTo>
                  <a:lnTo>
                    <a:pt x="17226" y="61164"/>
                  </a:lnTo>
                  <a:lnTo>
                    <a:pt x="23133" y="68598"/>
                  </a:lnTo>
                  <a:lnTo>
                    <a:pt x="28815" y="76425"/>
                  </a:lnTo>
                  <a:lnTo>
                    <a:pt x="34091" y="84808"/>
                  </a:lnTo>
                  <a:lnTo>
                    <a:pt x="38941" y="93897"/>
                  </a:lnTo>
                  <a:lnTo>
                    <a:pt x="43427" y="103908"/>
                  </a:lnTo>
                  <a:lnTo>
                    <a:pt x="47606" y="114848"/>
                  </a:lnTo>
                  <a:lnTo>
                    <a:pt x="50749" y="125804"/>
                  </a:lnTo>
                  <a:lnTo>
                    <a:pt x="51375" y="133506"/>
                  </a:lnTo>
                  <a:lnTo>
                    <a:pt x="49829" y="135045"/>
                  </a:lnTo>
                  <a:lnTo>
                    <a:pt x="47882" y="131049"/>
                  </a:lnTo>
                  <a:lnTo>
                    <a:pt x="46231" y="123059"/>
                  </a:lnTo>
                  <a:lnTo>
                    <a:pt x="44984" y="112581"/>
                  </a:lnTo>
                  <a:lnTo>
                    <a:pt x="44092" y="100650"/>
                  </a:lnTo>
                  <a:lnTo>
                    <a:pt x="43636" y="88044"/>
                  </a:lnTo>
                  <a:lnTo>
                    <a:pt x="43850" y="75422"/>
                  </a:lnTo>
                  <a:lnTo>
                    <a:pt x="44812" y="63114"/>
                  </a:lnTo>
                  <a:lnTo>
                    <a:pt x="46609" y="51201"/>
                  </a:lnTo>
                  <a:lnTo>
                    <a:pt x="49417" y="39651"/>
                  </a:lnTo>
                  <a:lnTo>
                    <a:pt x="53239" y="28410"/>
                  </a:lnTo>
                  <a:lnTo>
                    <a:pt x="58095" y="18062"/>
                  </a:lnTo>
                  <a:lnTo>
                    <a:pt x="64103" y="9774"/>
                  </a:lnTo>
                  <a:lnTo>
                    <a:pt x="71214" y="4022"/>
                  </a:lnTo>
                  <a:lnTo>
                    <a:pt x="79090" y="805"/>
                  </a:lnTo>
                  <a:lnTo>
                    <a:pt x="87216" y="0"/>
                  </a:lnTo>
                  <a:lnTo>
                    <a:pt x="95269" y="1284"/>
                  </a:lnTo>
                  <a:lnTo>
                    <a:pt x="103132" y="4550"/>
                  </a:lnTo>
                  <a:lnTo>
                    <a:pt x="110792" y="9999"/>
                  </a:lnTo>
                  <a:lnTo>
                    <a:pt x="118273" y="17547"/>
                  </a:lnTo>
                  <a:lnTo>
                    <a:pt x="125449" y="26866"/>
                  </a:lnTo>
                  <a:lnTo>
                    <a:pt x="132049" y="37561"/>
                  </a:lnTo>
                  <a:lnTo>
                    <a:pt x="137968" y="49273"/>
                  </a:lnTo>
                  <a:lnTo>
                    <a:pt x="143097" y="61712"/>
                  </a:lnTo>
                  <a:lnTo>
                    <a:pt x="147244" y="74660"/>
                  </a:lnTo>
                  <a:lnTo>
                    <a:pt x="150402" y="87942"/>
                  </a:lnTo>
                  <a:lnTo>
                    <a:pt x="152715" y="100838"/>
                  </a:lnTo>
                  <a:lnTo>
                    <a:pt x="154608" y="113348"/>
                  </a:lnTo>
                  <a:lnTo>
                    <a:pt x="156251" y="126568"/>
                  </a:lnTo>
                  <a:lnTo>
                    <a:pt x="157927" y="142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01409" y="300718"/>
              <a:ext cx="144506" cy="199671"/>
            </a:xfrm>
            <a:custGeom>
              <a:avLst/>
              <a:gdLst/>
              <a:ahLst/>
              <a:cxnLst/>
              <a:rect l="0" t="0" r="0" b="0"/>
              <a:pathLst>
                <a:path w="144506" h="199671">
                  <a:moveTo>
                    <a:pt x="115813" y="4608"/>
                  </a:moveTo>
                  <a:lnTo>
                    <a:pt x="107011" y="1808"/>
                  </a:lnTo>
                  <a:lnTo>
                    <a:pt x="98665" y="306"/>
                  </a:lnTo>
                  <a:lnTo>
                    <a:pt x="89967" y="0"/>
                  </a:lnTo>
                  <a:lnTo>
                    <a:pt x="80846" y="679"/>
                  </a:lnTo>
                  <a:lnTo>
                    <a:pt x="71351" y="2147"/>
                  </a:lnTo>
                  <a:lnTo>
                    <a:pt x="61563" y="4225"/>
                  </a:lnTo>
                  <a:lnTo>
                    <a:pt x="51723" y="7080"/>
                  </a:lnTo>
                  <a:lnTo>
                    <a:pt x="42197" y="11200"/>
                  </a:lnTo>
                  <a:lnTo>
                    <a:pt x="33177" y="16753"/>
                  </a:lnTo>
                  <a:lnTo>
                    <a:pt x="25157" y="23770"/>
                  </a:lnTo>
                  <a:lnTo>
                    <a:pt x="18980" y="32307"/>
                  </a:lnTo>
                  <a:lnTo>
                    <a:pt x="14957" y="42220"/>
                  </a:lnTo>
                  <a:lnTo>
                    <a:pt x="13391" y="52604"/>
                  </a:lnTo>
                  <a:lnTo>
                    <a:pt x="14836" y="61962"/>
                  </a:lnTo>
                  <a:lnTo>
                    <a:pt x="19287" y="69544"/>
                  </a:lnTo>
                  <a:lnTo>
                    <a:pt x="26155" y="75460"/>
                  </a:lnTo>
                  <a:lnTo>
                    <a:pt x="34575" y="80285"/>
                  </a:lnTo>
                  <a:lnTo>
                    <a:pt x="43895" y="84496"/>
                  </a:lnTo>
                  <a:lnTo>
                    <a:pt x="53723" y="88378"/>
                  </a:lnTo>
                  <a:lnTo>
                    <a:pt x="63839" y="92088"/>
                  </a:lnTo>
                  <a:lnTo>
                    <a:pt x="74119" y="95711"/>
                  </a:lnTo>
                  <a:lnTo>
                    <a:pt x="84495" y="99455"/>
                  </a:lnTo>
                  <a:lnTo>
                    <a:pt x="94928" y="103647"/>
                  </a:lnTo>
                  <a:lnTo>
                    <a:pt x="105388" y="108435"/>
                  </a:lnTo>
                  <a:lnTo>
                    <a:pt x="115532" y="113955"/>
                  </a:lnTo>
                  <a:lnTo>
                    <a:pt x="124738" y="120416"/>
                  </a:lnTo>
                  <a:lnTo>
                    <a:pt x="132731" y="127840"/>
                  </a:lnTo>
                  <a:lnTo>
                    <a:pt x="139078" y="136096"/>
                  </a:lnTo>
                  <a:lnTo>
                    <a:pt x="143063" y="145008"/>
                  </a:lnTo>
                  <a:lnTo>
                    <a:pt x="144505" y="154400"/>
                  </a:lnTo>
                  <a:lnTo>
                    <a:pt x="143372" y="163806"/>
                  </a:lnTo>
                  <a:lnTo>
                    <a:pt x="139504" y="172508"/>
                  </a:lnTo>
                  <a:lnTo>
                    <a:pt x="133083" y="180166"/>
                  </a:lnTo>
                  <a:lnTo>
                    <a:pt x="124384" y="186628"/>
                  </a:lnTo>
                  <a:lnTo>
                    <a:pt x="113590" y="191752"/>
                  </a:lnTo>
                  <a:lnTo>
                    <a:pt x="101005" y="195601"/>
                  </a:lnTo>
                  <a:lnTo>
                    <a:pt x="87169" y="198222"/>
                  </a:lnTo>
                  <a:lnTo>
                    <a:pt x="72745" y="199547"/>
                  </a:lnTo>
                  <a:lnTo>
                    <a:pt x="58176" y="199670"/>
                  </a:lnTo>
                  <a:lnTo>
                    <a:pt x="44262" y="198952"/>
                  </a:lnTo>
                  <a:lnTo>
                    <a:pt x="30884" y="197870"/>
                  </a:lnTo>
                  <a:lnTo>
                    <a:pt x="16875" y="196333"/>
                  </a:lnTo>
                  <a:lnTo>
                    <a:pt x="0" y="194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216345" y="1105377"/>
            <a:ext cx="381472" cy="401523"/>
            <a:chOff x="1216345" y="1105377"/>
            <a:chExt cx="381472" cy="401523"/>
          </a:xfrm>
        </p:grpSpPr>
        <p:sp>
          <p:nvSpPr>
            <p:cNvPr id="40" name="Freeform 39"/>
            <p:cNvSpPr/>
            <p:nvPr/>
          </p:nvSpPr>
          <p:spPr>
            <a:xfrm>
              <a:off x="1358176" y="1210777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4" y="48384"/>
                  </a:lnTo>
                  <a:lnTo>
                    <a:pt x="177" y="62543"/>
                  </a:lnTo>
                  <a:lnTo>
                    <a:pt x="825" y="76728"/>
                  </a:lnTo>
                  <a:lnTo>
                    <a:pt x="2074" y="90896"/>
                  </a:lnTo>
                  <a:lnTo>
                    <a:pt x="3727" y="105036"/>
                  </a:lnTo>
                  <a:lnTo>
                    <a:pt x="5375" y="119150"/>
                  </a:lnTo>
                  <a:lnTo>
                    <a:pt x="6782" y="133237"/>
                  </a:lnTo>
                  <a:lnTo>
                    <a:pt x="8048" y="147140"/>
                  </a:lnTo>
                  <a:lnTo>
                    <a:pt x="9504" y="160556"/>
                  </a:lnTo>
                  <a:lnTo>
                    <a:pt x="11331" y="173350"/>
                  </a:lnTo>
                  <a:lnTo>
                    <a:pt x="13398" y="185298"/>
                  </a:lnTo>
                  <a:lnTo>
                    <a:pt x="15549" y="197282"/>
                  </a:lnTo>
                  <a:lnTo>
                    <a:pt x="17975" y="211471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16345" y="1105377"/>
              <a:ext cx="381472" cy="401523"/>
            </a:xfrm>
            <a:custGeom>
              <a:avLst/>
              <a:gdLst/>
              <a:ahLst/>
              <a:cxnLst/>
              <a:rect l="0" t="0" r="0" b="0"/>
              <a:pathLst>
                <a:path w="381472" h="401523">
                  <a:moveTo>
                    <a:pt x="268173" y="31700"/>
                  </a:moveTo>
                  <a:lnTo>
                    <a:pt x="259371" y="28767"/>
                  </a:lnTo>
                  <a:lnTo>
                    <a:pt x="251025" y="25984"/>
                  </a:lnTo>
                  <a:lnTo>
                    <a:pt x="242326" y="23094"/>
                  </a:lnTo>
                  <a:lnTo>
                    <a:pt x="233205" y="20399"/>
                  </a:lnTo>
                  <a:lnTo>
                    <a:pt x="223710" y="18531"/>
                  </a:lnTo>
                  <a:lnTo>
                    <a:pt x="213913" y="17773"/>
                  </a:lnTo>
                  <a:lnTo>
                    <a:pt x="203727" y="18086"/>
                  </a:lnTo>
                  <a:lnTo>
                    <a:pt x="192904" y="19288"/>
                  </a:lnTo>
                  <a:lnTo>
                    <a:pt x="181369" y="21176"/>
                  </a:lnTo>
                  <a:lnTo>
                    <a:pt x="169352" y="23731"/>
                  </a:lnTo>
                  <a:lnTo>
                    <a:pt x="157287" y="27115"/>
                  </a:lnTo>
                  <a:lnTo>
                    <a:pt x="145425" y="31357"/>
                  </a:lnTo>
                  <a:lnTo>
                    <a:pt x="133681" y="36509"/>
                  </a:lnTo>
                  <a:lnTo>
                    <a:pt x="121730" y="42723"/>
                  </a:lnTo>
                  <a:lnTo>
                    <a:pt x="109397" y="49981"/>
                  </a:lnTo>
                  <a:lnTo>
                    <a:pt x="96826" y="58126"/>
                  </a:lnTo>
                  <a:lnTo>
                    <a:pt x="84380" y="66965"/>
                  </a:lnTo>
                  <a:lnTo>
                    <a:pt x="72274" y="76320"/>
                  </a:lnTo>
                  <a:lnTo>
                    <a:pt x="60872" y="86212"/>
                  </a:lnTo>
                  <a:lnTo>
                    <a:pt x="50748" y="96837"/>
                  </a:lnTo>
                  <a:lnTo>
                    <a:pt x="42086" y="108244"/>
                  </a:lnTo>
                  <a:lnTo>
                    <a:pt x="34593" y="120346"/>
                  </a:lnTo>
                  <a:lnTo>
                    <a:pt x="27704" y="133001"/>
                  </a:lnTo>
                  <a:lnTo>
                    <a:pt x="21035" y="146072"/>
                  </a:lnTo>
                  <a:lnTo>
                    <a:pt x="14722" y="159443"/>
                  </a:lnTo>
                  <a:lnTo>
                    <a:pt x="9307" y="173025"/>
                  </a:lnTo>
                  <a:lnTo>
                    <a:pt x="5038" y="186753"/>
                  </a:lnTo>
                  <a:lnTo>
                    <a:pt x="2018" y="200582"/>
                  </a:lnTo>
                  <a:lnTo>
                    <a:pt x="366" y="214479"/>
                  </a:lnTo>
                  <a:lnTo>
                    <a:pt x="0" y="228423"/>
                  </a:lnTo>
                  <a:lnTo>
                    <a:pt x="703" y="242398"/>
                  </a:lnTo>
                  <a:lnTo>
                    <a:pt x="2231" y="256393"/>
                  </a:lnTo>
                  <a:lnTo>
                    <a:pt x="4369" y="270398"/>
                  </a:lnTo>
                  <a:lnTo>
                    <a:pt x="7106" y="284245"/>
                  </a:lnTo>
                  <a:lnTo>
                    <a:pt x="10621" y="297622"/>
                  </a:lnTo>
                  <a:lnTo>
                    <a:pt x="14948" y="310394"/>
                  </a:lnTo>
                  <a:lnTo>
                    <a:pt x="19990" y="322427"/>
                  </a:lnTo>
                  <a:lnTo>
                    <a:pt x="25598" y="333517"/>
                  </a:lnTo>
                  <a:lnTo>
                    <a:pt x="31636" y="343643"/>
                  </a:lnTo>
                  <a:lnTo>
                    <a:pt x="38148" y="352936"/>
                  </a:lnTo>
                  <a:lnTo>
                    <a:pt x="45351" y="361572"/>
                  </a:lnTo>
                  <a:lnTo>
                    <a:pt x="53318" y="369714"/>
                  </a:lnTo>
                  <a:lnTo>
                    <a:pt x="62295" y="377337"/>
                  </a:lnTo>
                  <a:lnTo>
                    <a:pt x="72764" y="384238"/>
                  </a:lnTo>
                  <a:lnTo>
                    <a:pt x="84845" y="390354"/>
                  </a:lnTo>
                  <a:lnTo>
                    <a:pt x="98196" y="395445"/>
                  </a:lnTo>
                  <a:lnTo>
                    <a:pt x="112221" y="399034"/>
                  </a:lnTo>
                  <a:lnTo>
                    <a:pt x="126500" y="401000"/>
                  </a:lnTo>
                  <a:lnTo>
                    <a:pt x="140661" y="401522"/>
                  </a:lnTo>
                  <a:lnTo>
                    <a:pt x="154316" y="400893"/>
                  </a:lnTo>
                  <a:lnTo>
                    <a:pt x="167310" y="399394"/>
                  </a:lnTo>
                  <a:lnTo>
                    <a:pt x="179679" y="397102"/>
                  </a:lnTo>
                  <a:lnTo>
                    <a:pt x="191533" y="393895"/>
                  </a:lnTo>
                  <a:lnTo>
                    <a:pt x="202989" y="389777"/>
                  </a:lnTo>
                  <a:lnTo>
                    <a:pt x="213991" y="384877"/>
                  </a:lnTo>
                  <a:lnTo>
                    <a:pt x="224314" y="379364"/>
                  </a:lnTo>
                  <a:lnTo>
                    <a:pt x="233894" y="373391"/>
                  </a:lnTo>
                  <a:lnTo>
                    <a:pt x="242973" y="366922"/>
                  </a:lnTo>
                  <a:lnTo>
                    <a:pt x="251991" y="359748"/>
                  </a:lnTo>
                  <a:lnTo>
                    <a:pt x="261204" y="351810"/>
                  </a:lnTo>
                  <a:lnTo>
                    <a:pt x="270528" y="343192"/>
                  </a:lnTo>
                  <a:lnTo>
                    <a:pt x="279642" y="334028"/>
                  </a:lnTo>
                  <a:lnTo>
                    <a:pt x="288367" y="324459"/>
                  </a:lnTo>
                  <a:lnTo>
                    <a:pt x="296683" y="314763"/>
                  </a:lnTo>
                  <a:lnTo>
                    <a:pt x="304648" y="305333"/>
                  </a:lnTo>
                  <a:lnTo>
                    <a:pt x="312338" y="296355"/>
                  </a:lnTo>
                  <a:lnTo>
                    <a:pt x="319824" y="287513"/>
                  </a:lnTo>
                  <a:lnTo>
                    <a:pt x="327164" y="278123"/>
                  </a:lnTo>
                  <a:lnTo>
                    <a:pt x="334402" y="267842"/>
                  </a:lnTo>
                  <a:lnTo>
                    <a:pt x="341569" y="256816"/>
                  </a:lnTo>
                  <a:lnTo>
                    <a:pt x="348688" y="245490"/>
                  </a:lnTo>
                  <a:lnTo>
                    <a:pt x="355765" y="234160"/>
                  </a:lnTo>
                  <a:lnTo>
                    <a:pt x="362483" y="222789"/>
                  </a:lnTo>
                  <a:lnTo>
                    <a:pt x="368236" y="211097"/>
                  </a:lnTo>
                  <a:lnTo>
                    <a:pt x="372769" y="198936"/>
                  </a:lnTo>
                  <a:lnTo>
                    <a:pt x="376150" y="186313"/>
                  </a:lnTo>
                  <a:lnTo>
                    <a:pt x="378585" y="173299"/>
                  </a:lnTo>
                  <a:lnTo>
                    <a:pt x="380293" y="159985"/>
                  </a:lnTo>
                  <a:lnTo>
                    <a:pt x="381307" y="146450"/>
                  </a:lnTo>
                  <a:lnTo>
                    <a:pt x="381471" y="132757"/>
                  </a:lnTo>
                  <a:lnTo>
                    <a:pt x="380762" y="118958"/>
                  </a:lnTo>
                  <a:lnTo>
                    <a:pt x="378964" y="105252"/>
                  </a:lnTo>
                  <a:lnTo>
                    <a:pt x="375623" y="91970"/>
                  </a:lnTo>
                  <a:lnTo>
                    <a:pt x="370629" y="79257"/>
                  </a:lnTo>
                  <a:lnTo>
                    <a:pt x="364173" y="67093"/>
                  </a:lnTo>
                  <a:lnTo>
                    <a:pt x="356552" y="55384"/>
                  </a:lnTo>
                  <a:lnTo>
                    <a:pt x="348052" y="44032"/>
                  </a:lnTo>
                  <a:lnTo>
                    <a:pt x="338753" y="33273"/>
                  </a:lnTo>
                  <a:lnTo>
                    <a:pt x="328534" y="23646"/>
                  </a:lnTo>
                  <a:lnTo>
                    <a:pt x="317407" y="15364"/>
                  </a:lnTo>
                  <a:lnTo>
                    <a:pt x="305665" y="8650"/>
                  </a:lnTo>
                  <a:lnTo>
                    <a:pt x="293784" y="3889"/>
                  </a:lnTo>
                  <a:lnTo>
                    <a:pt x="282042" y="1096"/>
                  </a:lnTo>
                  <a:lnTo>
                    <a:pt x="270208" y="0"/>
                  </a:lnTo>
                  <a:lnTo>
                    <a:pt x="257664" y="237"/>
                  </a:lnTo>
                  <a:lnTo>
                    <a:pt x="244119" y="1464"/>
                  </a:lnTo>
                  <a:lnTo>
                    <a:pt x="229920" y="3402"/>
                  </a:lnTo>
                  <a:lnTo>
                    <a:pt x="215842" y="5839"/>
                  </a:lnTo>
                  <a:lnTo>
                    <a:pt x="202330" y="8622"/>
                  </a:lnTo>
                  <a:lnTo>
                    <a:pt x="189325" y="11641"/>
                  </a:lnTo>
                  <a:lnTo>
                    <a:pt x="176453" y="14821"/>
                  </a:lnTo>
                  <a:lnTo>
                    <a:pt x="163479" y="18105"/>
                  </a:lnTo>
                  <a:lnTo>
                    <a:pt x="150924" y="21305"/>
                  </a:lnTo>
                  <a:lnTo>
                    <a:pt x="138746" y="24414"/>
                  </a:lnTo>
                  <a:lnTo>
                    <a:pt x="125872" y="27705"/>
                  </a:lnTo>
                  <a:lnTo>
                    <a:pt x="110245" y="31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853015" y="1000207"/>
            <a:ext cx="7376771" cy="600125"/>
            <a:chOff x="1853015" y="1000207"/>
            <a:chExt cx="7376771" cy="600125"/>
          </a:xfrm>
        </p:grpSpPr>
        <p:sp>
          <p:nvSpPr>
            <p:cNvPr id="43" name="Freeform 42"/>
            <p:cNvSpPr/>
            <p:nvPr/>
          </p:nvSpPr>
          <p:spPr>
            <a:xfrm>
              <a:off x="1855690" y="1000207"/>
              <a:ext cx="250010" cy="515897"/>
            </a:xfrm>
            <a:custGeom>
              <a:avLst/>
              <a:gdLst/>
              <a:ahLst/>
              <a:cxnLst/>
              <a:rect l="0" t="0" r="0" b="0"/>
              <a:pathLst>
                <a:path w="250010" h="515897">
                  <a:moveTo>
                    <a:pt x="7854" y="515896"/>
                  </a:moveTo>
                  <a:lnTo>
                    <a:pt x="7854" y="504094"/>
                  </a:lnTo>
                  <a:lnTo>
                    <a:pt x="7854" y="492325"/>
                  </a:lnTo>
                  <a:lnTo>
                    <a:pt x="7854" y="479434"/>
                  </a:lnTo>
                  <a:lnTo>
                    <a:pt x="7854" y="465586"/>
                  </a:lnTo>
                  <a:lnTo>
                    <a:pt x="7854" y="451258"/>
                  </a:lnTo>
                  <a:lnTo>
                    <a:pt x="7854" y="436785"/>
                  </a:lnTo>
                  <a:lnTo>
                    <a:pt x="7854" y="422162"/>
                  </a:lnTo>
                  <a:lnTo>
                    <a:pt x="7854" y="407138"/>
                  </a:lnTo>
                  <a:lnTo>
                    <a:pt x="7854" y="391590"/>
                  </a:lnTo>
                  <a:lnTo>
                    <a:pt x="7854" y="375540"/>
                  </a:lnTo>
                  <a:lnTo>
                    <a:pt x="7854" y="359073"/>
                  </a:lnTo>
                  <a:lnTo>
                    <a:pt x="7854" y="342287"/>
                  </a:lnTo>
                  <a:lnTo>
                    <a:pt x="7854" y="325268"/>
                  </a:lnTo>
                  <a:lnTo>
                    <a:pt x="7854" y="308082"/>
                  </a:lnTo>
                  <a:lnTo>
                    <a:pt x="7854" y="290777"/>
                  </a:lnTo>
                  <a:lnTo>
                    <a:pt x="7854" y="273223"/>
                  </a:lnTo>
                  <a:lnTo>
                    <a:pt x="7854" y="255139"/>
                  </a:lnTo>
                  <a:lnTo>
                    <a:pt x="7849" y="236428"/>
                  </a:lnTo>
                  <a:lnTo>
                    <a:pt x="7676" y="217624"/>
                  </a:lnTo>
                  <a:lnTo>
                    <a:pt x="7028" y="199759"/>
                  </a:lnTo>
                  <a:lnTo>
                    <a:pt x="5779" y="183333"/>
                  </a:lnTo>
                  <a:lnTo>
                    <a:pt x="4126" y="168186"/>
                  </a:lnTo>
                  <a:lnTo>
                    <a:pt x="2478" y="153785"/>
                  </a:lnTo>
                  <a:lnTo>
                    <a:pt x="1080" y="139725"/>
                  </a:lnTo>
                  <a:lnTo>
                    <a:pt x="160" y="125788"/>
                  </a:lnTo>
                  <a:lnTo>
                    <a:pt x="0" y="111877"/>
                  </a:lnTo>
                  <a:lnTo>
                    <a:pt x="685" y="97966"/>
                  </a:lnTo>
                  <a:lnTo>
                    <a:pt x="2451" y="84537"/>
                  </a:lnTo>
                  <a:lnTo>
                    <a:pt x="5765" y="72511"/>
                  </a:lnTo>
                  <a:lnTo>
                    <a:pt x="10741" y="62281"/>
                  </a:lnTo>
                  <a:lnTo>
                    <a:pt x="17353" y="53754"/>
                  </a:lnTo>
                  <a:lnTo>
                    <a:pt x="25611" y="46629"/>
                  </a:lnTo>
                  <a:lnTo>
                    <a:pt x="35347" y="40575"/>
                  </a:lnTo>
                  <a:lnTo>
                    <a:pt x="46120" y="35303"/>
                  </a:lnTo>
                  <a:lnTo>
                    <a:pt x="57335" y="30586"/>
                  </a:lnTo>
                  <a:lnTo>
                    <a:pt x="68622" y="26260"/>
                  </a:lnTo>
                  <a:lnTo>
                    <a:pt x="80148" y="22368"/>
                  </a:lnTo>
                  <a:lnTo>
                    <a:pt x="92485" y="19133"/>
                  </a:lnTo>
                  <a:lnTo>
                    <a:pt x="105898" y="16620"/>
                  </a:lnTo>
                  <a:lnTo>
                    <a:pt x="120350" y="14595"/>
                  </a:lnTo>
                  <a:lnTo>
                    <a:pt x="135662" y="12621"/>
                  </a:lnTo>
                  <a:lnTo>
                    <a:pt x="151624" y="10444"/>
                  </a:lnTo>
                  <a:lnTo>
                    <a:pt x="167880" y="8139"/>
                  </a:lnTo>
                  <a:lnTo>
                    <a:pt x="185839" y="5803"/>
                  </a:lnTo>
                  <a:lnTo>
                    <a:pt x="210431" y="3226"/>
                  </a:lnTo>
                  <a:lnTo>
                    <a:pt x="2500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53015" y="1263419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117608" y="3001"/>
                  </a:lnTo>
                  <a:lnTo>
                    <a:pt x="109901" y="6424"/>
                  </a:lnTo>
                  <a:lnTo>
                    <a:pt x="102495" y="10615"/>
                  </a:lnTo>
                  <a:lnTo>
                    <a:pt x="95061" y="15342"/>
                  </a:lnTo>
                  <a:lnTo>
                    <a:pt x="87234" y="20175"/>
                  </a:lnTo>
                  <a:lnTo>
                    <a:pt x="78855" y="24853"/>
                  </a:lnTo>
                  <a:lnTo>
                    <a:pt x="69939" y="29289"/>
                  </a:lnTo>
                  <a:lnTo>
                    <a:pt x="60576" y="33491"/>
                  </a:lnTo>
                  <a:lnTo>
                    <a:pt x="50878" y="37494"/>
                  </a:lnTo>
                  <a:lnTo>
                    <a:pt x="41201" y="41195"/>
                  </a:lnTo>
                  <a:lnTo>
                    <a:pt x="31078" y="44701"/>
                  </a:lnTo>
                  <a:lnTo>
                    <a:pt x="18505" y="4832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53057" y="133711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6" y="14535"/>
                  </a:lnTo>
                  <a:lnTo>
                    <a:pt x="707" y="27165"/>
                  </a:lnTo>
                  <a:lnTo>
                    <a:pt x="1999" y="39075"/>
                  </a:lnTo>
                  <a:lnTo>
                    <a:pt x="3686" y="50729"/>
                  </a:lnTo>
                  <a:lnTo>
                    <a:pt x="5354" y="62570"/>
                  </a:lnTo>
                  <a:lnTo>
                    <a:pt x="6772" y="74801"/>
                  </a:lnTo>
                  <a:lnTo>
                    <a:pt x="8074" y="87227"/>
                  </a:lnTo>
                  <a:lnTo>
                    <a:pt x="9907" y="100780"/>
                  </a:lnTo>
                  <a:lnTo>
                    <a:pt x="13545" y="118889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74114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58342" y="1309046"/>
              <a:ext cx="126342" cy="143887"/>
            </a:xfrm>
            <a:custGeom>
              <a:avLst/>
              <a:gdLst/>
              <a:ahLst/>
              <a:cxnLst/>
              <a:rect l="0" t="0" r="0" b="0"/>
              <a:pathLst>
                <a:path w="126342" h="143887">
                  <a:moveTo>
                    <a:pt x="0" y="59658"/>
                  </a:moveTo>
                  <a:lnTo>
                    <a:pt x="67" y="71326"/>
                  </a:lnTo>
                  <a:lnTo>
                    <a:pt x="707" y="81815"/>
                  </a:lnTo>
                  <a:lnTo>
                    <a:pt x="1999" y="92121"/>
                  </a:lnTo>
                  <a:lnTo>
                    <a:pt x="3686" y="102596"/>
                  </a:lnTo>
                  <a:lnTo>
                    <a:pt x="5354" y="113588"/>
                  </a:lnTo>
                  <a:lnTo>
                    <a:pt x="6770" y="125128"/>
                  </a:lnTo>
                  <a:lnTo>
                    <a:pt x="7964" y="133594"/>
                  </a:lnTo>
                  <a:lnTo>
                    <a:pt x="8955" y="134730"/>
                  </a:lnTo>
                  <a:lnTo>
                    <a:pt x="9610" y="130276"/>
                  </a:lnTo>
                  <a:lnTo>
                    <a:pt x="9996" y="122294"/>
                  </a:lnTo>
                  <a:lnTo>
                    <a:pt x="10217" y="112119"/>
                  </a:lnTo>
                  <a:lnTo>
                    <a:pt x="10343" y="100568"/>
                  </a:lnTo>
                  <a:lnTo>
                    <a:pt x="10416" y="88144"/>
                  </a:lnTo>
                  <a:lnTo>
                    <a:pt x="10459" y="75161"/>
                  </a:lnTo>
                  <a:lnTo>
                    <a:pt x="10494" y="61824"/>
                  </a:lnTo>
                  <a:lnTo>
                    <a:pt x="10855" y="48588"/>
                  </a:lnTo>
                  <a:lnTo>
                    <a:pt x="12162" y="36148"/>
                  </a:lnTo>
                  <a:lnTo>
                    <a:pt x="14679" y="24830"/>
                  </a:lnTo>
                  <a:lnTo>
                    <a:pt x="18507" y="15094"/>
                  </a:lnTo>
                  <a:lnTo>
                    <a:pt x="23751" y="7682"/>
                  </a:lnTo>
                  <a:lnTo>
                    <a:pt x="30313" y="2779"/>
                  </a:lnTo>
                  <a:lnTo>
                    <a:pt x="37804" y="266"/>
                  </a:lnTo>
                  <a:lnTo>
                    <a:pt x="45662" y="0"/>
                  </a:lnTo>
                  <a:lnTo>
                    <a:pt x="53528" y="1674"/>
                  </a:lnTo>
                  <a:lnTo>
                    <a:pt x="61095" y="5047"/>
                  </a:lnTo>
                  <a:lnTo>
                    <a:pt x="68023" y="10043"/>
                  </a:lnTo>
                  <a:lnTo>
                    <a:pt x="74203" y="16472"/>
                  </a:lnTo>
                  <a:lnTo>
                    <a:pt x="79861" y="24057"/>
                  </a:lnTo>
                  <a:lnTo>
                    <a:pt x="85436" y="32518"/>
                  </a:lnTo>
                  <a:lnTo>
                    <a:pt x="91188" y="41615"/>
                  </a:lnTo>
                  <a:lnTo>
                    <a:pt x="97038" y="51164"/>
                  </a:lnTo>
                  <a:lnTo>
                    <a:pt x="102665" y="61027"/>
                  </a:lnTo>
                  <a:lnTo>
                    <a:pt x="107892" y="71105"/>
                  </a:lnTo>
                  <a:lnTo>
                    <a:pt x="112553" y="81453"/>
                  </a:lnTo>
                  <a:lnTo>
                    <a:pt x="116875" y="93596"/>
                  </a:lnTo>
                  <a:lnTo>
                    <a:pt x="121236" y="111951"/>
                  </a:lnTo>
                  <a:lnTo>
                    <a:pt x="126341" y="143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21814" y="1138137"/>
              <a:ext cx="124875" cy="323344"/>
            </a:xfrm>
            <a:custGeom>
              <a:avLst/>
              <a:gdLst/>
              <a:ahLst/>
              <a:cxnLst/>
              <a:rect l="0" t="0" r="0" b="0"/>
              <a:pathLst>
                <a:path w="124875" h="323344">
                  <a:moveTo>
                    <a:pt x="89212" y="272681"/>
                  </a:moveTo>
                  <a:lnTo>
                    <a:pt x="92078" y="263813"/>
                  </a:lnTo>
                  <a:lnTo>
                    <a:pt x="94220" y="254826"/>
                  </a:lnTo>
                  <a:lnTo>
                    <a:pt x="95809" y="244844"/>
                  </a:lnTo>
                  <a:lnTo>
                    <a:pt x="96472" y="234382"/>
                  </a:lnTo>
                  <a:lnTo>
                    <a:pt x="95375" y="224516"/>
                  </a:lnTo>
                  <a:lnTo>
                    <a:pt x="92208" y="215826"/>
                  </a:lnTo>
                  <a:lnTo>
                    <a:pt x="86974" y="208711"/>
                  </a:lnTo>
                  <a:lnTo>
                    <a:pt x="79720" y="203616"/>
                  </a:lnTo>
                  <a:lnTo>
                    <a:pt x="70701" y="200578"/>
                  </a:lnTo>
                  <a:lnTo>
                    <a:pt x="60597" y="199641"/>
                  </a:lnTo>
                  <a:lnTo>
                    <a:pt x="50372" y="201042"/>
                  </a:lnTo>
                  <a:lnTo>
                    <a:pt x="40584" y="204684"/>
                  </a:lnTo>
                  <a:lnTo>
                    <a:pt x="31559" y="210210"/>
                  </a:lnTo>
                  <a:lnTo>
                    <a:pt x="23571" y="217197"/>
                  </a:lnTo>
                  <a:lnTo>
                    <a:pt x="16649" y="225268"/>
                  </a:lnTo>
                  <a:lnTo>
                    <a:pt x="10813" y="234276"/>
                  </a:lnTo>
                  <a:lnTo>
                    <a:pt x="6176" y="244300"/>
                  </a:lnTo>
                  <a:lnTo>
                    <a:pt x="2690" y="255292"/>
                  </a:lnTo>
                  <a:lnTo>
                    <a:pt x="498" y="266773"/>
                  </a:lnTo>
                  <a:lnTo>
                    <a:pt x="0" y="277948"/>
                  </a:lnTo>
                  <a:lnTo>
                    <a:pt x="1268" y="288384"/>
                  </a:lnTo>
                  <a:lnTo>
                    <a:pt x="4407" y="297848"/>
                  </a:lnTo>
                  <a:lnTo>
                    <a:pt x="9713" y="306133"/>
                  </a:lnTo>
                  <a:lnTo>
                    <a:pt x="17127" y="313245"/>
                  </a:lnTo>
                  <a:lnTo>
                    <a:pt x="26002" y="318869"/>
                  </a:lnTo>
                  <a:lnTo>
                    <a:pt x="35328" y="322299"/>
                  </a:lnTo>
                  <a:lnTo>
                    <a:pt x="44482" y="323343"/>
                  </a:lnTo>
                  <a:lnTo>
                    <a:pt x="53233" y="322096"/>
                  </a:lnTo>
                  <a:lnTo>
                    <a:pt x="61563" y="318677"/>
                  </a:lnTo>
                  <a:lnTo>
                    <a:pt x="69529" y="313377"/>
                  </a:lnTo>
                  <a:lnTo>
                    <a:pt x="77048" y="306584"/>
                  </a:lnTo>
                  <a:lnTo>
                    <a:pt x="83887" y="298671"/>
                  </a:lnTo>
                  <a:lnTo>
                    <a:pt x="89973" y="289943"/>
                  </a:lnTo>
                  <a:lnTo>
                    <a:pt x="95385" y="280476"/>
                  </a:lnTo>
                  <a:lnTo>
                    <a:pt x="100256" y="270137"/>
                  </a:lnTo>
                  <a:lnTo>
                    <a:pt x="104714" y="258916"/>
                  </a:lnTo>
                  <a:lnTo>
                    <a:pt x="108709" y="246770"/>
                  </a:lnTo>
                  <a:lnTo>
                    <a:pt x="112020" y="233553"/>
                  </a:lnTo>
                  <a:lnTo>
                    <a:pt x="114586" y="219286"/>
                  </a:lnTo>
                  <a:lnTo>
                    <a:pt x="116649" y="204128"/>
                  </a:lnTo>
                  <a:lnTo>
                    <a:pt x="118650" y="188276"/>
                  </a:lnTo>
                  <a:lnTo>
                    <a:pt x="120840" y="171908"/>
                  </a:lnTo>
                  <a:lnTo>
                    <a:pt x="122974" y="155172"/>
                  </a:lnTo>
                  <a:lnTo>
                    <a:pt x="124421" y="138178"/>
                  </a:lnTo>
                  <a:lnTo>
                    <a:pt x="124874" y="121005"/>
                  </a:lnTo>
                  <a:lnTo>
                    <a:pt x="124346" y="103711"/>
                  </a:lnTo>
                  <a:lnTo>
                    <a:pt x="122995" y="86333"/>
                  </a:lnTo>
                  <a:lnTo>
                    <a:pt x="121010" y="68909"/>
                  </a:lnTo>
                  <a:lnTo>
                    <a:pt x="118559" y="51784"/>
                  </a:lnTo>
                  <a:lnTo>
                    <a:pt x="115775" y="35584"/>
                  </a:lnTo>
                  <a:lnTo>
                    <a:pt x="112747" y="20618"/>
                  </a:lnTo>
                  <a:lnTo>
                    <a:pt x="109086" y="8280"/>
                  </a:lnTo>
                  <a:lnTo>
                    <a:pt x="104736" y="1134"/>
                  </a:lnTo>
                  <a:lnTo>
                    <a:pt x="100695" y="0"/>
                  </a:lnTo>
                  <a:lnTo>
                    <a:pt x="97427" y="4081"/>
                  </a:lnTo>
                  <a:lnTo>
                    <a:pt x="94964" y="12175"/>
                  </a:lnTo>
                  <a:lnTo>
                    <a:pt x="93182" y="23190"/>
                  </a:lnTo>
                  <a:lnTo>
                    <a:pt x="91925" y="36271"/>
                  </a:lnTo>
                  <a:lnTo>
                    <a:pt x="91053" y="50787"/>
                  </a:lnTo>
                  <a:lnTo>
                    <a:pt x="90456" y="66286"/>
                  </a:lnTo>
                  <a:lnTo>
                    <a:pt x="90049" y="82455"/>
                  </a:lnTo>
                  <a:lnTo>
                    <a:pt x="89778" y="99072"/>
                  </a:lnTo>
                  <a:lnTo>
                    <a:pt x="89766" y="115826"/>
                  </a:lnTo>
                  <a:lnTo>
                    <a:pt x="90289" y="132310"/>
                  </a:lnTo>
                  <a:lnTo>
                    <a:pt x="91459" y="148322"/>
                  </a:lnTo>
                  <a:lnTo>
                    <a:pt x="93229" y="163686"/>
                  </a:lnTo>
                  <a:lnTo>
                    <a:pt x="95488" y="178165"/>
                  </a:lnTo>
                  <a:lnTo>
                    <a:pt x="98119" y="191721"/>
                  </a:lnTo>
                  <a:lnTo>
                    <a:pt x="101020" y="204469"/>
                  </a:lnTo>
                  <a:lnTo>
                    <a:pt x="104114" y="216579"/>
                  </a:lnTo>
                  <a:lnTo>
                    <a:pt x="107336" y="228198"/>
                  </a:lnTo>
                  <a:lnTo>
                    <a:pt x="110493" y="239007"/>
                  </a:lnTo>
                  <a:lnTo>
                    <a:pt x="113568" y="249285"/>
                  </a:lnTo>
                  <a:lnTo>
                    <a:pt x="116830" y="259939"/>
                  </a:lnTo>
                  <a:lnTo>
                    <a:pt x="120797" y="272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21637" y="1042321"/>
              <a:ext cx="147400" cy="368498"/>
            </a:xfrm>
            <a:custGeom>
              <a:avLst/>
              <a:gdLst/>
              <a:ahLst/>
              <a:cxnLst/>
              <a:rect l="0" t="0" r="0" b="0"/>
              <a:pathLst>
                <a:path w="147400" h="36849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72"/>
                  </a:lnTo>
                  <a:lnTo>
                    <a:pt x="177" y="61788"/>
                  </a:lnTo>
                  <a:lnTo>
                    <a:pt x="826" y="78633"/>
                  </a:lnTo>
                  <a:lnTo>
                    <a:pt x="2074" y="95117"/>
                  </a:lnTo>
                  <a:lnTo>
                    <a:pt x="3727" y="111253"/>
                  </a:lnTo>
                  <a:lnTo>
                    <a:pt x="5375" y="127372"/>
                  </a:lnTo>
                  <a:lnTo>
                    <a:pt x="6778" y="143688"/>
                  </a:lnTo>
                  <a:lnTo>
                    <a:pt x="7871" y="160101"/>
                  </a:lnTo>
                  <a:lnTo>
                    <a:pt x="8679" y="176288"/>
                  </a:lnTo>
                  <a:lnTo>
                    <a:pt x="9257" y="192075"/>
                  </a:lnTo>
                  <a:lnTo>
                    <a:pt x="9662" y="207611"/>
                  </a:lnTo>
                  <a:lnTo>
                    <a:pt x="9941" y="223263"/>
                  </a:lnTo>
                  <a:lnTo>
                    <a:pt x="10132" y="239238"/>
                  </a:lnTo>
                  <a:lnTo>
                    <a:pt x="10262" y="255578"/>
                  </a:lnTo>
                  <a:lnTo>
                    <a:pt x="10350" y="272240"/>
                  </a:lnTo>
                  <a:lnTo>
                    <a:pt x="10409" y="289116"/>
                  </a:lnTo>
                  <a:lnTo>
                    <a:pt x="10448" y="304614"/>
                  </a:lnTo>
                  <a:lnTo>
                    <a:pt x="10476" y="314052"/>
                  </a:lnTo>
                  <a:lnTo>
                    <a:pt x="10496" y="314811"/>
                  </a:lnTo>
                  <a:lnTo>
                    <a:pt x="10514" y="309343"/>
                  </a:lnTo>
                  <a:lnTo>
                    <a:pt x="10694" y="299986"/>
                  </a:lnTo>
                  <a:lnTo>
                    <a:pt x="11347" y="288430"/>
                  </a:lnTo>
                  <a:lnTo>
                    <a:pt x="12612" y="275708"/>
                  </a:lnTo>
                  <a:lnTo>
                    <a:pt x="14785" y="262710"/>
                  </a:lnTo>
                  <a:lnTo>
                    <a:pt x="18379" y="250342"/>
                  </a:lnTo>
                  <a:lnTo>
                    <a:pt x="23542" y="239028"/>
                  </a:lnTo>
                  <a:lnTo>
                    <a:pt x="30112" y="229274"/>
                  </a:lnTo>
                  <a:lnTo>
                    <a:pt x="37810" y="221840"/>
                  </a:lnTo>
                  <a:lnTo>
                    <a:pt x="46352" y="216916"/>
                  </a:lnTo>
                  <a:lnTo>
                    <a:pt x="55339" y="214387"/>
                  </a:lnTo>
                  <a:lnTo>
                    <a:pt x="64284" y="214110"/>
                  </a:lnTo>
                  <a:lnTo>
                    <a:pt x="72924" y="215780"/>
                  </a:lnTo>
                  <a:lnTo>
                    <a:pt x="81198" y="219320"/>
                  </a:lnTo>
                  <a:lnTo>
                    <a:pt x="89141" y="224960"/>
                  </a:lnTo>
                  <a:lnTo>
                    <a:pt x="96815" y="232639"/>
                  </a:lnTo>
                  <a:lnTo>
                    <a:pt x="104122" y="242048"/>
                  </a:lnTo>
                  <a:lnTo>
                    <a:pt x="110811" y="252804"/>
                  </a:lnTo>
                  <a:lnTo>
                    <a:pt x="116795" y="264557"/>
                  </a:lnTo>
                  <a:lnTo>
                    <a:pt x="122136" y="277023"/>
                  </a:lnTo>
                  <a:lnTo>
                    <a:pt x="126958" y="289990"/>
                  </a:lnTo>
                  <a:lnTo>
                    <a:pt x="131383" y="303289"/>
                  </a:lnTo>
                  <a:lnTo>
                    <a:pt x="135369" y="316395"/>
                  </a:lnTo>
                  <a:lnTo>
                    <a:pt x="139099" y="329813"/>
                  </a:lnTo>
                  <a:lnTo>
                    <a:pt x="142903" y="345836"/>
                  </a:lnTo>
                  <a:lnTo>
                    <a:pt x="14739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92999" y="1244630"/>
              <a:ext cx="186608" cy="145544"/>
            </a:xfrm>
            <a:custGeom>
              <a:avLst/>
              <a:gdLst/>
              <a:ahLst/>
              <a:cxnLst/>
              <a:rect l="0" t="0" r="0" b="0"/>
              <a:pathLst>
                <a:path w="186608" h="145544">
                  <a:moveTo>
                    <a:pt x="81322" y="103017"/>
                  </a:moveTo>
                  <a:lnTo>
                    <a:pt x="84189" y="94082"/>
                  </a:lnTo>
                  <a:lnTo>
                    <a:pt x="86331" y="84455"/>
                  </a:lnTo>
                  <a:lnTo>
                    <a:pt x="87925" y="73176"/>
                  </a:lnTo>
                  <a:lnTo>
                    <a:pt x="88759" y="60855"/>
                  </a:lnTo>
                  <a:lnTo>
                    <a:pt x="88311" y="48672"/>
                  </a:lnTo>
                  <a:lnTo>
                    <a:pt x="86398" y="37311"/>
                  </a:lnTo>
                  <a:lnTo>
                    <a:pt x="82988" y="27099"/>
                  </a:lnTo>
                  <a:lnTo>
                    <a:pt x="78031" y="18249"/>
                  </a:lnTo>
                  <a:lnTo>
                    <a:pt x="71664" y="10727"/>
                  </a:lnTo>
                  <a:lnTo>
                    <a:pt x="64305" y="4814"/>
                  </a:lnTo>
                  <a:lnTo>
                    <a:pt x="56536" y="1182"/>
                  </a:lnTo>
                  <a:lnTo>
                    <a:pt x="48725" y="0"/>
                  </a:lnTo>
                  <a:lnTo>
                    <a:pt x="41025" y="1153"/>
                  </a:lnTo>
                  <a:lnTo>
                    <a:pt x="33475" y="4509"/>
                  </a:lnTo>
                  <a:lnTo>
                    <a:pt x="26074" y="9770"/>
                  </a:lnTo>
                  <a:lnTo>
                    <a:pt x="19120" y="16707"/>
                  </a:lnTo>
                  <a:lnTo>
                    <a:pt x="13202" y="25250"/>
                  </a:lnTo>
                  <a:lnTo>
                    <a:pt x="8554" y="35213"/>
                  </a:lnTo>
                  <a:lnTo>
                    <a:pt x="5094" y="46325"/>
                  </a:lnTo>
                  <a:lnTo>
                    <a:pt x="2605" y="58306"/>
                  </a:lnTo>
                  <a:lnTo>
                    <a:pt x="865" y="70912"/>
                  </a:lnTo>
                  <a:lnTo>
                    <a:pt x="0" y="83630"/>
                  </a:lnTo>
                  <a:lnTo>
                    <a:pt x="468" y="95709"/>
                  </a:lnTo>
                  <a:lnTo>
                    <a:pt x="2415" y="106788"/>
                  </a:lnTo>
                  <a:lnTo>
                    <a:pt x="5858" y="116700"/>
                  </a:lnTo>
                  <a:lnTo>
                    <a:pt x="10842" y="125294"/>
                  </a:lnTo>
                  <a:lnTo>
                    <a:pt x="17235" y="132622"/>
                  </a:lnTo>
                  <a:lnTo>
                    <a:pt x="24782" y="138561"/>
                  </a:lnTo>
                  <a:lnTo>
                    <a:pt x="33210" y="142736"/>
                  </a:lnTo>
                  <a:lnTo>
                    <a:pt x="42274" y="145094"/>
                  </a:lnTo>
                  <a:lnTo>
                    <a:pt x="51458" y="145543"/>
                  </a:lnTo>
                  <a:lnTo>
                    <a:pt x="60011" y="143801"/>
                  </a:lnTo>
                  <a:lnTo>
                    <a:pt x="67574" y="139924"/>
                  </a:lnTo>
                  <a:lnTo>
                    <a:pt x="74142" y="134237"/>
                  </a:lnTo>
                  <a:lnTo>
                    <a:pt x="79869" y="127140"/>
                  </a:lnTo>
                  <a:lnTo>
                    <a:pt x="84946" y="119001"/>
                  </a:lnTo>
                  <a:lnTo>
                    <a:pt x="89545" y="110115"/>
                  </a:lnTo>
                  <a:lnTo>
                    <a:pt x="93802" y="100706"/>
                  </a:lnTo>
                  <a:lnTo>
                    <a:pt x="97834" y="90969"/>
                  </a:lnTo>
                  <a:lnTo>
                    <a:pt x="102213" y="82207"/>
                  </a:lnTo>
                  <a:lnTo>
                    <a:pt x="107738" y="77665"/>
                  </a:lnTo>
                  <a:lnTo>
                    <a:pt x="114023" y="78646"/>
                  </a:lnTo>
                  <a:lnTo>
                    <a:pt x="120263" y="83136"/>
                  </a:lnTo>
                  <a:lnTo>
                    <a:pt x="126436" y="89559"/>
                  </a:lnTo>
                  <a:lnTo>
                    <a:pt x="132683" y="96839"/>
                  </a:lnTo>
                  <a:lnTo>
                    <a:pt x="139075" y="104378"/>
                  </a:lnTo>
                  <a:lnTo>
                    <a:pt x="145699" y="111611"/>
                  </a:lnTo>
                  <a:lnTo>
                    <a:pt x="153553" y="118566"/>
                  </a:lnTo>
                  <a:lnTo>
                    <a:pt x="165564" y="125844"/>
                  </a:lnTo>
                  <a:lnTo>
                    <a:pt x="186607" y="134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69077" y="1031792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4" y="43078"/>
                  </a:lnTo>
                  <a:lnTo>
                    <a:pt x="3864" y="58280"/>
                  </a:lnTo>
                  <a:lnTo>
                    <a:pt x="6180" y="74105"/>
                  </a:lnTo>
                  <a:lnTo>
                    <a:pt x="8842" y="90425"/>
                  </a:lnTo>
                  <a:lnTo>
                    <a:pt x="11593" y="107115"/>
                  </a:lnTo>
                  <a:lnTo>
                    <a:pt x="14052" y="124071"/>
                  </a:lnTo>
                  <a:lnTo>
                    <a:pt x="16039" y="141206"/>
                  </a:lnTo>
                  <a:lnTo>
                    <a:pt x="17710" y="158134"/>
                  </a:lnTo>
                  <a:lnTo>
                    <a:pt x="19446" y="174200"/>
                  </a:lnTo>
                  <a:lnTo>
                    <a:pt x="21469" y="189121"/>
                  </a:lnTo>
                  <a:lnTo>
                    <a:pt x="23829" y="203107"/>
                  </a:lnTo>
                  <a:lnTo>
                    <a:pt x="26492" y="216654"/>
                  </a:lnTo>
                  <a:lnTo>
                    <a:pt x="29399" y="230105"/>
                  </a:lnTo>
                  <a:lnTo>
                    <a:pt x="32486" y="243617"/>
                  </a:lnTo>
                  <a:lnTo>
                    <a:pt x="35705" y="257235"/>
                  </a:lnTo>
                  <a:lnTo>
                    <a:pt x="39011" y="270950"/>
                  </a:lnTo>
                  <a:lnTo>
                    <a:pt x="42225" y="284523"/>
                  </a:lnTo>
                  <a:lnTo>
                    <a:pt x="45344" y="299041"/>
                  </a:lnTo>
                  <a:lnTo>
                    <a:pt x="48642" y="318017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20729" y="1040218"/>
              <a:ext cx="111562" cy="307430"/>
            </a:xfrm>
            <a:custGeom>
              <a:avLst/>
              <a:gdLst/>
              <a:ahLst/>
              <a:cxnLst/>
              <a:rect l="0" t="0" r="0" b="0"/>
              <a:pathLst>
                <a:path w="111562" h="307430">
                  <a:moveTo>
                    <a:pt x="69447" y="307429"/>
                  </a:moveTo>
                  <a:lnTo>
                    <a:pt x="63714" y="301428"/>
                  </a:lnTo>
                  <a:lnTo>
                    <a:pt x="59429" y="294583"/>
                  </a:lnTo>
                  <a:lnTo>
                    <a:pt x="56218" y="286195"/>
                  </a:lnTo>
                  <a:lnTo>
                    <a:pt x="53684" y="276568"/>
                  </a:lnTo>
                  <a:lnTo>
                    <a:pt x="51339" y="266253"/>
                  </a:lnTo>
                  <a:lnTo>
                    <a:pt x="48891" y="255646"/>
                  </a:lnTo>
                  <a:lnTo>
                    <a:pt x="46237" y="244948"/>
                  </a:lnTo>
                  <a:lnTo>
                    <a:pt x="43372" y="234247"/>
                  </a:lnTo>
                  <a:lnTo>
                    <a:pt x="40329" y="223575"/>
                  </a:lnTo>
                  <a:lnTo>
                    <a:pt x="37149" y="212936"/>
                  </a:lnTo>
                  <a:lnTo>
                    <a:pt x="33868" y="202327"/>
                  </a:lnTo>
                  <a:lnTo>
                    <a:pt x="30516" y="191736"/>
                  </a:lnTo>
                  <a:lnTo>
                    <a:pt x="27113" y="180995"/>
                  </a:lnTo>
                  <a:lnTo>
                    <a:pt x="23676" y="169791"/>
                  </a:lnTo>
                  <a:lnTo>
                    <a:pt x="20215" y="157995"/>
                  </a:lnTo>
                  <a:lnTo>
                    <a:pt x="16738" y="145801"/>
                  </a:lnTo>
                  <a:lnTo>
                    <a:pt x="13251" y="133615"/>
                  </a:lnTo>
                  <a:lnTo>
                    <a:pt x="9761" y="121669"/>
                  </a:lnTo>
                  <a:lnTo>
                    <a:pt x="6434" y="109698"/>
                  </a:lnTo>
                  <a:lnTo>
                    <a:pt x="3579" y="97063"/>
                  </a:lnTo>
                  <a:lnTo>
                    <a:pt x="1336" y="83457"/>
                  </a:lnTo>
                  <a:lnTo>
                    <a:pt x="0" y="69217"/>
                  </a:lnTo>
                  <a:lnTo>
                    <a:pt x="86" y="55112"/>
                  </a:lnTo>
                  <a:lnTo>
                    <a:pt x="1750" y="41600"/>
                  </a:lnTo>
                  <a:lnTo>
                    <a:pt x="5156" y="29274"/>
                  </a:lnTo>
                  <a:lnTo>
                    <a:pt x="10641" y="18987"/>
                  </a:lnTo>
                  <a:lnTo>
                    <a:pt x="18185" y="11007"/>
                  </a:lnTo>
                  <a:lnTo>
                    <a:pt x="27487" y="5279"/>
                  </a:lnTo>
                  <a:lnTo>
                    <a:pt x="38164" y="1702"/>
                  </a:lnTo>
                  <a:lnTo>
                    <a:pt x="49846" y="0"/>
                  </a:lnTo>
                  <a:lnTo>
                    <a:pt x="61829" y="16"/>
                  </a:lnTo>
                  <a:lnTo>
                    <a:pt x="74354" y="2022"/>
                  </a:lnTo>
                  <a:lnTo>
                    <a:pt x="89632" y="8424"/>
                  </a:lnTo>
                  <a:lnTo>
                    <a:pt x="111561" y="23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74362" y="1237659"/>
              <a:ext cx="178986" cy="4704"/>
            </a:xfrm>
            <a:custGeom>
              <a:avLst/>
              <a:gdLst/>
              <a:ahLst/>
              <a:cxnLst/>
              <a:rect l="0" t="0" r="0" b="0"/>
              <a:pathLst>
                <a:path w="178986" h="4704">
                  <a:moveTo>
                    <a:pt x="178985" y="4703"/>
                  </a:moveTo>
                  <a:lnTo>
                    <a:pt x="167182" y="4703"/>
                  </a:lnTo>
                  <a:lnTo>
                    <a:pt x="155413" y="4703"/>
                  </a:lnTo>
                  <a:lnTo>
                    <a:pt x="142528" y="4699"/>
                  </a:lnTo>
                  <a:lnTo>
                    <a:pt x="128853" y="4526"/>
                  </a:lnTo>
                  <a:lnTo>
                    <a:pt x="115173" y="3878"/>
                  </a:lnTo>
                  <a:lnTo>
                    <a:pt x="101952" y="2633"/>
                  </a:lnTo>
                  <a:lnTo>
                    <a:pt x="89155" y="1154"/>
                  </a:lnTo>
                  <a:lnTo>
                    <a:pt x="76427" y="154"/>
                  </a:lnTo>
                  <a:lnTo>
                    <a:pt x="63549" y="0"/>
                  </a:lnTo>
                  <a:lnTo>
                    <a:pt x="50860" y="566"/>
                  </a:lnTo>
                  <a:lnTo>
                    <a:pt x="37835" y="1464"/>
                  </a:lnTo>
                  <a:lnTo>
                    <a:pt x="22206" y="2780"/>
                  </a:lnTo>
                  <a:lnTo>
                    <a:pt x="0" y="4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54050" y="1224833"/>
              <a:ext cx="186798" cy="165691"/>
            </a:xfrm>
            <a:custGeom>
              <a:avLst/>
              <a:gdLst/>
              <a:ahLst/>
              <a:cxnLst/>
              <a:rect l="0" t="0" r="0" b="0"/>
              <a:pathLst>
                <a:path w="186798" h="165691">
                  <a:moveTo>
                    <a:pt x="88851" y="17529"/>
                  </a:moveTo>
                  <a:lnTo>
                    <a:pt x="82916" y="11863"/>
                  </a:lnTo>
                  <a:lnTo>
                    <a:pt x="76712" y="8219"/>
                  </a:lnTo>
                  <a:lnTo>
                    <a:pt x="69616" y="6314"/>
                  </a:lnTo>
                  <a:lnTo>
                    <a:pt x="61676" y="5985"/>
                  </a:lnTo>
                  <a:lnTo>
                    <a:pt x="53029" y="7253"/>
                  </a:lnTo>
                  <a:lnTo>
                    <a:pt x="43844" y="9982"/>
                  </a:lnTo>
                  <a:lnTo>
                    <a:pt x="34590" y="14076"/>
                  </a:lnTo>
                  <a:lnTo>
                    <a:pt x="25997" y="19559"/>
                  </a:lnTo>
                  <a:lnTo>
                    <a:pt x="18415" y="26322"/>
                  </a:lnTo>
                  <a:lnTo>
                    <a:pt x="12005" y="34301"/>
                  </a:lnTo>
                  <a:lnTo>
                    <a:pt x="6918" y="43558"/>
                  </a:lnTo>
                  <a:lnTo>
                    <a:pt x="3098" y="54008"/>
                  </a:lnTo>
                  <a:lnTo>
                    <a:pt x="666" y="65449"/>
                  </a:lnTo>
                  <a:lnTo>
                    <a:pt x="0" y="77652"/>
                  </a:lnTo>
                  <a:lnTo>
                    <a:pt x="1147" y="90407"/>
                  </a:lnTo>
                  <a:lnTo>
                    <a:pt x="4034" y="103225"/>
                  </a:lnTo>
                  <a:lnTo>
                    <a:pt x="8638" y="115371"/>
                  </a:lnTo>
                  <a:lnTo>
                    <a:pt x="14771" y="126495"/>
                  </a:lnTo>
                  <a:lnTo>
                    <a:pt x="22142" y="136437"/>
                  </a:lnTo>
                  <a:lnTo>
                    <a:pt x="30451" y="145051"/>
                  </a:lnTo>
                  <a:lnTo>
                    <a:pt x="39449" y="152392"/>
                  </a:lnTo>
                  <a:lnTo>
                    <a:pt x="49099" y="158340"/>
                  </a:lnTo>
                  <a:lnTo>
                    <a:pt x="59561" y="162521"/>
                  </a:lnTo>
                  <a:lnTo>
                    <a:pt x="70855" y="164892"/>
                  </a:lnTo>
                  <a:lnTo>
                    <a:pt x="82710" y="165690"/>
                  </a:lnTo>
                  <a:lnTo>
                    <a:pt x="94668" y="165246"/>
                  </a:lnTo>
                  <a:lnTo>
                    <a:pt x="106448" y="163872"/>
                  </a:lnTo>
                  <a:lnTo>
                    <a:pt x="117799" y="161664"/>
                  </a:lnTo>
                  <a:lnTo>
                    <a:pt x="128421" y="158512"/>
                  </a:lnTo>
                  <a:lnTo>
                    <a:pt x="138231" y="154423"/>
                  </a:lnTo>
                  <a:lnTo>
                    <a:pt x="147309" y="149203"/>
                  </a:lnTo>
                  <a:lnTo>
                    <a:pt x="155802" y="142410"/>
                  </a:lnTo>
                  <a:lnTo>
                    <a:pt x="163843" y="133946"/>
                  </a:lnTo>
                  <a:lnTo>
                    <a:pt x="171229" y="124006"/>
                  </a:lnTo>
                  <a:lnTo>
                    <a:pt x="177438" y="112893"/>
                  </a:lnTo>
                  <a:lnTo>
                    <a:pt x="182272" y="100904"/>
                  </a:lnTo>
                  <a:lnTo>
                    <a:pt x="185517" y="88449"/>
                  </a:lnTo>
                  <a:lnTo>
                    <a:pt x="186797" y="76022"/>
                  </a:lnTo>
                  <a:lnTo>
                    <a:pt x="186098" y="63896"/>
                  </a:lnTo>
                  <a:lnTo>
                    <a:pt x="183697" y="52298"/>
                  </a:lnTo>
                  <a:lnTo>
                    <a:pt x="179959" y="41501"/>
                  </a:lnTo>
                  <a:lnTo>
                    <a:pt x="175224" y="31577"/>
                  </a:lnTo>
                  <a:lnTo>
                    <a:pt x="169608" y="22589"/>
                  </a:lnTo>
                  <a:lnTo>
                    <a:pt x="163014" y="14690"/>
                  </a:lnTo>
                  <a:lnTo>
                    <a:pt x="155479" y="7873"/>
                  </a:lnTo>
                  <a:lnTo>
                    <a:pt x="147472" y="2633"/>
                  </a:lnTo>
                  <a:lnTo>
                    <a:pt x="139784" y="0"/>
                  </a:lnTo>
                  <a:lnTo>
                    <a:pt x="132815" y="326"/>
                  </a:lnTo>
                  <a:lnTo>
                    <a:pt x="126094" y="2790"/>
                  </a:lnTo>
                  <a:lnTo>
                    <a:pt x="118884" y="8140"/>
                  </a:lnTo>
                  <a:lnTo>
                    <a:pt x="109908" y="17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91632" y="1013477"/>
              <a:ext cx="114483" cy="376285"/>
            </a:xfrm>
            <a:custGeom>
              <a:avLst/>
              <a:gdLst/>
              <a:ahLst/>
              <a:cxnLst/>
              <a:rect l="0" t="0" r="0" b="0"/>
              <a:pathLst>
                <a:path w="114483" h="376285">
                  <a:moveTo>
                    <a:pt x="40782" y="376284"/>
                  </a:moveTo>
                  <a:lnTo>
                    <a:pt x="40715" y="364482"/>
                  </a:lnTo>
                  <a:lnTo>
                    <a:pt x="40075" y="352713"/>
                  </a:lnTo>
                  <a:lnTo>
                    <a:pt x="38778" y="339814"/>
                  </a:lnTo>
                  <a:lnTo>
                    <a:pt x="36919" y="325620"/>
                  </a:lnTo>
                  <a:lnTo>
                    <a:pt x="34602" y="309995"/>
                  </a:lnTo>
                  <a:lnTo>
                    <a:pt x="31936" y="293028"/>
                  </a:lnTo>
                  <a:lnTo>
                    <a:pt x="29012" y="275273"/>
                  </a:lnTo>
                  <a:lnTo>
                    <a:pt x="25905" y="257601"/>
                  </a:lnTo>
                  <a:lnTo>
                    <a:pt x="22674" y="240501"/>
                  </a:lnTo>
                  <a:lnTo>
                    <a:pt x="19523" y="224090"/>
                  </a:lnTo>
                  <a:lnTo>
                    <a:pt x="16787" y="208304"/>
                  </a:lnTo>
                  <a:lnTo>
                    <a:pt x="14611" y="193018"/>
                  </a:lnTo>
                  <a:lnTo>
                    <a:pt x="12810" y="178108"/>
                  </a:lnTo>
                  <a:lnTo>
                    <a:pt x="10986" y="163468"/>
                  </a:lnTo>
                  <a:lnTo>
                    <a:pt x="8909" y="149018"/>
                  </a:lnTo>
                  <a:lnTo>
                    <a:pt x="6682" y="134701"/>
                  </a:lnTo>
                  <a:lnTo>
                    <a:pt x="4640" y="120475"/>
                  </a:lnTo>
                  <a:lnTo>
                    <a:pt x="2970" y="106310"/>
                  </a:lnTo>
                  <a:lnTo>
                    <a:pt x="1696" y="92187"/>
                  </a:lnTo>
                  <a:lnTo>
                    <a:pt x="766" y="78092"/>
                  </a:lnTo>
                  <a:lnTo>
                    <a:pt x="115" y="64025"/>
                  </a:lnTo>
                  <a:lnTo>
                    <a:pt x="0" y="50307"/>
                  </a:lnTo>
                  <a:lnTo>
                    <a:pt x="980" y="37548"/>
                  </a:lnTo>
                  <a:lnTo>
                    <a:pt x="3276" y="26019"/>
                  </a:lnTo>
                  <a:lnTo>
                    <a:pt x="6954" y="16143"/>
                  </a:lnTo>
                  <a:lnTo>
                    <a:pt x="12096" y="8638"/>
                  </a:lnTo>
                  <a:lnTo>
                    <a:pt x="18595" y="3668"/>
                  </a:lnTo>
                  <a:lnTo>
                    <a:pt x="26213" y="941"/>
                  </a:lnTo>
                  <a:lnTo>
                    <a:pt x="34689" y="0"/>
                  </a:lnTo>
                  <a:lnTo>
                    <a:pt x="43789" y="402"/>
                  </a:lnTo>
                  <a:lnTo>
                    <a:pt x="53168" y="1938"/>
                  </a:lnTo>
                  <a:lnTo>
                    <a:pt x="62383" y="4629"/>
                  </a:lnTo>
                  <a:lnTo>
                    <a:pt x="71204" y="8402"/>
                  </a:lnTo>
                  <a:lnTo>
                    <a:pt x="79430" y="13237"/>
                  </a:lnTo>
                  <a:lnTo>
                    <a:pt x="86810" y="19240"/>
                  </a:lnTo>
                  <a:lnTo>
                    <a:pt x="93288" y="26341"/>
                  </a:lnTo>
                  <a:lnTo>
                    <a:pt x="98825" y="33904"/>
                  </a:lnTo>
                  <a:lnTo>
                    <a:pt x="103847" y="41552"/>
                  </a:lnTo>
                  <a:lnTo>
                    <a:pt x="108796" y="49955"/>
                  </a:lnTo>
                  <a:lnTo>
                    <a:pt x="114482" y="60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06072" y="1231834"/>
              <a:ext cx="168457" cy="18344"/>
            </a:xfrm>
            <a:custGeom>
              <a:avLst/>
              <a:gdLst/>
              <a:ahLst/>
              <a:cxnLst/>
              <a:rect l="0" t="0" r="0" b="0"/>
              <a:pathLst>
                <a:path w="168457" h="18344">
                  <a:moveTo>
                    <a:pt x="168456" y="10528"/>
                  </a:moveTo>
                  <a:lnTo>
                    <a:pt x="159588" y="13395"/>
                  </a:lnTo>
                  <a:lnTo>
                    <a:pt x="150601" y="15537"/>
                  </a:lnTo>
                  <a:lnTo>
                    <a:pt x="140610" y="17135"/>
                  </a:lnTo>
                  <a:lnTo>
                    <a:pt x="129802" y="18143"/>
                  </a:lnTo>
                  <a:lnTo>
                    <a:pt x="118639" y="18343"/>
                  </a:lnTo>
                  <a:lnTo>
                    <a:pt x="107434" y="17688"/>
                  </a:lnTo>
                  <a:lnTo>
                    <a:pt x="96322" y="16277"/>
                  </a:lnTo>
                  <a:lnTo>
                    <a:pt x="85338" y="14264"/>
                  </a:lnTo>
                  <a:lnTo>
                    <a:pt x="74472" y="11806"/>
                  </a:lnTo>
                  <a:lnTo>
                    <a:pt x="63578" y="9181"/>
                  </a:lnTo>
                  <a:lnTo>
                    <a:pt x="51003" y="6528"/>
                  </a:lnTo>
                  <a:lnTo>
                    <a:pt x="32288" y="36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12113" y="1073906"/>
              <a:ext cx="15141" cy="357970"/>
            </a:xfrm>
            <a:custGeom>
              <a:avLst/>
              <a:gdLst/>
              <a:ahLst/>
              <a:cxnLst/>
              <a:rect l="0" t="0" r="0" b="0"/>
              <a:pathLst>
                <a:path w="15141" h="357970">
                  <a:moveTo>
                    <a:pt x="4612" y="0"/>
                  </a:moveTo>
                  <a:lnTo>
                    <a:pt x="1812" y="14669"/>
                  </a:lnTo>
                  <a:lnTo>
                    <a:pt x="310" y="28580"/>
                  </a:lnTo>
                  <a:lnTo>
                    <a:pt x="0" y="43083"/>
                  </a:lnTo>
                  <a:lnTo>
                    <a:pt x="506" y="58457"/>
                  </a:lnTo>
                  <a:lnTo>
                    <a:pt x="1326" y="74930"/>
                  </a:lnTo>
                  <a:lnTo>
                    <a:pt x="2141" y="92499"/>
                  </a:lnTo>
                  <a:lnTo>
                    <a:pt x="2824" y="110842"/>
                  </a:lnTo>
                  <a:lnTo>
                    <a:pt x="3351" y="129446"/>
                  </a:lnTo>
                  <a:lnTo>
                    <a:pt x="3737" y="147993"/>
                  </a:lnTo>
                  <a:lnTo>
                    <a:pt x="4012" y="166360"/>
                  </a:lnTo>
                  <a:lnTo>
                    <a:pt x="4204" y="184530"/>
                  </a:lnTo>
                  <a:lnTo>
                    <a:pt x="4336" y="202532"/>
                  </a:lnTo>
                  <a:lnTo>
                    <a:pt x="4426" y="220401"/>
                  </a:lnTo>
                  <a:lnTo>
                    <a:pt x="4487" y="238172"/>
                  </a:lnTo>
                  <a:lnTo>
                    <a:pt x="4533" y="255864"/>
                  </a:lnTo>
                  <a:lnTo>
                    <a:pt x="4733" y="273170"/>
                  </a:lnTo>
                  <a:lnTo>
                    <a:pt x="5400" y="289492"/>
                  </a:lnTo>
                  <a:lnTo>
                    <a:pt x="6661" y="304567"/>
                  </a:lnTo>
                  <a:lnTo>
                    <a:pt x="8331" y="318021"/>
                  </a:lnTo>
                  <a:lnTo>
                    <a:pt x="10164" y="330517"/>
                  </a:lnTo>
                  <a:lnTo>
                    <a:pt x="12324" y="343151"/>
                  </a:lnTo>
                  <a:lnTo>
                    <a:pt x="1514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27212" y="1231834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72467" y="2933"/>
                  </a:lnTo>
                  <a:lnTo>
                    <a:pt x="260698" y="5716"/>
                  </a:lnTo>
                  <a:lnTo>
                    <a:pt x="247803" y="8611"/>
                  </a:lnTo>
                  <a:lnTo>
                    <a:pt x="233783" y="11478"/>
                  </a:lnTo>
                  <a:lnTo>
                    <a:pt x="218806" y="13995"/>
                  </a:lnTo>
                  <a:lnTo>
                    <a:pt x="203088" y="16006"/>
                  </a:lnTo>
                  <a:lnTo>
                    <a:pt x="186985" y="17518"/>
                  </a:lnTo>
                  <a:lnTo>
                    <a:pt x="170961" y="18613"/>
                  </a:lnTo>
                  <a:lnTo>
                    <a:pt x="155259" y="19386"/>
                  </a:lnTo>
                  <a:lnTo>
                    <a:pt x="139769" y="19922"/>
                  </a:lnTo>
                  <a:lnTo>
                    <a:pt x="124143" y="20290"/>
                  </a:lnTo>
                  <a:lnTo>
                    <a:pt x="108187" y="20541"/>
                  </a:lnTo>
                  <a:lnTo>
                    <a:pt x="92028" y="20710"/>
                  </a:lnTo>
                  <a:lnTo>
                    <a:pt x="76019" y="20824"/>
                  </a:lnTo>
                  <a:lnTo>
                    <a:pt x="60377" y="20901"/>
                  </a:lnTo>
                  <a:lnTo>
                    <a:pt x="45736" y="20953"/>
                  </a:lnTo>
                  <a:lnTo>
                    <a:pt x="31791" y="20993"/>
                  </a:lnTo>
                  <a:lnTo>
                    <a:pt x="17319" y="2102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06873" y="1052849"/>
              <a:ext cx="352050" cy="376035"/>
            </a:xfrm>
            <a:custGeom>
              <a:avLst/>
              <a:gdLst/>
              <a:ahLst/>
              <a:cxnLst/>
              <a:rect l="0" t="0" r="0" b="0"/>
              <a:pathLst>
                <a:path w="352050" h="376035">
                  <a:moveTo>
                    <a:pt x="4609" y="0"/>
                  </a:moveTo>
                  <a:lnTo>
                    <a:pt x="1809" y="8869"/>
                  </a:lnTo>
                  <a:lnTo>
                    <a:pt x="307" y="17855"/>
                  </a:lnTo>
                  <a:lnTo>
                    <a:pt x="0" y="27851"/>
                  </a:lnTo>
                  <a:lnTo>
                    <a:pt x="680" y="38831"/>
                  </a:lnTo>
                  <a:lnTo>
                    <a:pt x="2148" y="50643"/>
                  </a:lnTo>
                  <a:lnTo>
                    <a:pt x="4212" y="63106"/>
                  </a:lnTo>
                  <a:lnTo>
                    <a:pt x="6549" y="76216"/>
                  </a:lnTo>
                  <a:lnTo>
                    <a:pt x="8723" y="90146"/>
                  </a:lnTo>
                  <a:lnTo>
                    <a:pt x="10517" y="104916"/>
                  </a:lnTo>
                  <a:lnTo>
                    <a:pt x="12057" y="120257"/>
                  </a:lnTo>
                  <a:lnTo>
                    <a:pt x="13705" y="135707"/>
                  </a:lnTo>
                  <a:lnTo>
                    <a:pt x="15663" y="150994"/>
                  </a:lnTo>
                  <a:lnTo>
                    <a:pt x="17811" y="166191"/>
                  </a:lnTo>
                  <a:lnTo>
                    <a:pt x="19800" y="181614"/>
                  </a:lnTo>
                  <a:lnTo>
                    <a:pt x="21440" y="197426"/>
                  </a:lnTo>
                  <a:lnTo>
                    <a:pt x="22863" y="213317"/>
                  </a:lnTo>
                  <a:lnTo>
                    <a:pt x="24426" y="228613"/>
                  </a:lnTo>
                  <a:lnTo>
                    <a:pt x="26324" y="242982"/>
                  </a:lnTo>
                  <a:lnTo>
                    <a:pt x="28429" y="256581"/>
                  </a:lnTo>
                  <a:lnTo>
                    <a:pt x="30389" y="269860"/>
                  </a:lnTo>
                  <a:lnTo>
                    <a:pt x="31979" y="283028"/>
                  </a:lnTo>
                  <a:lnTo>
                    <a:pt x="32295" y="292706"/>
                  </a:lnTo>
                  <a:lnTo>
                    <a:pt x="30993" y="294769"/>
                  </a:lnTo>
                  <a:lnTo>
                    <a:pt x="29498" y="290913"/>
                  </a:lnTo>
                  <a:lnTo>
                    <a:pt x="28485" y="283450"/>
                  </a:lnTo>
                  <a:lnTo>
                    <a:pt x="28287" y="274118"/>
                  </a:lnTo>
                  <a:lnTo>
                    <a:pt x="28960" y="263934"/>
                  </a:lnTo>
                  <a:lnTo>
                    <a:pt x="30562" y="253572"/>
                  </a:lnTo>
                  <a:lnTo>
                    <a:pt x="33237" y="243570"/>
                  </a:lnTo>
                  <a:lnTo>
                    <a:pt x="36971" y="234159"/>
                  </a:lnTo>
                  <a:lnTo>
                    <a:pt x="41767" y="225508"/>
                  </a:lnTo>
                  <a:lnTo>
                    <a:pt x="47735" y="217829"/>
                  </a:lnTo>
                  <a:lnTo>
                    <a:pt x="54820" y="211157"/>
                  </a:lnTo>
                  <a:lnTo>
                    <a:pt x="62678" y="206013"/>
                  </a:lnTo>
                  <a:lnTo>
                    <a:pt x="70790" y="203444"/>
                  </a:lnTo>
                  <a:lnTo>
                    <a:pt x="78832" y="203794"/>
                  </a:lnTo>
                  <a:lnTo>
                    <a:pt x="86517" y="206793"/>
                  </a:lnTo>
                  <a:lnTo>
                    <a:pt x="93525" y="211927"/>
                  </a:lnTo>
                  <a:lnTo>
                    <a:pt x="99754" y="218675"/>
                  </a:lnTo>
                  <a:lnTo>
                    <a:pt x="105276" y="226591"/>
                  </a:lnTo>
                  <a:lnTo>
                    <a:pt x="110227" y="235332"/>
                  </a:lnTo>
                  <a:lnTo>
                    <a:pt x="114747" y="244652"/>
                  </a:lnTo>
                  <a:lnTo>
                    <a:pt x="118955" y="254533"/>
                  </a:lnTo>
                  <a:lnTo>
                    <a:pt x="122942" y="265158"/>
                  </a:lnTo>
                  <a:lnTo>
                    <a:pt x="126780" y="276542"/>
                  </a:lnTo>
                  <a:lnTo>
                    <a:pt x="130704" y="287606"/>
                  </a:lnTo>
                  <a:lnTo>
                    <a:pt x="135865" y="296213"/>
                  </a:lnTo>
                  <a:lnTo>
                    <a:pt x="142815" y="301308"/>
                  </a:lnTo>
                  <a:lnTo>
                    <a:pt x="150480" y="303301"/>
                  </a:lnTo>
                  <a:lnTo>
                    <a:pt x="158626" y="303180"/>
                  </a:lnTo>
                  <a:lnTo>
                    <a:pt x="167271" y="301752"/>
                  </a:lnTo>
                  <a:lnTo>
                    <a:pt x="176384" y="299533"/>
                  </a:lnTo>
                  <a:lnTo>
                    <a:pt x="185887" y="296830"/>
                  </a:lnTo>
                  <a:lnTo>
                    <a:pt x="195691" y="293663"/>
                  </a:lnTo>
                  <a:lnTo>
                    <a:pt x="205717" y="289836"/>
                  </a:lnTo>
                  <a:lnTo>
                    <a:pt x="215895" y="285289"/>
                  </a:lnTo>
                  <a:lnTo>
                    <a:pt x="226014" y="280094"/>
                  </a:lnTo>
                  <a:lnTo>
                    <a:pt x="235735" y="274380"/>
                  </a:lnTo>
                  <a:lnTo>
                    <a:pt x="244899" y="268270"/>
                  </a:lnTo>
                  <a:lnTo>
                    <a:pt x="253357" y="261710"/>
                  </a:lnTo>
                  <a:lnTo>
                    <a:pt x="260891" y="254474"/>
                  </a:lnTo>
                  <a:lnTo>
                    <a:pt x="267470" y="246490"/>
                  </a:lnTo>
                  <a:lnTo>
                    <a:pt x="272887" y="237670"/>
                  </a:lnTo>
                  <a:lnTo>
                    <a:pt x="276703" y="227840"/>
                  </a:lnTo>
                  <a:lnTo>
                    <a:pt x="278816" y="217015"/>
                  </a:lnTo>
                  <a:lnTo>
                    <a:pt x="279100" y="205830"/>
                  </a:lnTo>
                  <a:lnTo>
                    <a:pt x="277246" y="195395"/>
                  </a:lnTo>
                  <a:lnTo>
                    <a:pt x="273294" y="186282"/>
                  </a:lnTo>
                  <a:lnTo>
                    <a:pt x="267557" y="178862"/>
                  </a:lnTo>
                  <a:lnTo>
                    <a:pt x="260427" y="173552"/>
                  </a:lnTo>
                  <a:lnTo>
                    <a:pt x="252269" y="170361"/>
                  </a:lnTo>
                  <a:lnTo>
                    <a:pt x="243541" y="169150"/>
                  </a:lnTo>
                  <a:lnTo>
                    <a:pt x="234770" y="169834"/>
                  </a:lnTo>
                  <a:lnTo>
                    <a:pt x="226247" y="172180"/>
                  </a:lnTo>
                  <a:lnTo>
                    <a:pt x="218051" y="176021"/>
                  </a:lnTo>
                  <a:lnTo>
                    <a:pt x="210160" y="181339"/>
                  </a:lnTo>
                  <a:lnTo>
                    <a:pt x="202521" y="187993"/>
                  </a:lnTo>
                  <a:lnTo>
                    <a:pt x="195237" y="195899"/>
                  </a:lnTo>
                  <a:lnTo>
                    <a:pt x="188564" y="205109"/>
                  </a:lnTo>
                  <a:lnTo>
                    <a:pt x="182596" y="215527"/>
                  </a:lnTo>
                  <a:lnTo>
                    <a:pt x="177435" y="226946"/>
                  </a:lnTo>
                  <a:lnTo>
                    <a:pt x="173265" y="239136"/>
                  </a:lnTo>
                  <a:lnTo>
                    <a:pt x="170097" y="251886"/>
                  </a:lnTo>
                  <a:lnTo>
                    <a:pt x="167951" y="264870"/>
                  </a:lnTo>
                  <a:lnTo>
                    <a:pt x="166953" y="277660"/>
                  </a:lnTo>
                  <a:lnTo>
                    <a:pt x="167063" y="290035"/>
                  </a:lnTo>
                  <a:lnTo>
                    <a:pt x="168271" y="301801"/>
                  </a:lnTo>
                  <a:lnTo>
                    <a:pt x="170676" y="312710"/>
                  </a:lnTo>
                  <a:lnTo>
                    <a:pt x="174220" y="322716"/>
                  </a:lnTo>
                  <a:lnTo>
                    <a:pt x="178717" y="331927"/>
                  </a:lnTo>
                  <a:lnTo>
                    <a:pt x="183952" y="340509"/>
                  </a:lnTo>
                  <a:lnTo>
                    <a:pt x="189741" y="348611"/>
                  </a:lnTo>
                  <a:lnTo>
                    <a:pt x="196253" y="356037"/>
                  </a:lnTo>
                  <a:lnTo>
                    <a:pt x="203989" y="362273"/>
                  </a:lnTo>
                  <a:lnTo>
                    <a:pt x="213126" y="367134"/>
                  </a:lnTo>
                  <a:lnTo>
                    <a:pt x="223704" y="370738"/>
                  </a:lnTo>
                  <a:lnTo>
                    <a:pt x="235786" y="373322"/>
                  </a:lnTo>
                  <a:lnTo>
                    <a:pt x="249237" y="375126"/>
                  </a:lnTo>
                  <a:lnTo>
                    <a:pt x="263319" y="376034"/>
                  </a:lnTo>
                  <a:lnTo>
                    <a:pt x="276845" y="375595"/>
                  </a:lnTo>
                  <a:lnTo>
                    <a:pt x="289193" y="373676"/>
                  </a:lnTo>
                  <a:lnTo>
                    <a:pt x="300368" y="370546"/>
                  </a:lnTo>
                  <a:lnTo>
                    <a:pt x="312034" y="366300"/>
                  </a:lnTo>
                  <a:lnTo>
                    <a:pt x="327445" y="359445"/>
                  </a:lnTo>
                  <a:lnTo>
                    <a:pt x="35204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57759" y="1049291"/>
              <a:ext cx="148604" cy="362624"/>
            </a:xfrm>
            <a:custGeom>
              <a:avLst/>
              <a:gdLst/>
              <a:ahLst/>
              <a:cxnLst/>
              <a:rect l="0" t="0" r="0" b="0"/>
              <a:pathLst>
                <a:path w="148604" h="362624">
                  <a:moveTo>
                    <a:pt x="117018" y="256242"/>
                  </a:moveTo>
                  <a:lnTo>
                    <a:pt x="113951" y="247508"/>
                  </a:lnTo>
                  <a:lnTo>
                    <a:pt x="109888" y="239801"/>
                  </a:lnTo>
                  <a:lnTo>
                    <a:pt x="104395" y="232413"/>
                  </a:lnTo>
                  <a:lnTo>
                    <a:pt x="97635" y="225670"/>
                  </a:lnTo>
                  <a:lnTo>
                    <a:pt x="89836" y="220437"/>
                  </a:lnTo>
                  <a:lnTo>
                    <a:pt x="81245" y="217075"/>
                  </a:lnTo>
                  <a:lnTo>
                    <a:pt x="72233" y="215635"/>
                  </a:lnTo>
                  <a:lnTo>
                    <a:pt x="63275" y="216106"/>
                  </a:lnTo>
                  <a:lnTo>
                    <a:pt x="54629" y="218281"/>
                  </a:lnTo>
                  <a:lnTo>
                    <a:pt x="46352" y="221993"/>
                  </a:lnTo>
                  <a:lnTo>
                    <a:pt x="38407" y="227219"/>
                  </a:lnTo>
                  <a:lnTo>
                    <a:pt x="30732" y="233806"/>
                  </a:lnTo>
                  <a:lnTo>
                    <a:pt x="23424" y="241667"/>
                  </a:lnTo>
                  <a:lnTo>
                    <a:pt x="16735" y="250845"/>
                  </a:lnTo>
                  <a:lnTo>
                    <a:pt x="10761" y="261243"/>
                  </a:lnTo>
                  <a:lnTo>
                    <a:pt x="5766" y="272648"/>
                  </a:lnTo>
                  <a:lnTo>
                    <a:pt x="2241" y="284827"/>
                  </a:lnTo>
                  <a:lnTo>
                    <a:pt x="322" y="297566"/>
                  </a:lnTo>
                  <a:lnTo>
                    <a:pt x="0" y="310374"/>
                  </a:lnTo>
                  <a:lnTo>
                    <a:pt x="1297" y="322512"/>
                  </a:lnTo>
                  <a:lnTo>
                    <a:pt x="4065" y="333627"/>
                  </a:lnTo>
                  <a:lnTo>
                    <a:pt x="8365" y="343393"/>
                  </a:lnTo>
                  <a:lnTo>
                    <a:pt x="14523" y="351357"/>
                  </a:lnTo>
                  <a:lnTo>
                    <a:pt x="22549" y="357439"/>
                  </a:lnTo>
                  <a:lnTo>
                    <a:pt x="32022" y="361388"/>
                  </a:lnTo>
                  <a:lnTo>
                    <a:pt x="42289" y="362623"/>
                  </a:lnTo>
                  <a:lnTo>
                    <a:pt x="52891" y="361085"/>
                  </a:lnTo>
                  <a:lnTo>
                    <a:pt x="63431" y="357138"/>
                  </a:lnTo>
                  <a:lnTo>
                    <a:pt x="73501" y="351293"/>
                  </a:lnTo>
                  <a:lnTo>
                    <a:pt x="82932" y="344028"/>
                  </a:lnTo>
                  <a:lnTo>
                    <a:pt x="91585" y="335579"/>
                  </a:lnTo>
                  <a:lnTo>
                    <a:pt x="99259" y="325939"/>
                  </a:lnTo>
                  <a:lnTo>
                    <a:pt x="105942" y="315194"/>
                  </a:lnTo>
                  <a:lnTo>
                    <a:pt x="111772" y="303371"/>
                  </a:lnTo>
                  <a:lnTo>
                    <a:pt x="116930" y="290371"/>
                  </a:lnTo>
                  <a:lnTo>
                    <a:pt x="121590" y="276246"/>
                  </a:lnTo>
                  <a:lnTo>
                    <a:pt x="125890" y="261014"/>
                  </a:lnTo>
                  <a:lnTo>
                    <a:pt x="129940" y="244578"/>
                  </a:lnTo>
                  <a:lnTo>
                    <a:pt x="133811" y="227006"/>
                  </a:lnTo>
                  <a:lnTo>
                    <a:pt x="137395" y="208647"/>
                  </a:lnTo>
                  <a:lnTo>
                    <a:pt x="140422" y="190024"/>
                  </a:lnTo>
                  <a:lnTo>
                    <a:pt x="142789" y="171462"/>
                  </a:lnTo>
                  <a:lnTo>
                    <a:pt x="144548" y="153083"/>
                  </a:lnTo>
                  <a:lnTo>
                    <a:pt x="145811" y="134903"/>
                  </a:lnTo>
                  <a:lnTo>
                    <a:pt x="146698" y="116900"/>
                  </a:lnTo>
                  <a:lnTo>
                    <a:pt x="147312" y="99200"/>
                  </a:lnTo>
                  <a:lnTo>
                    <a:pt x="147732" y="82074"/>
                  </a:lnTo>
                  <a:lnTo>
                    <a:pt x="148012" y="65628"/>
                  </a:lnTo>
                  <a:lnTo>
                    <a:pt x="148033" y="49973"/>
                  </a:lnTo>
                  <a:lnTo>
                    <a:pt x="147514" y="35298"/>
                  </a:lnTo>
                  <a:lnTo>
                    <a:pt x="146324" y="21641"/>
                  </a:lnTo>
                  <a:lnTo>
                    <a:pt x="143677" y="9935"/>
                  </a:lnTo>
                  <a:lnTo>
                    <a:pt x="139135" y="2318"/>
                  </a:lnTo>
                  <a:lnTo>
                    <a:pt x="134095" y="0"/>
                  </a:lnTo>
                  <a:lnTo>
                    <a:pt x="129595" y="2733"/>
                  </a:lnTo>
                  <a:lnTo>
                    <a:pt x="125999" y="9621"/>
                  </a:lnTo>
                  <a:lnTo>
                    <a:pt x="123301" y="19675"/>
                  </a:lnTo>
                  <a:lnTo>
                    <a:pt x="121353" y="32036"/>
                  </a:lnTo>
                  <a:lnTo>
                    <a:pt x="119980" y="46036"/>
                  </a:lnTo>
                  <a:lnTo>
                    <a:pt x="119028" y="61342"/>
                  </a:lnTo>
                  <a:lnTo>
                    <a:pt x="118375" y="77905"/>
                  </a:lnTo>
                  <a:lnTo>
                    <a:pt x="117931" y="95606"/>
                  </a:lnTo>
                  <a:lnTo>
                    <a:pt x="117631" y="114241"/>
                  </a:lnTo>
                  <a:lnTo>
                    <a:pt x="117429" y="133590"/>
                  </a:lnTo>
                  <a:lnTo>
                    <a:pt x="117297" y="153453"/>
                  </a:lnTo>
                  <a:lnTo>
                    <a:pt x="117379" y="173351"/>
                  </a:lnTo>
                  <a:lnTo>
                    <a:pt x="117967" y="192559"/>
                  </a:lnTo>
                  <a:lnTo>
                    <a:pt x="119178" y="210735"/>
                  </a:lnTo>
                  <a:lnTo>
                    <a:pt x="120977" y="227889"/>
                  </a:lnTo>
                  <a:lnTo>
                    <a:pt x="123255" y="244183"/>
                  </a:lnTo>
                  <a:lnTo>
                    <a:pt x="125899" y="259810"/>
                  </a:lnTo>
                  <a:lnTo>
                    <a:pt x="128809" y="274781"/>
                  </a:lnTo>
                  <a:lnTo>
                    <a:pt x="131909" y="288930"/>
                  </a:lnTo>
                  <a:lnTo>
                    <a:pt x="135135" y="302218"/>
                  </a:lnTo>
                  <a:lnTo>
                    <a:pt x="138294" y="314303"/>
                  </a:lnTo>
                  <a:lnTo>
                    <a:pt x="141371" y="325650"/>
                  </a:lnTo>
                  <a:lnTo>
                    <a:pt x="144635" y="337257"/>
                  </a:lnTo>
                  <a:lnTo>
                    <a:pt x="148603" y="350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27419" y="1252352"/>
              <a:ext cx="147400" cy="159294"/>
            </a:xfrm>
            <a:custGeom>
              <a:avLst/>
              <a:gdLst/>
              <a:ahLst/>
              <a:cxnLst/>
              <a:rect l="0" t="0" r="0" b="0"/>
              <a:pathLst>
                <a:path w="147400" h="159294">
                  <a:moveTo>
                    <a:pt x="0" y="95295"/>
                  </a:moveTo>
                  <a:lnTo>
                    <a:pt x="6002" y="89495"/>
                  </a:lnTo>
                  <a:lnTo>
                    <a:pt x="12847" y="84570"/>
                  </a:lnTo>
                  <a:lnTo>
                    <a:pt x="21234" y="80068"/>
                  </a:lnTo>
                  <a:lnTo>
                    <a:pt x="30862" y="75847"/>
                  </a:lnTo>
                  <a:lnTo>
                    <a:pt x="41176" y="71833"/>
                  </a:lnTo>
                  <a:lnTo>
                    <a:pt x="51784" y="67967"/>
                  </a:lnTo>
                  <a:lnTo>
                    <a:pt x="62482" y="64042"/>
                  </a:lnTo>
                  <a:lnTo>
                    <a:pt x="73183" y="59718"/>
                  </a:lnTo>
                  <a:lnTo>
                    <a:pt x="83837" y="54838"/>
                  </a:lnTo>
                  <a:lnTo>
                    <a:pt x="93784" y="49255"/>
                  </a:lnTo>
                  <a:lnTo>
                    <a:pt x="101800" y="42749"/>
                  </a:lnTo>
                  <a:lnTo>
                    <a:pt x="107364" y="35305"/>
                  </a:lnTo>
                  <a:lnTo>
                    <a:pt x="110285" y="27374"/>
                  </a:lnTo>
                  <a:lnTo>
                    <a:pt x="110358" y="19745"/>
                  </a:lnTo>
                  <a:lnTo>
                    <a:pt x="107770" y="12851"/>
                  </a:lnTo>
                  <a:lnTo>
                    <a:pt x="102814" y="7089"/>
                  </a:lnTo>
                  <a:lnTo>
                    <a:pt x="95692" y="2976"/>
                  </a:lnTo>
                  <a:lnTo>
                    <a:pt x="86729" y="628"/>
                  </a:lnTo>
                  <a:lnTo>
                    <a:pt x="76479" y="0"/>
                  </a:lnTo>
                  <a:lnTo>
                    <a:pt x="65617" y="1084"/>
                  </a:lnTo>
                  <a:lnTo>
                    <a:pt x="54584" y="3707"/>
                  </a:lnTo>
                  <a:lnTo>
                    <a:pt x="43908" y="7905"/>
                  </a:lnTo>
                  <a:lnTo>
                    <a:pt x="34271" y="13996"/>
                  </a:lnTo>
                  <a:lnTo>
                    <a:pt x="25946" y="21981"/>
                  </a:lnTo>
                  <a:lnTo>
                    <a:pt x="19018" y="31596"/>
                  </a:lnTo>
                  <a:lnTo>
                    <a:pt x="13572" y="42491"/>
                  </a:lnTo>
                  <a:lnTo>
                    <a:pt x="9503" y="54333"/>
                  </a:lnTo>
                  <a:lnTo>
                    <a:pt x="6734" y="66689"/>
                  </a:lnTo>
                  <a:lnTo>
                    <a:pt x="5308" y="79049"/>
                  </a:lnTo>
                  <a:lnTo>
                    <a:pt x="5126" y="91131"/>
                  </a:lnTo>
                  <a:lnTo>
                    <a:pt x="6138" y="102700"/>
                  </a:lnTo>
                  <a:lnTo>
                    <a:pt x="8411" y="113477"/>
                  </a:lnTo>
                  <a:lnTo>
                    <a:pt x="11869" y="123388"/>
                  </a:lnTo>
                  <a:lnTo>
                    <a:pt x="16480" y="132367"/>
                  </a:lnTo>
                  <a:lnTo>
                    <a:pt x="22323" y="140261"/>
                  </a:lnTo>
                  <a:lnTo>
                    <a:pt x="29328" y="147082"/>
                  </a:lnTo>
                  <a:lnTo>
                    <a:pt x="37303" y="152665"/>
                  </a:lnTo>
                  <a:lnTo>
                    <a:pt x="46026" y="156593"/>
                  </a:lnTo>
                  <a:lnTo>
                    <a:pt x="55300" y="158786"/>
                  </a:lnTo>
                  <a:lnTo>
                    <a:pt x="64968" y="159293"/>
                  </a:lnTo>
                  <a:lnTo>
                    <a:pt x="74909" y="158121"/>
                  </a:lnTo>
                  <a:lnTo>
                    <a:pt x="85036" y="155449"/>
                  </a:lnTo>
                  <a:lnTo>
                    <a:pt x="95218" y="151678"/>
                  </a:lnTo>
                  <a:lnTo>
                    <a:pt x="106486" y="146865"/>
                  </a:lnTo>
                  <a:lnTo>
                    <a:pt x="122065" y="139475"/>
                  </a:lnTo>
                  <a:lnTo>
                    <a:pt x="147399" y="126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06404" y="1238905"/>
              <a:ext cx="126343" cy="171914"/>
            </a:xfrm>
            <a:custGeom>
              <a:avLst/>
              <a:gdLst/>
              <a:ahLst/>
              <a:cxnLst/>
              <a:rect l="0" t="0" r="0" b="0"/>
              <a:pathLst>
                <a:path w="126343" h="171914">
                  <a:moveTo>
                    <a:pt x="0" y="45571"/>
                  </a:moveTo>
                  <a:lnTo>
                    <a:pt x="0" y="57373"/>
                  </a:lnTo>
                  <a:lnTo>
                    <a:pt x="0" y="69142"/>
                  </a:lnTo>
                  <a:lnTo>
                    <a:pt x="4" y="82028"/>
                  </a:lnTo>
                  <a:lnTo>
                    <a:pt x="177" y="95704"/>
                  </a:lnTo>
                  <a:lnTo>
                    <a:pt x="826" y="109383"/>
                  </a:lnTo>
                  <a:lnTo>
                    <a:pt x="2079" y="122604"/>
                  </a:lnTo>
                  <a:lnTo>
                    <a:pt x="3905" y="135401"/>
                  </a:lnTo>
                  <a:lnTo>
                    <a:pt x="6201" y="148129"/>
                  </a:lnTo>
                  <a:lnTo>
                    <a:pt x="8831" y="160916"/>
                  </a:lnTo>
                  <a:lnTo>
                    <a:pt x="10798" y="170149"/>
                  </a:lnTo>
                  <a:lnTo>
                    <a:pt x="10989" y="171361"/>
                  </a:lnTo>
                  <a:lnTo>
                    <a:pt x="9827" y="166123"/>
                  </a:lnTo>
                  <a:lnTo>
                    <a:pt x="7976" y="156760"/>
                  </a:lnTo>
                  <a:lnTo>
                    <a:pt x="6064" y="145089"/>
                  </a:lnTo>
                  <a:lnTo>
                    <a:pt x="4422" y="132222"/>
                  </a:lnTo>
                  <a:lnTo>
                    <a:pt x="3136" y="118754"/>
                  </a:lnTo>
                  <a:lnTo>
                    <a:pt x="2184" y="104991"/>
                  </a:lnTo>
                  <a:lnTo>
                    <a:pt x="1507" y="91089"/>
                  </a:lnTo>
                  <a:lnTo>
                    <a:pt x="1201" y="77286"/>
                  </a:lnTo>
                  <a:lnTo>
                    <a:pt x="1519" y="63925"/>
                  </a:lnTo>
                  <a:lnTo>
                    <a:pt x="2551" y="51157"/>
                  </a:lnTo>
                  <a:lnTo>
                    <a:pt x="4396" y="39123"/>
                  </a:lnTo>
                  <a:lnTo>
                    <a:pt x="7238" y="28032"/>
                  </a:lnTo>
                  <a:lnTo>
                    <a:pt x="11082" y="17922"/>
                  </a:lnTo>
                  <a:lnTo>
                    <a:pt x="15952" y="9319"/>
                  </a:lnTo>
                  <a:lnTo>
                    <a:pt x="21970" y="3275"/>
                  </a:lnTo>
                  <a:lnTo>
                    <a:pt x="29088" y="149"/>
                  </a:lnTo>
                  <a:lnTo>
                    <a:pt x="36968" y="0"/>
                  </a:lnTo>
                  <a:lnTo>
                    <a:pt x="45095" y="2933"/>
                  </a:lnTo>
                  <a:lnTo>
                    <a:pt x="53147" y="8681"/>
                  </a:lnTo>
                  <a:lnTo>
                    <a:pt x="60839" y="16570"/>
                  </a:lnTo>
                  <a:lnTo>
                    <a:pt x="67851" y="25751"/>
                  </a:lnTo>
                  <a:lnTo>
                    <a:pt x="74087" y="35617"/>
                  </a:lnTo>
                  <a:lnTo>
                    <a:pt x="79784" y="45829"/>
                  </a:lnTo>
                  <a:lnTo>
                    <a:pt x="85384" y="56210"/>
                  </a:lnTo>
                  <a:lnTo>
                    <a:pt x="91154" y="66675"/>
                  </a:lnTo>
                  <a:lnTo>
                    <a:pt x="97014" y="77347"/>
                  </a:lnTo>
                  <a:lnTo>
                    <a:pt x="102650" y="88512"/>
                  </a:lnTo>
                  <a:lnTo>
                    <a:pt x="107883" y="100281"/>
                  </a:lnTo>
                  <a:lnTo>
                    <a:pt x="112547" y="112391"/>
                  </a:lnTo>
                  <a:lnTo>
                    <a:pt x="116872" y="125696"/>
                  </a:lnTo>
                  <a:lnTo>
                    <a:pt x="121234" y="143601"/>
                  </a:lnTo>
                  <a:lnTo>
                    <a:pt x="126342" y="171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73657" y="1221305"/>
              <a:ext cx="90111" cy="166303"/>
            </a:xfrm>
            <a:custGeom>
              <a:avLst/>
              <a:gdLst/>
              <a:ahLst/>
              <a:cxnLst/>
              <a:rect l="0" t="0" r="0" b="0"/>
              <a:pathLst>
                <a:path w="90111" h="166303">
                  <a:moveTo>
                    <a:pt x="85431" y="0"/>
                  </a:moveTo>
                  <a:lnTo>
                    <a:pt x="73830" y="134"/>
                  </a:lnTo>
                  <a:lnTo>
                    <a:pt x="63981" y="1415"/>
                  </a:lnTo>
                  <a:lnTo>
                    <a:pt x="54977" y="4017"/>
                  </a:lnTo>
                  <a:lnTo>
                    <a:pt x="46535" y="8082"/>
                  </a:lnTo>
                  <a:lnTo>
                    <a:pt x="38507" y="14012"/>
                  </a:lnTo>
                  <a:lnTo>
                    <a:pt x="30789" y="21851"/>
                  </a:lnTo>
                  <a:lnTo>
                    <a:pt x="23457" y="31349"/>
                  </a:lnTo>
                  <a:lnTo>
                    <a:pt x="16755" y="42157"/>
                  </a:lnTo>
                  <a:lnTo>
                    <a:pt x="10772" y="53939"/>
                  </a:lnTo>
                  <a:lnTo>
                    <a:pt x="5773" y="66424"/>
                  </a:lnTo>
                  <a:lnTo>
                    <a:pt x="2244" y="79402"/>
                  </a:lnTo>
                  <a:lnTo>
                    <a:pt x="323" y="92711"/>
                  </a:lnTo>
                  <a:lnTo>
                    <a:pt x="0" y="105918"/>
                  </a:lnTo>
                  <a:lnTo>
                    <a:pt x="1297" y="118333"/>
                  </a:lnTo>
                  <a:lnTo>
                    <a:pt x="4061" y="129641"/>
                  </a:lnTo>
                  <a:lnTo>
                    <a:pt x="8186" y="139708"/>
                  </a:lnTo>
                  <a:lnTo>
                    <a:pt x="13696" y="148407"/>
                  </a:lnTo>
                  <a:lnTo>
                    <a:pt x="20469" y="155800"/>
                  </a:lnTo>
                  <a:lnTo>
                    <a:pt x="28117" y="161614"/>
                  </a:lnTo>
                  <a:lnTo>
                    <a:pt x="36087" y="165172"/>
                  </a:lnTo>
                  <a:lnTo>
                    <a:pt x="44038" y="166302"/>
                  </a:lnTo>
                  <a:lnTo>
                    <a:pt x="51833" y="165113"/>
                  </a:lnTo>
                  <a:lnTo>
                    <a:pt x="59446" y="161732"/>
                  </a:lnTo>
                  <a:lnTo>
                    <a:pt x="66892" y="156449"/>
                  </a:lnTo>
                  <a:lnTo>
                    <a:pt x="73874" y="149328"/>
                  </a:lnTo>
                  <a:lnTo>
                    <a:pt x="79812" y="140129"/>
                  </a:lnTo>
                  <a:lnTo>
                    <a:pt x="84468" y="128916"/>
                  </a:lnTo>
                  <a:lnTo>
                    <a:pt x="87764" y="116321"/>
                  </a:lnTo>
                  <a:lnTo>
                    <a:pt x="89610" y="103337"/>
                  </a:lnTo>
                  <a:lnTo>
                    <a:pt x="90110" y="90571"/>
                  </a:lnTo>
                  <a:lnTo>
                    <a:pt x="89498" y="78240"/>
                  </a:lnTo>
                  <a:lnTo>
                    <a:pt x="88033" y="66352"/>
                  </a:lnTo>
                  <a:lnTo>
                    <a:pt x="85937" y="54848"/>
                  </a:lnTo>
                  <a:lnTo>
                    <a:pt x="83160" y="43904"/>
                  </a:lnTo>
                  <a:lnTo>
                    <a:pt x="78901" y="32769"/>
                  </a:lnTo>
                  <a:lnTo>
                    <a:pt x="70556" y="19346"/>
                  </a:lnTo>
                  <a:lnTo>
                    <a:pt x="538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01202" y="1203256"/>
              <a:ext cx="273742" cy="186506"/>
            </a:xfrm>
            <a:custGeom>
              <a:avLst/>
              <a:gdLst/>
              <a:ahLst/>
              <a:cxnLst/>
              <a:rect l="0" t="0" r="0" b="0"/>
              <a:pathLst>
                <a:path w="273742" h="186506">
                  <a:moveTo>
                    <a:pt x="0" y="81220"/>
                  </a:moveTo>
                  <a:lnTo>
                    <a:pt x="2934" y="92888"/>
                  </a:lnTo>
                  <a:lnTo>
                    <a:pt x="5716" y="103377"/>
                  </a:lnTo>
                  <a:lnTo>
                    <a:pt x="8615" y="113679"/>
                  </a:lnTo>
                  <a:lnTo>
                    <a:pt x="11655" y="123980"/>
                  </a:lnTo>
                  <a:lnTo>
                    <a:pt x="14820" y="134324"/>
                  </a:lnTo>
                  <a:lnTo>
                    <a:pt x="18085" y="144713"/>
                  </a:lnTo>
                  <a:lnTo>
                    <a:pt x="21422" y="155142"/>
                  </a:lnTo>
                  <a:lnTo>
                    <a:pt x="24814" y="165600"/>
                  </a:lnTo>
                  <a:lnTo>
                    <a:pt x="28218" y="176006"/>
                  </a:lnTo>
                  <a:lnTo>
                    <a:pt x="30759" y="183766"/>
                  </a:lnTo>
                  <a:lnTo>
                    <a:pt x="31387" y="185756"/>
                  </a:lnTo>
                  <a:lnTo>
                    <a:pt x="30504" y="183156"/>
                  </a:lnTo>
                  <a:lnTo>
                    <a:pt x="28815" y="177434"/>
                  </a:lnTo>
                  <a:lnTo>
                    <a:pt x="26995" y="169403"/>
                  </a:lnTo>
                  <a:lnTo>
                    <a:pt x="25404" y="159623"/>
                  </a:lnTo>
                  <a:lnTo>
                    <a:pt x="24148" y="148388"/>
                  </a:lnTo>
                  <a:lnTo>
                    <a:pt x="23213" y="135754"/>
                  </a:lnTo>
                  <a:lnTo>
                    <a:pt x="22546" y="121873"/>
                  </a:lnTo>
                  <a:lnTo>
                    <a:pt x="22248" y="107306"/>
                  </a:lnTo>
                  <a:lnTo>
                    <a:pt x="22570" y="92910"/>
                  </a:lnTo>
                  <a:lnTo>
                    <a:pt x="23609" y="79173"/>
                  </a:lnTo>
                  <a:lnTo>
                    <a:pt x="25628" y="66849"/>
                  </a:lnTo>
                  <a:lnTo>
                    <a:pt x="29118" y="57087"/>
                  </a:lnTo>
                  <a:lnTo>
                    <a:pt x="34208" y="50275"/>
                  </a:lnTo>
                  <a:lnTo>
                    <a:pt x="40558" y="46312"/>
                  </a:lnTo>
                  <a:lnTo>
                    <a:pt x="47576" y="44991"/>
                  </a:lnTo>
                  <a:lnTo>
                    <a:pt x="54843" y="45917"/>
                  </a:lnTo>
                  <a:lnTo>
                    <a:pt x="61991" y="48770"/>
                  </a:lnTo>
                  <a:lnTo>
                    <a:pt x="68630" y="53409"/>
                  </a:lnTo>
                  <a:lnTo>
                    <a:pt x="74607" y="59594"/>
                  </a:lnTo>
                  <a:lnTo>
                    <a:pt x="79959" y="67014"/>
                  </a:lnTo>
                  <a:lnTo>
                    <a:pt x="84794" y="75363"/>
                  </a:lnTo>
                  <a:lnTo>
                    <a:pt x="89237" y="84386"/>
                  </a:lnTo>
                  <a:lnTo>
                    <a:pt x="93393" y="93885"/>
                  </a:lnTo>
                  <a:lnTo>
                    <a:pt x="97345" y="103714"/>
                  </a:lnTo>
                  <a:lnTo>
                    <a:pt x="101162" y="113698"/>
                  </a:lnTo>
                  <a:lnTo>
                    <a:pt x="105077" y="121264"/>
                  </a:lnTo>
                  <a:lnTo>
                    <a:pt x="108777" y="123070"/>
                  </a:lnTo>
                  <a:lnTo>
                    <a:pt x="111421" y="119773"/>
                  </a:lnTo>
                  <a:lnTo>
                    <a:pt x="113097" y="112871"/>
                  </a:lnTo>
                  <a:lnTo>
                    <a:pt x="114293" y="103720"/>
                  </a:lnTo>
                  <a:lnTo>
                    <a:pt x="115568" y="93447"/>
                  </a:lnTo>
                  <a:lnTo>
                    <a:pt x="117209" y="82725"/>
                  </a:lnTo>
                  <a:lnTo>
                    <a:pt x="119277" y="71881"/>
                  </a:lnTo>
                  <a:lnTo>
                    <a:pt x="121728" y="61048"/>
                  </a:lnTo>
                  <a:lnTo>
                    <a:pt x="124487" y="50275"/>
                  </a:lnTo>
                  <a:lnTo>
                    <a:pt x="127643" y="39730"/>
                  </a:lnTo>
                  <a:lnTo>
                    <a:pt x="131438" y="29712"/>
                  </a:lnTo>
                  <a:lnTo>
                    <a:pt x="135957" y="20353"/>
                  </a:lnTo>
                  <a:lnTo>
                    <a:pt x="141297" y="12101"/>
                  </a:lnTo>
                  <a:lnTo>
                    <a:pt x="147637" y="5767"/>
                  </a:lnTo>
                  <a:lnTo>
                    <a:pt x="154975" y="1637"/>
                  </a:lnTo>
                  <a:lnTo>
                    <a:pt x="163005" y="0"/>
                  </a:lnTo>
                  <a:lnTo>
                    <a:pt x="171233" y="1396"/>
                  </a:lnTo>
                  <a:lnTo>
                    <a:pt x="179356" y="5815"/>
                  </a:lnTo>
                  <a:lnTo>
                    <a:pt x="187266" y="12662"/>
                  </a:lnTo>
                  <a:lnTo>
                    <a:pt x="194957" y="21068"/>
                  </a:lnTo>
                  <a:lnTo>
                    <a:pt x="202459" y="30383"/>
                  </a:lnTo>
                  <a:lnTo>
                    <a:pt x="209649" y="40378"/>
                  </a:lnTo>
                  <a:lnTo>
                    <a:pt x="216258" y="51137"/>
                  </a:lnTo>
                  <a:lnTo>
                    <a:pt x="222192" y="62667"/>
                  </a:lnTo>
                  <a:lnTo>
                    <a:pt x="227670" y="74867"/>
                  </a:lnTo>
                  <a:lnTo>
                    <a:pt x="233117" y="87595"/>
                  </a:lnTo>
                  <a:lnTo>
                    <a:pt x="238778" y="100714"/>
                  </a:lnTo>
                  <a:lnTo>
                    <a:pt x="244566" y="113949"/>
                  </a:lnTo>
                  <a:lnTo>
                    <a:pt x="250151" y="126908"/>
                  </a:lnTo>
                  <a:lnTo>
                    <a:pt x="255350" y="139387"/>
                  </a:lnTo>
                  <a:lnTo>
                    <a:pt x="259991" y="150924"/>
                  </a:lnTo>
                  <a:lnTo>
                    <a:pt x="264298" y="161843"/>
                  </a:lnTo>
                  <a:lnTo>
                    <a:pt x="268647" y="173100"/>
                  </a:lnTo>
                  <a:lnTo>
                    <a:pt x="273741" y="186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27585" y="128447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9" y="77024"/>
                  </a:lnTo>
                  <a:lnTo>
                    <a:pt x="3943" y="89575"/>
                  </a:lnTo>
                  <a:lnTo>
                    <a:pt x="6671" y="102834"/>
                  </a:lnTo>
                  <a:lnTo>
                    <a:pt x="11623" y="12019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27585" y="1189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22342" y="1236841"/>
              <a:ext cx="126343" cy="163450"/>
            </a:xfrm>
            <a:custGeom>
              <a:avLst/>
              <a:gdLst/>
              <a:ahLst/>
              <a:cxnLst/>
              <a:rect l="0" t="0" r="0" b="0"/>
              <a:pathLst>
                <a:path w="126343" h="163450">
                  <a:moveTo>
                    <a:pt x="0" y="79221"/>
                  </a:moveTo>
                  <a:lnTo>
                    <a:pt x="2867" y="88089"/>
                  </a:lnTo>
                  <a:lnTo>
                    <a:pt x="5009" y="97076"/>
                  </a:lnTo>
                  <a:lnTo>
                    <a:pt x="6612" y="107071"/>
                  </a:lnTo>
                  <a:lnTo>
                    <a:pt x="7792" y="118052"/>
                  </a:lnTo>
                  <a:lnTo>
                    <a:pt x="8641" y="129863"/>
                  </a:lnTo>
                  <a:lnTo>
                    <a:pt x="9211" y="142217"/>
                  </a:lnTo>
                  <a:lnTo>
                    <a:pt x="8628" y="151261"/>
                  </a:lnTo>
                  <a:lnTo>
                    <a:pt x="6560" y="152403"/>
                  </a:lnTo>
                  <a:lnTo>
                    <a:pt x="4549" y="147134"/>
                  </a:lnTo>
                  <a:lnTo>
                    <a:pt x="3061" y="137589"/>
                  </a:lnTo>
                  <a:lnTo>
                    <a:pt x="2041" y="125267"/>
                  </a:lnTo>
                  <a:lnTo>
                    <a:pt x="1362" y="111155"/>
                  </a:lnTo>
                  <a:lnTo>
                    <a:pt x="1080" y="96209"/>
                  </a:lnTo>
                  <a:lnTo>
                    <a:pt x="1426" y="81447"/>
                  </a:lnTo>
                  <a:lnTo>
                    <a:pt x="2479" y="67391"/>
                  </a:lnTo>
                  <a:lnTo>
                    <a:pt x="4170" y="54148"/>
                  </a:lnTo>
                  <a:lnTo>
                    <a:pt x="6378" y="41627"/>
                  </a:lnTo>
                  <a:lnTo>
                    <a:pt x="8984" y="29698"/>
                  </a:lnTo>
                  <a:lnTo>
                    <a:pt x="12208" y="18871"/>
                  </a:lnTo>
                  <a:lnTo>
                    <a:pt x="16583" y="10253"/>
                  </a:lnTo>
                  <a:lnTo>
                    <a:pt x="22307" y="4276"/>
                  </a:lnTo>
                  <a:lnTo>
                    <a:pt x="29269" y="907"/>
                  </a:lnTo>
                  <a:lnTo>
                    <a:pt x="37238" y="0"/>
                  </a:lnTo>
                  <a:lnTo>
                    <a:pt x="45966" y="1209"/>
                  </a:lnTo>
                  <a:lnTo>
                    <a:pt x="55080" y="4256"/>
                  </a:lnTo>
                  <a:lnTo>
                    <a:pt x="64109" y="9026"/>
                  </a:lnTo>
                  <a:lnTo>
                    <a:pt x="72802" y="15300"/>
                  </a:lnTo>
                  <a:lnTo>
                    <a:pt x="80942" y="22780"/>
                  </a:lnTo>
                  <a:lnTo>
                    <a:pt x="88263" y="31169"/>
                  </a:lnTo>
                  <a:lnTo>
                    <a:pt x="94706" y="40219"/>
                  </a:lnTo>
                  <a:lnTo>
                    <a:pt x="100372" y="49735"/>
                  </a:lnTo>
                  <a:lnTo>
                    <a:pt x="105420" y="59576"/>
                  </a:lnTo>
                  <a:lnTo>
                    <a:pt x="110000" y="69645"/>
                  </a:lnTo>
                  <a:lnTo>
                    <a:pt x="114080" y="80033"/>
                  </a:lnTo>
                  <a:lnTo>
                    <a:pt x="117448" y="91000"/>
                  </a:lnTo>
                  <a:lnTo>
                    <a:pt x="120048" y="102627"/>
                  </a:lnTo>
                  <a:lnTo>
                    <a:pt x="121968" y="114442"/>
                  </a:lnTo>
                  <a:lnTo>
                    <a:pt x="123548" y="126772"/>
                  </a:lnTo>
                  <a:lnTo>
                    <a:pt x="124927" y="141818"/>
                  </a:lnTo>
                  <a:lnTo>
                    <a:pt x="126342" y="163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99575" y="1271657"/>
              <a:ext cx="201794" cy="134221"/>
            </a:xfrm>
            <a:custGeom>
              <a:avLst/>
              <a:gdLst/>
              <a:ahLst/>
              <a:cxnLst/>
              <a:rect l="0" t="0" r="0" b="0"/>
              <a:pathLst>
                <a:path w="201794" h="134221">
                  <a:moveTo>
                    <a:pt x="107036" y="86519"/>
                  </a:moveTo>
                  <a:lnTo>
                    <a:pt x="109836" y="77650"/>
                  </a:lnTo>
                  <a:lnTo>
                    <a:pt x="111338" y="68663"/>
                  </a:lnTo>
                  <a:lnTo>
                    <a:pt x="111639" y="58677"/>
                  </a:lnTo>
                  <a:lnTo>
                    <a:pt x="110788" y="48042"/>
                  </a:lnTo>
                  <a:lnTo>
                    <a:pt x="108671" y="37527"/>
                  </a:lnTo>
                  <a:lnTo>
                    <a:pt x="105340" y="27585"/>
                  </a:lnTo>
                  <a:lnTo>
                    <a:pt x="100659" y="18644"/>
                  </a:lnTo>
                  <a:lnTo>
                    <a:pt x="94243" y="11252"/>
                  </a:lnTo>
                  <a:lnTo>
                    <a:pt x="86043" y="5558"/>
                  </a:lnTo>
                  <a:lnTo>
                    <a:pt x="76454" y="1703"/>
                  </a:lnTo>
                  <a:lnTo>
                    <a:pt x="66109" y="0"/>
                  </a:lnTo>
                  <a:lnTo>
                    <a:pt x="55459" y="412"/>
                  </a:lnTo>
                  <a:lnTo>
                    <a:pt x="45057" y="2788"/>
                  </a:lnTo>
                  <a:lnTo>
                    <a:pt x="35612" y="7039"/>
                  </a:lnTo>
                  <a:lnTo>
                    <a:pt x="27414" y="12933"/>
                  </a:lnTo>
                  <a:lnTo>
                    <a:pt x="20404" y="20142"/>
                  </a:lnTo>
                  <a:lnTo>
                    <a:pt x="14371" y="28342"/>
                  </a:lnTo>
                  <a:lnTo>
                    <a:pt x="9095" y="37261"/>
                  </a:lnTo>
                  <a:lnTo>
                    <a:pt x="4701" y="46689"/>
                  </a:lnTo>
                  <a:lnTo>
                    <a:pt x="1645" y="56469"/>
                  </a:lnTo>
                  <a:lnTo>
                    <a:pt x="73" y="66492"/>
                  </a:lnTo>
                  <a:lnTo>
                    <a:pt x="0" y="76681"/>
                  </a:lnTo>
                  <a:lnTo>
                    <a:pt x="1471" y="86981"/>
                  </a:lnTo>
                  <a:lnTo>
                    <a:pt x="4360" y="97347"/>
                  </a:lnTo>
                  <a:lnTo>
                    <a:pt x="8741" y="107427"/>
                  </a:lnTo>
                  <a:lnTo>
                    <a:pt x="14955" y="116590"/>
                  </a:lnTo>
                  <a:lnTo>
                    <a:pt x="23015" y="124548"/>
                  </a:lnTo>
                  <a:lnTo>
                    <a:pt x="32340" y="130704"/>
                  </a:lnTo>
                  <a:lnTo>
                    <a:pt x="41976" y="134026"/>
                  </a:lnTo>
                  <a:lnTo>
                    <a:pt x="51341" y="134220"/>
                  </a:lnTo>
                  <a:lnTo>
                    <a:pt x="60236" y="131774"/>
                  </a:lnTo>
                  <a:lnTo>
                    <a:pt x="68662" y="127549"/>
                  </a:lnTo>
                  <a:lnTo>
                    <a:pt x="76694" y="122230"/>
                  </a:lnTo>
                  <a:lnTo>
                    <a:pt x="84256" y="116089"/>
                  </a:lnTo>
                  <a:lnTo>
                    <a:pt x="91123" y="109078"/>
                  </a:lnTo>
                  <a:lnTo>
                    <a:pt x="97225" y="101217"/>
                  </a:lnTo>
                  <a:lnTo>
                    <a:pt x="102477" y="92465"/>
                  </a:lnTo>
                  <a:lnTo>
                    <a:pt x="106708" y="82673"/>
                  </a:lnTo>
                  <a:lnTo>
                    <a:pt x="109949" y="71926"/>
                  </a:lnTo>
                  <a:lnTo>
                    <a:pt x="113243" y="62817"/>
                  </a:lnTo>
                  <a:lnTo>
                    <a:pt x="117496" y="59159"/>
                  </a:lnTo>
                  <a:lnTo>
                    <a:pt x="122112" y="61030"/>
                  </a:lnTo>
                  <a:lnTo>
                    <a:pt x="127052" y="66993"/>
                  </a:lnTo>
                  <a:lnTo>
                    <a:pt x="132565" y="75385"/>
                  </a:lnTo>
                  <a:lnTo>
                    <a:pt x="138959" y="84644"/>
                  </a:lnTo>
                  <a:lnTo>
                    <a:pt x="146297" y="93873"/>
                  </a:lnTo>
                  <a:lnTo>
                    <a:pt x="154400" y="102428"/>
                  </a:lnTo>
                  <a:lnTo>
                    <a:pt x="163949" y="110505"/>
                  </a:lnTo>
                  <a:lnTo>
                    <a:pt x="178018" y="118798"/>
                  </a:lnTo>
                  <a:lnTo>
                    <a:pt x="201793" y="128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17812" y="1031792"/>
              <a:ext cx="36199" cy="347442"/>
            </a:xfrm>
            <a:custGeom>
              <a:avLst/>
              <a:gdLst/>
              <a:ahLst/>
              <a:cxnLst/>
              <a:rect l="0" t="0" r="0" b="0"/>
              <a:pathLst>
                <a:path w="36199" h="347442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9"/>
                  </a:lnTo>
                  <a:lnTo>
                    <a:pt x="506" y="42873"/>
                  </a:lnTo>
                  <a:lnTo>
                    <a:pt x="1326" y="57649"/>
                  </a:lnTo>
                  <a:lnTo>
                    <a:pt x="2142" y="74018"/>
                  </a:lnTo>
                  <a:lnTo>
                    <a:pt x="2826" y="91359"/>
                  </a:lnTo>
                  <a:lnTo>
                    <a:pt x="3352" y="108747"/>
                  </a:lnTo>
                  <a:lnTo>
                    <a:pt x="3743" y="125658"/>
                  </a:lnTo>
                  <a:lnTo>
                    <a:pt x="4190" y="142110"/>
                  </a:lnTo>
                  <a:lnTo>
                    <a:pt x="5031" y="158456"/>
                  </a:lnTo>
                  <a:lnTo>
                    <a:pt x="6416" y="174936"/>
                  </a:lnTo>
                  <a:lnTo>
                    <a:pt x="8331" y="191633"/>
                  </a:lnTo>
                  <a:lnTo>
                    <a:pt x="10689" y="208543"/>
                  </a:lnTo>
                  <a:lnTo>
                    <a:pt x="13381" y="225626"/>
                  </a:lnTo>
                  <a:lnTo>
                    <a:pt x="16155" y="242677"/>
                  </a:lnTo>
                  <a:lnTo>
                    <a:pt x="18629" y="259351"/>
                  </a:lnTo>
                  <a:lnTo>
                    <a:pt x="20626" y="275478"/>
                  </a:lnTo>
                  <a:lnTo>
                    <a:pt x="22338" y="290658"/>
                  </a:lnTo>
                  <a:lnTo>
                    <a:pt x="24498" y="305775"/>
                  </a:lnTo>
                  <a:lnTo>
                    <a:pt x="28413" y="323273"/>
                  </a:lnTo>
                  <a:lnTo>
                    <a:pt x="3619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75025" y="1137077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54345" y="5734"/>
                  </a:lnTo>
                  <a:lnTo>
                    <a:pt x="245358" y="10018"/>
                  </a:lnTo>
                  <a:lnTo>
                    <a:pt x="235362" y="13228"/>
                  </a:lnTo>
                  <a:lnTo>
                    <a:pt x="224381" y="15762"/>
                  </a:lnTo>
                  <a:lnTo>
                    <a:pt x="212569" y="18108"/>
                  </a:lnTo>
                  <a:lnTo>
                    <a:pt x="200102" y="20552"/>
                  </a:lnTo>
                  <a:lnTo>
                    <a:pt x="186819" y="23033"/>
                  </a:lnTo>
                  <a:lnTo>
                    <a:pt x="172240" y="25250"/>
                  </a:lnTo>
                  <a:lnTo>
                    <a:pt x="156221" y="27039"/>
                  </a:lnTo>
                  <a:lnTo>
                    <a:pt x="139228" y="28394"/>
                  </a:lnTo>
                  <a:lnTo>
                    <a:pt x="122130" y="29378"/>
                  </a:lnTo>
                  <a:lnTo>
                    <a:pt x="105450" y="30079"/>
                  </a:lnTo>
                  <a:lnTo>
                    <a:pt x="89506" y="30736"/>
                  </a:lnTo>
                  <a:lnTo>
                    <a:pt x="74572" y="31717"/>
                  </a:lnTo>
                  <a:lnTo>
                    <a:pt x="60687" y="33193"/>
                  </a:lnTo>
                  <a:lnTo>
                    <a:pt x="47972" y="35008"/>
                  </a:lnTo>
                  <a:lnTo>
                    <a:pt x="35374" y="36955"/>
                  </a:lnTo>
                  <a:lnTo>
                    <a:pt x="20669" y="392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80314" y="1231834"/>
              <a:ext cx="125241" cy="161000"/>
            </a:xfrm>
            <a:custGeom>
              <a:avLst/>
              <a:gdLst/>
              <a:ahLst/>
              <a:cxnLst/>
              <a:rect l="0" t="0" r="0" b="0"/>
              <a:pathLst>
                <a:path w="125241" h="161000">
                  <a:moveTo>
                    <a:pt x="89509" y="0"/>
                  </a:moveTo>
                  <a:lnTo>
                    <a:pt x="77908" y="134"/>
                  </a:lnTo>
                  <a:lnTo>
                    <a:pt x="68060" y="1414"/>
                  </a:lnTo>
                  <a:lnTo>
                    <a:pt x="59055" y="4012"/>
                  </a:lnTo>
                  <a:lnTo>
                    <a:pt x="50613" y="7904"/>
                  </a:lnTo>
                  <a:lnTo>
                    <a:pt x="42586" y="13185"/>
                  </a:lnTo>
                  <a:lnTo>
                    <a:pt x="34868" y="19772"/>
                  </a:lnTo>
                  <a:lnTo>
                    <a:pt x="27536" y="27444"/>
                  </a:lnTo>
                  <a:lnTo>
                    <a:pt x="20833" y="35955"/>
                  </a:lnTo>
                  <a:lnTo>
                    <a:pt x="14847" y="45087"/>
                  </a:lnTo>
                  <a:lnTo>
                    <a:pt x="9673" y="54826"/>
                  </a:lnTo>
                  <a:lnTo>
                    <a:pt x="5497" y="65347"/>
                  </a:lnTo>
                  <a:lnTo>
                    <a:pt x="2327" y="76676"/>
                  </a:lnTo>
                  <a:lnTo>
                    <a:pt x="352" y="88385"/>
                  </a:lnTo>
                  <a:lnTo>
                    <a:pt x="0" y="99713"/>
                  </a:lnTo>
                  <a:lnTo>
                    <a:pt x="1358" y="110256"/>
                  </a:lnTo>
                  <a:lnTo>
                    <a:pt x="4216" y="119961"/>
                  </a:lnTo>
                  <a:lnTo>
                    <a:pt x="8270" y="128941"/>
                  </a:lnTo>
                  <a:lnTo>
                    <a:pt x="13226" y="137342"/>
                  </a:lnTo>
                  <a:lnTo>
                    <a:pt x="19161" y="144985"/>
                  </a:lnTo>
                  <a:lnTo>
                    <a:pt x="26501" y="151373"/>
                  </a:lnTo>
                  <a:lnTo>
                    <a:pt x="35359" y="156331"/>
                  </a:lnTo>
                  <a:lnTo>
                    <a:pt x="45409" y="159662"/>
                  </a:lnTo>
                  <a:lnTo>
                    <a:pt x="56072" y="160999"/>
                  </a:lnTo>
                  <a:lnTo>
                    <a:pt x="66943" y="160334"/>
                  </a:lnTo>
                  <a:lnTo>
                    <a:pt x="77664" y="157787"/>
                  </a:lnTo>
                  <a:lnTo>
                    <a:pt x="87858" y="153418"/>
                  </a:lnTo>
                  <a:lnTo>
                    <a:pt x="97366" y="147441"/>
                  </a:lnTo>
                  <a:lnTo>
                    <a:pt x="105902" y="140006"/>
                  </a:lnTo>
                  <a:lnTo>
                    <a:pt x="112964" y="131122"/>
                  </a:lnTo>
                  <a:lnTo>
                    <a:pt x="118415" y="120931"/>
                  </a:lnTo>
                  <a:lnTo>
                    <a:pt x="122263" y="109834"/>
                  </a:lnTo>
                  <a:lnTo>
                    <a:pt x="124486" y="98395"/>
                  </a:lnTo>
                  <a:lnTo>
                    <a:pt x="125240" y="86962"/>
                  </a:lnTo>
                  <a:lnTo>
                    <a:pt x="124629" y="75676"/>
                  </a:lnTo>
                  <a:lnTo>
                    <a:pt x="122633" y="64565"/>
                  </a:lnTo>
                  <a:lnTo>
                    <a:pt x="119363" y="53619"/>
                  </a:lnTo>
                  <a:lnTo>
                    <a:pt x="114881" y="43132"/>
                  </a:lnTo>
                  <a:lnTo>
                    <a:pt x="109125" y="33688"/>
                  </a:lnTo>
                  <a:lnTo>
                    <a:pt x="102191" y="25529"/>
                  </a:lnTo>
                  <a:lnTo>
                    <a:pt x="94743" y="18907"/>
                  </a:lnTo>
                  <a:lnTo>
                    <a:pt x="87185" y="13709"/>
                  </a:lnTo>
                  <a:lnTo>
                    <a:pt x="78856" y="10598"/>
                  </a:lnTo>
                  <a:lnTo>
                    <a:pt x="6845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54052" y="1210777"/>
              <a:ext cx="136871" cy="162100"/>
            </a:xfrm>
            <a:custGeom>
              <a:avLst/>
              <a:gdLst/>
              <a:ahLst/>
              <a:cxnLst/>
              <a:rect l="0" t="0" r="0" b="0"/>
              <a:pathLst>
                <a:path w="136871" h="162100">
                  <a:moveTo>
                    <a:pt x="0" y="73699"/>
                  </a:moveTo>
                  <a:lnTo>
                    <a:pt x="5800" y="82501"/>
                  </a:lnTo>
                  <a:lnTo>
                    <a:pt x="10725" y="90847"/>
                  </a:lnTo>
                  <a:lnTo>
                    <a:pt x="15227" y="99546"/>
                  </a:lnTo>
                  <a:lnTo>
                    <a:pt x="19448" y="108667"/>
                  </a:lnTo>
                  <a:lnTo>
                    <a:pt x="23463" y="118162"/>
                  </a:lnTo>
                  <a:lnTo>
                    <a:pt x="27327" y="127949"/>
                  </a:lnTo>
                  <a:lnTo>
                    <a:pt x="31252" y="137791"/>
                  </a:lnTo>
                  <a:lnTo>
                    <a:pt x="35577" y="147316"/>
                  </a:lnTo>
                  <a:lnTo>
                    <a:pt x="40417" y="156276"/>
                  </a:lnTo>
                  <a:lnTo>
                    <a:pt x="44505" y="162099"/>
                  </a:lnTo>
                  <a:lnTo>
                    <a:pt x="45945" y="162066"/>
                  </a:lnTo>
                  <a:lnTo>
                    <a:pt x="44744" y="157887"/>
                  </a:lnTo>
                  <a:lnTo>
                    <a:pt x="41600" y="151232"/>
                  </a:lnTo>
                  <a:lnTo>
                    <a:pt x="37307" y="142936"/>
                  </a:lnTo>
                  <a:lnTo>
                    <a:pt x="32620" y="133274"/>
                  </a:lnTo>
                  <a:lnTo>
                    <a:pt x="27969" y="122458"/>
                  </a:lnTo>
                  <a:lnTo>
                    <a:pt x="23684" y="110727"/>
                  </a:lnTo>
                  <a:lnTo>
                    <a:pt x="20097" y="98306"/>
                  </a:lnTo>
                  <a:lnTo>
                    <a:pt x="17320" y="85395"/>
                  </a:lnTo>
                  <a:lnTo>
                    <a:pt x="15606" y="72468"/>
                  </a:lnTo>
                  <a:lnTo>
                    <a:pt x="15427" y="60246"/>
                  </a:lnTo>
                  <a:lnTo>
                    <a:pt x="16905" y="49070"/>
                  </a:lnTo>
                  <a:lnTo>
                    <a:pt x="20015" y="39092"/>
                  </a:lnTo>
                  <a:lnTo>
                    <a:pt x="24768" y="30454"/>
                  </a:lnTo>
                  <a:lnTo>
                    <a:pt x="31011" y="23092"/>
                  </a:lnTo>
                  <a:lnTo>
                    <a:pt x="38796" y="16961"/>
                  </a:lnTo>
                  <a:lnTo>
                    <a:pt x="48447" y="12124"/>
                  </a:lnTo>
                  <a:lnTo>
                    <a:pt x="59962" y="8495"/>
                  </a:lnTo>
                  <a:lnTo>
                    <a:pt x="72701" y="5864"/>
                  </a:lnTo>
                  <a:lnTo>
                    <a:pt x="87018" y="3720"/>
                  </a:lnTo>
                  <a:lnTo>
                    <a:pt x="106402" y="187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50873" y="1000207"/>
              <a:ext cx="177004" cy="494840"/>
            </a:xfrm>
            <a:custGeom>
              <a:avLst/>
              <a:gdLst/>
              <a:ahLst/>
              <a:cxnLst/>
              <a:rect l="0" t="0" r="0" b="0"/>
              <a:pathLst>
                <a:path w="177004" h="494840">
                  <a:moveTo>
                    <a:pt x="134888" y="0"/>
                  </a:moveTo>
                  <a:lnTo>
                    <a:pt x="129021" y="5867"/>
                  </a:lnTo>
                  <a:lnTo>
                    <a:pt x="123456" y="11432"/>
                  </a:lnTo>
                  <a:lnTo>
                    <a:pt x="117657" y="17240"/>
                  </a:lnTo>
                  <a:lnTo>
                    <a:pt x="111576" y="23666"/>
                  </a:lnTo>
                  <a:lnTo>
                    <a:pt x="105247" y="31293"/>
                  </a:lnTo>
                  <a:lnTo>
                    <a:pt x="98718" y="40332"/>
                  </a:lnTo>
                  <a:lnTo>
                    <a:pt x="92042" y="50832"/>
                  </a:lnTo>
                  <a:lnTo>
                    <a:pt x="85259" y="62856"/>
                  </a:lnTo>
                  <a:lnTo>
                    <a:pt x="78402" y="76279"/>
                  </a:lnTo>
                  <a:lnTo>
                    <a:pt x="71493" y="90850"/>
                  </a:lnTo>
                  <a:lnTo>
                    <a:pt x="64548" y="106301"/>
                  </a:lnTo>
                  <a:lnTo>
                    <a:pt x="57578" y="122390"/>
                  </a:lnTo>
                  <a:lnTo>
                    <a:pt x="50593" y="138768"/>
                  </a:lnTo>
                  <a:lnTo>
                    <a:pt x="43597" y="154988"/>
                  </a:lnTo>
                  <a:lnTo>
                    <a:pt x="36597" y="170828"/>
                  </a:lnTo>
                  <a:lnTo>
                    <a:pt x="29760" y="186414"/>
                  </a:lnTo>
                  <a:lnTo>
                    <a:pt x="23397" y="202105"/>
                  </a:lnTo>
                  <a:lnTo>
                    <a:pt x="17639" y="218111"/>
                  </a:lnTo>
                  <a:lnTo>
                    <a:pt x="12621" y="234472"/>
                  </a:lnTo>
                  <a:lnTo>
                    <a:pt x="8549" y="251149"/>
                  </a:lnTo>
                  <a:lnTo>
                    <a:pt x="5442" y="268077"/>
                  </a:lnTo>
                  <a:lnTo>
                    <a:pt x="3168" y="285192"/>
                  </a:lnTo>
                  <a:lnTo>
                    <a:pt x="1551" y="302441"/>
                  </a:lnTo>
                  <a:lnTo>
                    <a:pt x="431" y="319780"/>
                  </a:lnTo>
                  <a:lnTo>
                    <a:pt x="0" y="337017"/>
                  </a:lnTo>
                  <a:lnTo>
                    <a:pt x="765" y="353823"/>
                  </a:lnTo>
                  <a:lnTo>
                    <a:pt x="2912" y="370050"/>
                  </a:lnTo>
                  <a:lnTo>
                    <a:pt x="6322" y="385557"/>
                  </a:lnTo>
                  <a:lnTo>
                    <a:pt x="10752" y="400132"/>
                  </a:lnTo>
                  <a:lnTo>
                    <a:pt x="15958" y="413747"/>
                  </a:lnTo>
                  <a:lnTo>
                    <a:pt x="21894" y="426365"/>
                  </a:lnTo>
                  <a:lnTo>
                    <a:pt x="28702" y="437855"/>
                  </a:lnTo>
                  <a:lnTo>
                    <a:pt x="36390" y="448249"/>
                  </a:lnTo>
                  <a:lnTo>
                    <a:pt x="44841" y="457552"/>
                  </a:lnTo>
                  <a:lnTo>
                    <a:pt x="53890" y="465664"/>
                  </a:lnTo>
                  <a:lnTo>
                    <a:pt x="63396" y="472637"/>
                  </a:lnTo>
                  <a:lnTo>
                    <a:pt x="73560" y="478490"/>
                  </a:lnTo>
                  <a:lnTo>
                    <a:pt x="84900" y="483132"/>
                  </a:lnTo>
                  <a:lnTo>
                    <a:pt x="97591" y="486626"/>
                  </a:lnTo>
                  <a:lnTo>
                    <a:pt x="111142" y="489166"/>
                  </a:lnTo>
                  <a:lnTo>
                    <a:pt x="126100" y="491237"/>
                  </a:lnTo>
                  <a:lnTo>
                    <a:pt x="146017" y="493024"/>
                  </a:lnTo>
                  <a:lnTo>
                    <a:pt x="177003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28928" y="1094963"/>
              <a:ext cx="30534" cy="347442"/>
            </a:xfrm>
            <a:custGeom>
              <a:avLst/>
              <a:gdLst/>
              <a:ahLst/>
              <a:cxnLst/>
              <a:rect l="0" t="0" r="0" b="0"/>
              <a:pathLst>
                <a:path w="30534" h="347442">
                  <a:moveTo>
                    <a:pt x="9476" y="0"/>
                  </a:moveTo>
                  <a:lnTo>
                    <a:pt x="6609" y="11803"/>
                  </a:lnTo>
                  <a:lnTo>
                    <a:pt x="4467" y="23572"/>
                  </a:lnTo>
                  <a:lnTo>
                    <a:pt x="2865" y="36471"/>
                  </a:lnTo>
                  <a:lnTo>
                    <a:pt x="1684" y="50665"/>
                  </a:lnTo>
                  <a:lnTo>
                    <a:pt x="835" y="66290"/>
                  </a:lnTo>
                  <a:lnTo>
                    <a:pt x="242" y="83252"/>
                  </a:lnTo>
                  <a:lnTo>
                    <a:pt x="0" y="100834"/>
                  </a:lnTo>
                  <a:lnTo>
                    <a:pt x="365" y="117858"/>
                  </a:lnTo>
                  <a:lnTo>
                    <a:pt x="1425" y="133714"/>
                  </a:lnTo>
                  <a:lnTo>
                    <a:pt x="3120" y="148644"/>
                  </a:lnTo>
                  <a:lnTo>
                    <a:pt x="5327" y="163430"/>
                  </a:lnTo>
                  <a:lnTo>
                    <a:pt x="7920" y="178567"/>
                  </a:lnTo>
                  <a:lnTo>
                    <a:pt x="10627" y="194211"/>
                  </a:lnTo>
                  <a:lnTo>
                    <a:pt x="13055" y="210339"/>
                  </a:lnTo>
                  <a:lnTo>
                    <a:pt x="15023" y="226857"/>
                  </a:lnTo>
                  <a:lnTo>
                    <a:pt x="16681" y="243342"/>
                  </a:lnTo>
                  <a:lnTo>
                    <a:pt x="18409" y="259097"/>
                  </a:lnTo>
                  <a:lnTo>
                    <a:pt x="20422" y="273793"/>
                  </a:lnTo>
                  <a:lnTo>
                    <a:pt x="22615" y="287388"/>
                  </a:lnTo>
                  <a:lnTo>
                    <a:pt x="24865" y="301480"/>
                  </a:lnTo>
                  <a:lnTo>
                    <a:pt x="27373" y="319541"/>
                  </a:lnTo>
                  <a:lnTo>
                    <a:pt x="3053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43689" y="1316062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65"/>
                  </a:lnTo>
                  <a:lnTo>
                    <a:pt x="205" y="54166"/>
                  </a:lnTo>
                  <a:lnTo>
                    <a:pt x="1108" y="68262"/>
                  </a:lnTo>
                  <a:lnTo>
                    <a:pt x="3906" y="8683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633161" y="116866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48974" y="1105492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68"/>
                  </a:lnTo>
                  <a:lnTo>
                    <a:pt x="177" y="61610"/>
                  </a:lnTo>
                  <a:lnTo>
                    <a:pt x="825" y="77807"/>
                  </a:lnTo>
                  <a:lnTo>
                    <a:pt x="2073" y="93043"/>
                  </a:lnTo>
                  <a:lnTo>
                    <a:pt x="3727" y="107526"/>
                  </a:lnTo>
                  <a:lnTo>
                    <a:pt x="5375" y="121996"/>
                  </a:lnTo>
                  <a:lnTo>
                    <a:pt x="6783" y="136909"/>
                  </a:lnTo>
                  <a:lnTo>
                    <a:pt x="8049" y="152230"/>
                  </a:lnTo>
                  <a:lnTo>
                    <a:pt x="9505" y="167609"/>
                  </a:lnTo>
                  <a:lnTo>
                    <a:pt x="11332" y="182814"/>
                  </a:lnTo>
                  <a:lnTo>
                    <a:pt x="13389" y="197772"/>
                  </a:lnTo>
                  <a:lnTo>
                    <a:pt x="15316" y="212496"/>
                  </a:lnTo>
                  <a:lnTo>
                    <a:pt x="16914" y="227022"/>
                  </a:lnTo>
                  <a:lnTo>
                    <a:pt x="18310" y="241234"/>
                  </a:lnTo>
                  <a:lnTo>
                    <a:pt x="19854" y="254863"/>
                  </a:lnTo>
                  <a:lnTo>
                    <a:pt x="21740" y="267807"/>
                  </a:lnTo>
                  <a:lnTo>
                    <a:pt x="23846" y="280057"/>
                  </a:lnTo>
                  <a:lnTo>
                    <a:pt x="26028" y="293020"/>
                  </a:lnTo>
                  <a:lnTo>
                    <a:pt x="28480" y="310072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86092" y="1231834"/>
              <a:ext cx="110282" cy="221099"/>
            </a:xfrm>
            <a:custGeom>
              <a:avLst/>
              <a:gdLst/>
              <a:ahLst/>
              <a:cxnLst/>
              <a:rect l="0" t="0" r="0" b="0"/>
              <a:pathLst>
                <a:path w="110282" h="221099">
                  <a:moveTo>
                    <a:pt x="99753" y="0"/>
                  </a:moveTo>
                  <a:lnTo>
                    <a:pt x="96751" y="8734"/>
                  </a:lnTo>
                  <a:lnTo>
                    <a:pt x="93329" y="16441"/>
                  </a:lnTo>
                  <a:lnTo>
                    <a:pt x="89124" y="23838"/>
                  </a:lnTo>
                  <a:lnTo>
                    <a:pt x="83878" y="30926"/>
                  </a:lnTo>
                  <a:lnTo>
                    <a:pt x="77100" y="37457"/>
                  </a:lnTo>
                  <a:lnTo>
                    <a:pt x="68673" y="43334"/>
                  </a:lnTo>
                  <a:lnTo>
                    <a:pt x="59106" y="48771"/>
                  </a:lnTo>
                  <a:lnTo>
                    <a:pt x="49311" y="54190"/>
                  </a:lnTo>
                  <a:lnTo>
                    <a:pt x="39841" y="59838"/>
                  </a:lnTo>
                  <a:lnTo>
                    <a:pt x="30877" y="65786"/>
                  </a:lnTo>
                  <a:lnTo>
                    <a:pt x="22403" y="72011"/>
                  </a:lnTo>
                  <a:lnTo>
                    <a:pt x="14355" y="78466"/>
                  </a:lnTo>
                  <a:lnTo>
                    <a:pt x="7291" y="85259"/>
                  </a:lnTo>
                  <a:lnTo>
                    <a:pt x="2355" y="92651"/>
                  </a:lnTo>
                  <a:lnTo>
                    <a:pt x="0" y="100730"/>
                  </a:lnTo>
                  <a:lnTo>
                    <a:pt x="45" y="109274"/>
                  </a:lnTo>
                  <a:lnTo>
                    <a:pt x="2052" y="117855"/>
                  </a:lnTo>
                  <a:lnTo>
                    <a:pt x="5548" y="126219"/>
                  </a:lnTo>
                  <a:lnTo>
                    <a:pt x="10130" y="134292"/>
                  </a:lnTo>
                  <a:lnTo>
                    <a:pt x="15480" y="142092"/>
                  </a:lnTo>
                  <a:lnTo>
                    <a:pt x="21369" y="149672"/>
                  </a:lnTo>
                  <a:lnTo>
                    <a:pt x="27794" y="157084"/>
                  </a:lnTo>
                  <a:lnTo>
                    <a:pt x="34946" y="164375"/>
                  </a:lnTo>
                  <a:lnTo>
                    <a:pt x="42871" y="171580"/>
                  </a:lnTo>
                  <a:lnTo>
                    <a:pt x="51483" y="178725"/>
                  </a:lnTo>
                  <a:lnTo>
                    <a:pt x="60643" y="185829"/>
                  </a:lnTo>
                  <a:lnTo>
                    <a:pt x="70200" y="192897"/>
                  </a:lnTo>
                  <a:lnTo>
                    <a:pt x="79586" y="199633"/>
                  </a:lnTo>
                  <a:lnTo>
                    <a:pt x="88735" y="206113"/>
                  </a:lnTo>
                  <a:lnTo>
                    <a:pt x="98453" y="212906"/>
                  </a:lnTo>
                  <a:lnTo>
                    <a:pt x="110281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96373" y="1284853"/>
              <a:ext cx="157928" cy="172644"/>
            </a:xfrm>
            <a:custGeom>
              <a:avLst/>
              <a:gdLst/>
              <a:ahLst/>
              <a:cxnLst/>
              <a:rect l="0" t="0" r="0" b="0"/>
              <a:pathLst>
                <a:path w="157928" h="172644">
                  <a:moveTo>
                    <a:pt x="0" y="94380"/>
                  </a:moveTo>
                  <a:lnTo>
                    <a:pt x="8869" y="91513"/>
                  </a:lnTo>
                  <a:lnTo>
                    <a:pt x="17855" y="89371"/>
                  </a:lnTo>
                  <a:lnTo>
                    <a:pt x="27841" y="87759"/>
                  </a:lnTo>
                  <a:lnTo>
                    <a:pt x="38477" y="86233"/>
                  </a:lnTo>
                  <a:lnTo>
                    <a:pt x="48991" y="84087"/>
                  </a:lnTo>
                  <a:lnTo>
                    <a:pt x="58944" y="80983"/>
                  </a:lnTo>
                  <a:lnTo>
                    <a:pt x="68230" y="76918"/>
                  </a:lnTo>
                  <a:lnTo>
                    <a:pt x="76918" y="72041"/>
                  </a:lnTo>
                  <a:lnTo>
                    <a:pt x="85118" y="66526"/>
                  </a:lnTo>
                  <a:lnTo>
                    <a:pt x="92624" y="60213"/>
                  </a:lnTo>
                  <a:lnTo>
                    <a:pt x="98920" y="52619"/>
                  </a:lnTo>
                  <a:lnTo>
                    <a:pt x="103811" y="43599"/>
                  </a:lnTo>
                  <a:lnTo>
                    <a:pt x="106926" y="33780"/>
                  </a:lnTo>
                  <a:lnTo>
                    <a:pt x="107588" y="24338"/>
                  </a:lnTo>
                  <a:lnTo>
                    <a:pt x="105655" y="15926"/>
                  </a:lnTo>
                  <a:lnTo>
                    <a:pt x="101441" y="8994"/>
                  </a:lnTo>
                  <a:lnTo>
                    <a:pt x="95417" y="4020"/>
                  </a:lnTo>
                  <a:lnTo>
                    <a:pt x="88036" y="1057"/>
                  </a:lnTo>
                  <a:lnTo>
                    <a:pt x="79678" y="0"/>
                  </a:lnTo>
                  <a:lnTo>
                    <a:pt x="70632" y="788"/>
                  </a:lnTo>
                  <a:lnTo>
                    <a:pt x="61114" y="3209"/>
                  </a:lnTo>
                  <a:lnTo>
                    <a:pt x="51437" y="7271"/>
                  </a:lnTo>
                  <a:lnTo>
                    <a:pt x="42014" y="13269"/>
                  </a:lnTo>
                  <a:lnTo>
                    <a:pt x="33054" y="21192"/>
                  </a:lnTo>
                  <a:lnTo>
                    <a:pt x="24902" y="30765"/>
                  </a:lnTo>
                  <a:lnTo>
                    <a:pt x="18105" y="41632"/>
                  </a:lnTo>
                  <a:lnTo>
                    <a:pt x="12834" y="53455"/>
                  </a:lnTo>
                  <a:lnTo>
                    <a:pt x="9110" y="65798"/>
                  </a:lnTo>
                  <a:lnTo>
                    <a:pt x="6968" y="78150"/>
                  </a:lnTo>
                  <a:lnTo>
                    <a:pt x="6270" y="90227"/>
                  </a:lnTo>
                  <a:lnTo>
                    <a:pt x="6919" y="101792"/>
                  </a:lnTo>
                  <a:lnTo>
                    <a:pt x="8941" y="112566"/>
                  </a:lnTo>
                  <a:lnTo>
                    <a:pt x="12223" y="122481"/>
                  </a:lnTo>
                  <a:lnTo>
                    <a:pt x="16544" y="131631"/>
                  </a:lnTo>
                  <a:lnTo>
                    <a:pt x="21659" y="140172"/>
                  </a:lnTo>
                  <a:lnTo>
                    <a:pt x="27367" y="148247"/>
                  </a:lnTo>
                  <a:lnTo>
                    <a:pt x="33827" y="155655"/>
                  </a:lnTo>
                  <a:lnTo>
                    <a:pt x="41525" y="161879"/>
                  </a:lnTo>
                  <a:lnTo>
                    <a:pt x="50633" y="166728"/>
                  </a:lnTo>
                  <a:lnTo>
                    <a:pt x="61022" y="170153"/>
                  </a:lnTo>
                  <a:lnTo>
                    <a:pt x="72446" y="172085"/>
                  </a:lnTo>
                  <a:lnTo>
                    <a:pt x="84639" y="172643"/>
                  </a:lnTo>
                  <a:lnTo>
                    <a:pt x="97170" y="172034"/>
                  </a:lnTo>
                  <a:lnTo>
                    <a:pt x="110866" y="170300"/>
                  </a:lnTo>
                  <a:lnTo>
                    <a:pt x="129164" y="166175"/>
                  </a:lnTo>
                  <a:lnTo>
                    <a:pt x="157927" y="1575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67583" y="1263419"/>
              <a:ext cx="131372" cy="189428"/>
            </a:xfrm>
            <a:custGeom>
              <a:avLst/>
              <a:gdLst/>
              <a:ahLst/>
              <a:cxnLst/>
              <a:rect l="0" t="0" r="0" b="0"/>
              <a:pathLst>
                <a:path w="131372" h="189428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9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57" y="63106"/>
                  </a:lnTo>
                  <a:lnTo>
                    <a:pt x="2068" y="76216"/>
                  </a:lnTo>
                  <a:lnTo>
                    <a:pt x="4080" y="90146"/>
                  </a:lnTo>
                  <a:lnTo>
                    <a:pt x="6548" y="104912"/>
                  </a:lnTo>
                  <a:lnTo>
                    <a:pt x="9507" y="120080"/>
                  </a:lnTo>
                  <a:lnTo>
                    <a:pt x="13172" y="134881"/>
                  </a:lnTo>
                  <a:lnTo>
                    <a:pt x="17609" y="148897"/>
                  </a:lnTo>
                  <a:lnTo>
                    <a:pt x="23063" y="161577"/>
                  </a:lnTo>
                  <a:lnTo>
                    <a:pt x="30014" y="172110"/>
                  </a:lnTo>
                  <a:lnTo>
                    <a:pt x="38579" y="180253"/>
                  </a:lnTo>
                  <a:lnTo>
                    <a:pt x="48417" y="185924"/>
                  </a:lnTo>
                  <a:lnTo>
                    <a:pt x="58931" y="188930"/>
                  </a:lnTo>
                  <a:lnTo>
                    <a:pt x="69698" y="189427"/>
                  </a:lnTo>
                  <a:lnTo>
                    <a:pt x="80348" y="187510"/>
                  </a:lnTo>
                  <a:lnTo>
                    <a:pt x="90492" y="183042"/>
                  </a:lnTo>
                  <a:lnTo>
                    <a:pt x="99968" y="176184"/>
                  </a:lnTo>
                  <a:lnTo>
                    <a:pt x="108481" y="167176"/>
                  </a:lnTo>
                  <a:lnTo>
                    <a:pt x="115528" y="156164"/>
                  </a:lnTo>
                  <a:lnTo>
                    <a:pt x="120973" y="143426"/>
                  </a:lnTo>
                  <a:lnTo>
                    <a:pt x="124988" y="129314"/>
                  </a:lnTo>
                  <a:lnTo>
                    <a:pt x="127856" y="114173"/>
                  </a:lnTo>
                  <a:lnTo>
                    <a:pt x="129859" y="98296"/>
                  </a:lnTo>
                  <a:lnTo>
                    <a:pt x="131072" y="82230"/>
                  </a:lnTo>
                  <a:lnTo>
                    <a:pt x="131371" y="66750"/>
                  </a:lnTo>
                  <a:lnTo>
                    <a:pt x="130765" y="52243"/>
                  </a:lnTo>
                  <a:lnTo>
                    <a:pt x="129538" y="39173"/>
                  </a:lnTo>
                  <a:lnTo>
                    <a:pt x="128052" y="26976"/>
                  </a:lnTo>
                  <a:lnTo>
                    <a:pt x="126175" y="14586"/>
                  </a:lnTo>
                  <a:lnTo>
                    <a:pt x="1236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75440" y="1242362"/>
              <a:ext cx="116703" cy="193787"/>
            </a:xfrm>
            <a:custGeom>
              <a:avLst/>
              <a:gdLst/>
              <a:ahLst/>
              <a:cxnLst/>
              <a:rect l="0" t="0" r="0" b="0"/>
              <a:pathLst>
                <a:path w="116703" h="193787">
                  <a:moveTo>
                    <a:pt x="115813" y="0"/>
                  </a:moveTo>
                  <a:lnTo>
                    <a:pt x="104146" y="2934"/>
                  </a:lnTo>
                  <a:lnTo>
                    <a:pt x="93656" y="5716"/>
                  </a:lnTo>
                  <a:lnTo>
                    <a:pt x="83354" y="8620"/>
                  </a:lnTo>
                  <a:lnTo>
                    <a:pt x="73052" y="11834"/>
                  </a:lnTo>
                  <a:lnTo>
                    <a:pt x="62709" y="15647"/>
                  </a:lnTo>
                  <a:lnTo>
                    <a:pt x="52325" y="20164"/>
                  </a:lnTo>
                  <a:lnTo>
                    <a:pt x="42069" y="25328"/>
                  </a:lnTo>
                  <a:lnTo>
                    <a:pt x="32260" y="31015"/>
                  </a:lnTo>
                  <a:lnTo>
                    <a:pt x="23065" y="37115"/>
                  </a:lnTo>
                  <a:lnTo>
                    <a:pt x="15591" y="44008"/>
                  </a:lnTo>
                  <a:lnTo>
                    <a:pt x="11731" y="51397"/>
                  </a:lnTo>
                  <a:lnTo>
                    <a:pt x="11991" y="57883"/>
                  </a:lnTo>
                  <a:lnTo>
                    <a:pt x="15919" y="63341"/>
                  </a:lnTo>
                  <a:lnTo>
                    <a:pt x="22753" y="68073"/>
                  </a:lnTo>
                  <a:lnTo>
                    <a:pt x="31591" y="72346"/>
                  </a:lnTo>
                  <a:lnTo>
                    <a:pt x="41519" y="76336"/>
                  </a:lnTo>
                  <a:lnTo>
                    <a:pt x="51936" y="80156"/>
                  </a:lnTo>
                  <a:lnTo>
                    <a:pt x="62373" y="84035"/>
                  </a:lnTo>
                  <a:lnTo>
                    <a:pt x="72385" y="88320"/>
                  </a:lnTo>
                  <a:lnTo>
                    <a:pt x="81782" y="93170"/>
                  </a:lnTo>
                  <a:lnTo>
                    <a:pt x="90414" y="98732"/>
                  </a:lnTo>
                  <a:lnTo>
                    <a:pt x="98076" y="105222"/>
                  </a:lnTo>
                  <a:lnTo>
                    <a:pt x="104742" y="112665"/>
                  </a:lnTo>
                  <a:lnTo>
                    <a:pt x="110221" y="120934"/>
                  </a:lnTo>
                  <a:lnTo>
                    <a:pt x="114080" y="129855"/>
                  </a:lnTo>
                  <a:lnTo>
                    <a:pt x="116227" y="139257"/>
                  </a:lnTo>
                  <a:lnTo>
                    <a:pt x="116702" y="148840"/>
                  </a:lnTo>
                  <a:lnTo>
                    <a:pt x="115510" y="158192"/>
                  </a:lnTo>
                  <a:lnTo>
                    <a:pt x="112810" y="167101"/>
                  </a:lnTo>
                  <a:lnTo>
                    <a:pt x="108558" y="175217"/>
                  </a:lnTo>
                  <a:lnTo>
                    <a:pt x="102431" y="181990"/>
                  </a:lnTo>
                  <a:lnTo>
                    <a:pt x="94426" y="187242"/>
                  </a:lnTo>
                  <a:lnTo>
                    <a:pt x="84968" y="190956"/>
                  </a:lnTo>
                  <a:lnTo>
                    <a:pt x="74710" y="193089"/>
                  </a:lnTo>
                  <a:lnTo>
                    <a:pt x="64114" y="193786"/>
                  </a:lnTo>
                  <a:lnTo>
                    <a:pt x="53483" y="193272"/>
                  </a:lnTo>
                  <a:lnTo>
                    <a:pt x="41799" y="191613"/>
                  </a:lnTo>
                  <a:lnTo>
                    <a:pt x="25806" y="18754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54425" y="1263419"/>
              <a:ext cx="117817" cy="155867"/>
            </a:xfrm>
            <a:custGeom>
              <a:avLst/>
              <a:gdLst/>
              <a:ahLst/>
              <a:cxnLst/>
              <a:rect l="0" t="0" r="0" b="0"/>
              <a:pathLst>
                <a:path w="117817" h="155867">
                  <a:moveTo>
                    <a:pt x="0" y="31586"/>
                  </a:moveTo>
                  <a:lnTo>
                    <a:pt x="67" y="43321"/>
                  </a:lnTo>
                  <a:lnTo>
                    <a:pt x="707" y="54450"/>
                  </a:lnTo>
                  <a:lnTo>
                    <a:pt x="2003" y="66044"/>
                  </a:lnTo>
                  <a:lnTo>
                    <a:pt x="3865" y="78032"/>
                  </a:lnTo>
                  <a:lnTo>
                    <a:pt x="6181" y="90044"/>
                  </a:lnTo>
                  <a:lnTo>
                    <a:pt x="8850" y="101842"/>
                  </a:lnTo>
                  <a:lnTo>
                    <a:pt x="11947" y="113196"/>
                  </a:lnTo>
                  <a:lnTo>
                    <a:pt x="15703" y="123816"/>
                  </a:lnTo>
                  <a:lnTo>
                    <a:pt x="20196" y="133608"/>
                  </a:lnTo>
                  <a:lnTo>
                    <a:pt x="25518" y="142165"/>
                  </a:lnTo>
                  <a:lnTo>
                    <a:pt x="31847" y="148709"/>
                  </a:lnTo>
                  <a:lnTo>
                    <a:pt x="39181" y="152998"/>
                  </a:lnTo>
                  <a:lnTo>
                    <a:pt x="47377" y="155251"/>
                  </a:lnTo>
                  <a:lnTo>
                    <a:pt x="56251" y="155866"/>
                  </a:lnTo>
                  <a:lnTo>
                    <a:pt x="65617" y="155237"/>
                  </a:lnTo>
                  <a:lnTo>
                    <a:pt x="75005" y="153379"/>
                  </a:lnTo>
                  <a:lnTo>
                    <a:pt x="83695" y="149937"/>
                  </a:lnTo>
                  <a:lnTo>
                    <a:pt x="91350" y="144848"/>
                  </a:lnTo>
                  <a:lnTo>
                    <a:pt x="97980" y="138314"/>
                  </a:lnTo>
                  <a:lnTo>
                    <a:pt x="103748" y="130633"/>
                  </a:lnTo>
                  <a:lnTo>
                    <a:pt x="108843" y="122094"/>
                  </a:lnTo>
                  <a:lnTo>
                    <a:pt x="113115" y="112938"/>
                  </a:lnTo>
                  <a:lnTo>
                    <a:pt x="116088" y="103346"/>
                  </a:lnTo>
                  <a:lnTo>
                    <a:pt x="117608" y="93453"/>
                  </a:lnTo>
                  <a:lnTo>
                    <a:pt x="117816" y="83354"/>
                  </a:lnTo>
                  <a:lnTo>
                    <a:pt x="116969" y="73114"/>
                  </a:lnTo>
                  <a:lnTo>
                    <a:pt x="115331" y="62784"/>
                  </a:lnTo>
                  <a:lnTo>
                    <a:pt x="113272" y="52464"/>
                  </a:lnTo>
                  <a:lnTo>
                    <a:pt x="111071" y="41088"/>
                  </a:lnTo>
                  <a:lnTo>
                    <a:pt x="108537" y="254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839895" y="1325045"/>
              <a:ext cx="204085" cy="103121"/>
            </a:xfrm>
            <a:custGeom>
              <a:avLst/>
              <a:gdLst/>
              <a:ahLst/>
              <a:cxnLst/>
              <a:rect l="0" t="0" r="0" b="0"/>
              <a:pathLst>
                <a:path w="204085" h="103121">
                  <a:moveTo>
                    <a:pt x="88270" y="54188"/>
                  </a:moveTo>
                  <a:lnTo>
                    <a:pt x="85270" y="45386"/>
                  </a:lnTo>
                  <a:lnTo>
                    <a:pt x="81847" y="37040"/>
                  </a:lnTo>
                  <a:lnTo>
                    <a:pt x="77642" y="28355"/>
                  </a:lnTo>
                  <a:lnTo>
                    <a:pt x="72396" y="19752"/>
                  </a:lnTo>
                  <a:lnTo>
                    <a:pt x="65618" y="12202"/>
                  </a:lnTo>
                  <a:lnTo>
                    <a:pt x="57190" y="6179"/>
                  </a:lnTo>
                  <a:lnTo>
                    <a:pt x="47623" y="1987"/>
                  </a:lnTo>
                  <a:lnTo>
                    <a:pt x="37828" y="0"/>
                  </a:lnTo>
                  <a:lnTo>
                    <a:pt x="28368" y="197"/>
                  </a:lnTo>
                  <a:lnTo>
                    <a:pt x="19749" y="2584"/>
                  </a:lnTo>
                  <a:lnTo>
                    <a:pt x="12573" y="7370"/>
                  </a:lnTo>
                  <a:lnTo>
                    <a:pt x="7019" y="14437"/>
                  </a:lnTo>
                  <a:lnTo>
                    <a:pt x="3086" y="23416"/>
                  </a:lnTo>
                  <a:lnTo>
                    <a:pt x="798" y="33875"/>
                  </a:lnTo>
                  <a:lnTo>
                    <a:pt x="0" y="45416"/>
                  </a:lnTo>
                  <a:lnTo>
                    <a:pt x="579" y="57399"/>
                  </a:lnTo>
                  <a:lnTo>
                    <a:pt x="2553" y="68976"/>
                  </a:lnTo>
                  <a:lnTo>
                    <a:pt x="5812" y="79705"/>
                  </a:lnTo>
                  <a:lnTo>
                    <a:pt x="10456" y="89042"/>
                  </a:lnTo>
                  <a:lnTo>
                    <a:pt x="16854" y="96184"/>
                  </a:lnTo>
                  <a:lnTo>
                    <a:pt x="25035" y="100901"/>
                  </a:lnTo>
                  <a:lnTo>
                    <a:pt x="34275" y="103120"/>
                  </a:lnTo>
                  <a:lnTo>
                    <a:pt x="43321" y="102655"/>
                  </a:lnTo>
                  <a:lnTo>
                    <a:pt x="51473" y="99679"/>
                  </a:lnTo>
                  <a:lnTo>
                    <a:pt x="58569" y="94616"/>
                  </a:lnTo>
                  <a:lnTo>
                    <a:pt x="64718" y="87948"/>
                  </a:lnTo>
                  <a:lnTo>
                    <a:pt x="70105" y="80095"/>
                  </a:lnTo>
                  <a:lnTo>
                    <a:pt x="74757" y="71234"/>
                  </a:lnTo>
                  <a:lnTo>
                    <a:pt x="78525" y="61310"/>
                  </a:lnTo>
                  <a:lnTo>
                    <a:pt x="81414" y="50408"/>
                  </a:lnTo>
                  <a:lnTo>
                    <a:pt x="84063" y="39895"/>
                  </a:lnTo>
                  <a:lnTo>
                    <a:pt x="87639" y="33220"/>
                  </a:lnTo>
                  <a:lnTo>
                    <a:pt x="92310" y="31930"/>
                  </a:lnTo>
                  <a:lnTo>
                    <a:pt x="97457" y="34073"/>
                  </a:lnTo>
                  <a:lnTo>
                    <a:pt x="102945" y="38155"/>
                  </a:lnTo>
                  <a:lnTo>
                    <a:pt x="108771" y="43362"/>
                  </a:lnTo>
                  <a:lnTo>
                    <a:pt x="114906" y="49239"/>
                  </a:lnTo>
                  <a:lnTo>
                    <a:pt x="121456" y="55361"/>
                  </a:lnTo>
                  <a:lnTo>
                    <a:pt x="128673" y="61265"/>
                  </a:lnTo>
                  <a:lnTo>
                    <a:pt x="136633" y="66724"/>
                  </a:lnTo>
                  <a:lnTo>
                    <a:pt x="145382" y="71562"/>
                  </a:lnTo>
                  <a:lnTo>
                    <a:pt x="156193" y="76034"/>
                  </a:lnTo>
                  <a:lnTo>
                    <a:pt x="173372" y="80528"/>
                  </a:lnTo>
                  <a:lnTo>
                    <a:pt x="204084" y="85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49898" y="1126549"/>
              <a:ext cx="46724" cy="315856"/>
            </a:xfrm>
            <a:custGeom>
              <a:avLst/>
              <a:gdLst/>
              <a:ahLst/>
              <a:cxnLst/>
              <a:rect l="0" t="0" r="0" b="0"/>
              <a:pathLst>
                <a:path w="46724" h="315856">
                  <a:moveTo>
                    <a:pt x="4609" y="0"/>
                  </a:moveTo>
                  <a:lnTo>
                    <a:pt x="1809" y="8868"/>
                  </a:lnTo>
                  <a:lnTo>
                    <a:pt x="308" y="17855"/>
                  </a:lnTo>
                  <a:lnTo>
                    <a:pt x="0" y="27859"/>
                  </a:lnTo>
                  <a:lnTo>
                    <a:pt x="680" y="39186"/>
                  </a:lnTo>
                  <a:lnTo>
                    <a:pt x="2147" y="52294"/>
                  </a:lnTo>
                  <a:lnTo>
                    <a:pt x="4216" y="67254"/>
                  </a:lnTo>
                  <a:lnTo>
                    <a:pt x="6726" y="83670"/>
                  </a:lnTo>
                  <a:lnTo>
                    <a:pt x="9549" y="100896"/>
                  </a:lnTo>
                  <a:lnTo>
                    <a:pt x="12590" y="118476"/>
                  </a:lnTo>
                  <a:lnTo>
                    <a:pt x="15784" y="136176"/>
                  </a:lnTo>
                  <a:lnTo>
                    <a:pt x="19080" y="153890"/>
                  </a:lnTo>
                  <a:lnTo>
                    <a:pt x="22441" y="171577"/>
                  </a:lnTo>
                  <a:lnTo>
                    <a:pt x="25682" y="189064"/>
                  </a:lnTo>
                  <a:lnTo>
                    <a:pt x="28478" y="206046"/>
                  </a:lnTo>
                  <a:lnTo>
                    <a:pt x="30696" y="222395"/>
                  </a:lnTo>
                  <a:lnTo>
                    <a:pt x="32524" y="237985"/>
                  </a:lnTo>
                  <a:lnTo>
                    <a:pt x="34366" y="252616"/>
                  </a:lnTo>
                  <a:lnTo>
                    <a:pt x="36456" y="266260"/>
                  </a:lnTo>
                  <a:lnTo>
                    <a:pt x="38700" y="278600"/>
                  </a:lnTo>
                  <a:lnTo>
                    <a:pt x="40991" y="290153"/>
                  </a:lnTo>
                  <a:lnTo>
                    <a:pt x="43532" y="301936"/>
                  </a:lnTo>
                  <a:lnTo>
                    <a:pt x="4672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096621" y="1031792"/>
              <a:ext cx="133165" cy="568540"/>
            </a:xfrm>
            <a:custGeom>
              <a:avLst/>
              <a:gdLst/>
              <a:ahLst/>
              <a:cxnLst/>
              <a:rect l="0" t="0" r="0" b="0"/>
              <a:pathLst>
                <a:path w="133165" h="568540">
                  <a:moveTo>
                    <a:pt x="0" y="0"/>
                  </a:moveTo>
                  <a:lnTo>
                    <a:pt x="5868" y="8735"/>
                  </a:lnTo>
                  <a:lnTo>
                    <a:pt x="11433" y="16441"/>
                  </a:lnTo>
                  <a:lnTo>
                    <a:pt x="17235" y="23857"/>
                  </a:lnTo>
                  <a:lnTo>
                    <a:pt x="23489" y="31636"/>
                  </a:lnTo>
                  <a:lnTo>
                    <a:pt x="30467" y="40760"/>
                  </a:lnTo>
                  <a:lnTo>
                    <a:pt x="38240" y="51636"/>
                  </a:lnTo>
                  <a:lnTo>
                    <a:pt x="46396" y="63857"/>
                  </a:lnTo>
                  <a:lnTo>
                    <a:pt x="54177" y="76517"/>
                  </a:lnTo>
                  <a:lnTo>
                    <a:pt x="61184" y="89030"/>
                  </a:lnTo>
                  <a:lnTo>
                    <a:pt x="67362" y="101174"/>
                  </a:lnTo>
                  <a:lnTo>
                    <a:pt x="72818" y="112928"/>
                  </a:lnTo>
                  <a:lnTo>
                    <a:pt x="77715" y="124351"/>
                  </a:lnTo>
                  <a:lnTo>
                    <a:pt x="82359" y="135682"/>
                  </a:lnTo>
                  <a:lnTo>
                    <a:pt x="87179" y="147297"/>
                  </a:lnTo>
                  <a:lnTo>
                    <a:pt x="92389" y="159380"/>
                  </a:lnTo>
                  <a:lnTo>
                    <a:pt x="97857" y="171938"/>
                  </a:lnTo>
                  <a:lnTo>
                    <a:pt x="103222" y="184902"/>
                  </a:lnTo>
                  <a:lnTo>
                    <a:pt x="108272" y="198194"/>
                  </a:lnTo>
                  <a:lnTo>
                    <a:pt x="112968" y="212222"/>
                  </a:lnTo>
                  <a:lnTo>
                    <a:pt x="117347" y="227842"/>
                  </a:lnTo>
                  <a:lnTo>
                    <a:pt x="121473" y="245393"/>
                  </a:lnTo>
                  <a:lnTo>
                    <a:pt x="125242" y="264740"/>
                  </a:lnTo>
                  <a:lnTo>
                    <a:pt x="128401" y="285555"/>
                  </a:lnTo>
                  <a:lnTo>
                    <a:pt x="130857" y="307467"/>
                  </a:lnTo>
                  <a:lnTo>
                    <a:pt x="132505" y="329517"/>
                  </a:lnTo>
                  <a:lnTo>
                    <a:pt x="133164" y="350241"/>
                  </a:lnTo>
                  <a:lnTo>
                    <a:pt x="132826" y="368946"/>
                  </a:lnTo>
                  <a:lnTo>
                    <a:pt x="131634" y="385636"/>
                  </a:lnTo>
                  <a:lnTo>
                    <a:pt x="129771" y="400630"/>
                  </a:lnTo>
                  <a:lnTo>
                    <a:pt x="127409" y="414313"/>
                  </a:lnTo>
                  <a:lnTo>
                    <a:pt x="124689" y="427032"/>
                  </a:lnTo>
                  <a:lnTo>
                    <a:pt x="121719" y="439064"/>
                  </a:lnTo>
                  <a:lnTo>
                    <a:pt x="118570" y="450612"/>
                  </a:lnTo>
                  <a:lnTo>
                    <a:pt x="115135" y="461661"/>
                  </a:lnTo>
                  <a:lnTo>
                    <a:pt x="111143" y="472008"/>
                  </a:lnTo>
                  <a:lnTo>
                    <a:pt x="106487" y="481606"/>
                  </a:lnTo>
                  <a:lnTo>
                    <a:pt x="101053" y="490865"/>
                  </a:lnTo>
                  <a:lnTo>
                    <a:pt x="94648" y="500535"/>
                  </a:lnTo>
                  <a:lnTo>
                    <a:pt x="87277" y="510994"/>
                  </a:lnTo>
                  <a:lnTo>
                    <a:pt x="79533" y="521872"/>
                  </a:lnTo>
                  <a:lnTo>
                    <a:pt x="71744" y="533396"/>
                  </a:lnTo>
                  <a:lnTo>
                    <a:pt x="63226" y="547702"/>
                  </a:lnTo>
                  <a:lnTo>
                    <a:pt x="52643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277780" y="1861241"/>
            <a:ext cx="1459630" cy="461112"/>
            <a:chOff x="1277780" y="1861241"/>
            <a:chExt cx="1459630" cy="461112"/>
          </a:xfrm>
        </p:grpSpPr>
        <p:sp>
          <p:nvSpPr>
            <p:cNvPr id="87" name="Freeform 86"/>
            <p:cNvSpPr/>
            <p:nvPr/>
          </p:nvSpPr>
          <p:spPr>
            <a:xfrm>
              <a:off x="1388979" y="1905658"/>
              <a:ext cx="190296" cy="345647"/>
            </a:xfrm>
            <a:custGeom>
              <a:avLst/>
              <a:gdLst/>
              <a:ahLst/>
              <a:cxnLst/>
              <a:rect l="0" t="0" r="0" b="0"/>
              <a:pathLst>
                <a:path w="190296" h="345647">
                  <a:moveTo>
                    <a:pt x="42896" y="0"/>
                  </a:moveTo>
                  <a:lnTo>
                    <a:pt x="39962" y="11668"/>
                  </a:lnTo>
                  <a:lnTo>
                    <a:pt x="37180" y="22157"/>
                  </a:lnTo>
                  <a:lnTo>
                    <a:pt x="34281" y="32458"/>
                  </a:lnTo>
                  <a:lnTo>
                    <a:pt x="31240" y="42760"/>
                  </a:lnTo>
                  <a:lnTo>
                    <a:pt x="28075" y="53103"/>
                  </a:lnTo>
                  <a:lnTo>
                    <a:pt x="24806" y="63422"/>
                  </a:lnTo>
                  <a:lnTo>
                    <a:pt x="21291" y="71221"/>
                  </a:lnTo>
                  <a:lnTo>
                    <a:pt x="18056" y="73361"/>
                  </a:lnTo>
                  <a:lnTo>
                    <a:pt x="16249" y="70815"/>
                  </a:lnTo>
                  <a:lnTo>
                    <a:pt x="15948" y="65222"/>
                  </a:lnTo>
                  <a:lnTo>
                    <a:pt x="16989" y="57758"/>
                  </a:lnTo>
                  <a:lnTo>
                    <a:pt x="19347" y="49154"/>
                  </a:lnTo>
                  <a:lnTo>
                    <a:pt x="22897" y="39866"/>
                  </a:lnTo>
                  <a:lnTo>
                    <a:pt x="27584" y="30813"/>
                  </a:lnTo>
                  <a:lnTo>
                    <a:pt x="33488" y="23387"/>
                  </a:lnTo>
                  <a:lnTo>
                    <a:pt x="40533" y="18216"/>
                  </a:lnTo>
                  <a:lnTo>
                    <a:pt x="48367" y="15725"/>
                  </a:lnTo>
                  <a:lnTo>
                    <a:pt x="56464" y="16471"/>
                  </a:lnTo>
                  <a:lnTo>
                    <a:pt x="64495" y="20416"/>
                  </a:lnTo>
                  <a:lnTo>
                    <a:pt x="72174" y="26928"/>
                  </a:lnTo>
                  <a:lnTo>
                    <a:pt x="79178" y="35100"/>
                  </a:lnTo>
                  <a:lnTo>
                    <a:pt x="85405" y="44250"/>
                  </a:lnTo>
                  <a:lnTo>
                    <a:pt x="90925" y="53962"/>
                  </a:lnTo>
                  <a:lnTo>
                    <a:pt x="95875" y="63999"/>
                  </a:lnTo>
                  <a:lnTo>
                    <a:pt x="100394" y="74235"/>
                  </a:lnTo>
                  <a:lnTo>
                    <a:pt x="104601" y="84921"/>
                  </a:lnTo>
                  <a:lnTo>
                    <a:pt x="108587" y="96627"/>
                  </a:lnTo>
                  <a:lnTo>
                    <a:pt x="112416" y="109581"/>
                  </a:lnTo>
                  <a:lnTo>
                    <a:pt x="115972" y="123539"/>
                  </a:lnTo>
                  <a:lnTo>
                    <a:pt x="118980" y="137980"/>
                  </a:lnTo>
                  <a:lnTo>
                    <a:pt x="121336" y="152546"/>
                  </a:lnTo>
                  <a:lnTo>
                    <a:pt x="123086" y="167072"/>
                  </a:lnTo>
                  <a:lnTo>
                    <a:pt x="124343" y="181504"/>
                  </a:lnTo>
                  <a:lnTo>
                    <a:pt x="125222" y="195838"/>
                  </a:lnTo>
                  <a:lnTo>
                    <a:pt x="125660" y="210091"/>
                  </a:lnTo>
                  <a:lnTo>
                    <a:pt x="125430" y="224280"/>
                  </a:lnTo>
                  <a:lnTo>
                    <a:pt x="124461" y="238419"/>
                  </a:lnTo>
                  <a:lnTo>
                    <a:pt x="122828" y="252356"/>
                  </a:lnTo>
                  <a:lnTo>
                    <a:pt x="120661" y="265795"/>
                  </a:lnTo>
                  <a:lnTo>
                    <a:pt x="118087" y="278608"/>
                  </a:lnTo>
                  <a:lnTo>
                    <a:pt x="115054" y="290670"/>
                  </a:lnTo>
                  <a:lnTo>
                    <a:pt x="111340" y="301778"/>
                  </a:lnTo>
                  <a:lnTo>
                    <a:pt x="106874" y="311913"/>
                  </a:lnTo>
                  <a:lnTo>
                    <a:pt x="101570" y="321041"/>
                  </a:lnTo>
                  <a:lnTo>
                    <a:pt x="95253" y="329034"/>
                  </a:lnTo>
                  <a:lnTo>
                    <a:pt x="87926" y="335918"/>
                  </a:lnTo>
                  <a:lnTo>
                    <a:pt x="79735" y="341373"/>
                  </a:lnTo>
                  <a:lnTo>
                    <a:pt x="70865" y="344682"/>
                  </a:lnTo>
                  <a:lnTo>
                    <a:pt x="61498" y="345646"/>
                  </a:lnTo>
                  <a:lnTo>
                    <a:pt x="51938" y="344513"/>
                  </a:lnTo>
                  <a:lnTo>
                    <a:pt x="42601" y="341702"/>
                  </a:lnTo>
                  <a:lnTo>
                    <a:pt x="33698" y="337624"/>
                  </a:lnTo>
                  <a:lnTo>
                    <a:pt x="25416" y="332465"/>
                  </a:lnTo>
                  <a:lnTo>
                    <a:pt x="17999" y="326188"/>
                  </a:lnTo>
                  <a:lnTo>
                    <a:pt x="11501" y="318859"/>
                  </a:lnTo>
                  <a:lnTo>
                    <a:pt x="6137" y="310651"/>
                  </a:lnTo>
                  <a:lnTo>
                    <a:pt x="2357" y="301765"/>
                  </a:lnTo>
                  <a:lnTo>
                    <a:pt x="267" y="292382"/>
                  </a:lnTo>
                  <a:lnTo>
                    <a:pt x="0" y="282811"/>
                  </a:lnTo>
                  <a:lnTo>
                    <a:pt x="1864" y="273465"/>
                  </a:lnTo>
                  <a:lnTo>
                    <a:pt x="5824" y="264565"/>
                  </a:lnTo>
                  <a:lnTo>
                    <a:pt x="11566" y="256624"/>
                  </a:lnTo>
                  <a:lnTo>
                    <a:pt x="18699" y="250501"/>
                  </a:lnTo>
                  <a:lnTo>
                    <a:pt x="26859" y="246503"/>
                  </a:lnTo>
                  <a:lnTo>
                    <a:pt x="35588" y="244616"/>
                  </a:lnTo>
                  <a:lnTo>
                    <a:pt x="44360" y="244779"/>
                  </a:lnTo>
                  <a:lnTo>
                    <a:pt x="52884" y="246743"/>
                  </a:lnTo>
                  <a:lnTo>
                    <a:pt x="61080" y="250313"/>
                  </a:lnTo>
                  <a:lnTo>
                    <a:pt x="68971" y="255442"/>
                  </a:lnTo>
                  <a:lnTo>
                    <a:pt x="76615" y="261956"/>
                  </a:lnTo>
                  <a:lnTo>
                    <a:pt x="84072" y="269427"/>
                  </a:lnTo>
                  <a:lnTo>
                    <a:pt x="91393" y="277280"/>
                  </a:lnTo>
                  <a:lnTo>
                    <a:pt x="98624" y="285137"/>
                  </a:lnTo>
                  <a:lnTo>
                    <a:pt x="105956" y="292360"/>
                  </a:lnTo>
                  <a:lnTo>
                    <a:pt x="113718" y="297993"/>
                  </a:lnTo>
                  <a:lnTo>
                    <a:pt x="122050" y="301659"/>
                  </a:lnTo>
                  <a:lnTo>
                    <a:pt x="130765" y="303322"/>
                  </a:lnTo>
                  <a:lnTo>
                    <a:pt x="139461" y="303008"/>
                  </a:lnTo>
                  <a:lnTo>
                    <a:pt x="147897" y="300956"/>
                  </a:lnTo>
                  <a:lnTo>
                    <a:pt x="155905" y="297819"/>
                  </a:lnTo>
                  <a:lnTo>
                    <a:pt x="164194" y="294254"/>
                  </a:lnTo>
                  <a:lnTo>
                    <a:pt x="174608" y="289953"/>
                  </a:lnTo>
                  <a:lnTo>
                    <a:pt x="19029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277780" y="1861241"/>
              <a:ext cx="409558" cy="461112"/>
            </a:xfrm>
            <a:custGeom>
              <a:avLst/>
              <a:gdLst/>
              <a:ahLst/>
              <a:cxnLst/>
              <a:rect l="0" t="0" r="0" b="0"/>
              <a:pathLst>
                <a:path w="409558" h="461112">
                  <a:moveTo>
                    <a:pt x="238323" y="2303"/>
                  </a:moveTo>
                  <a:lnTo>
                    <a:pt x="223788" y="2437"/>
                  </a:lnTo>
                  <a:lnTo>
                    <a:pt x="211157" y="3717"/>
                  </a:lnTo>
                  <a:lnTo>
                    <a:pt x="199253" y="6306"/>
                  </a:lnTo>
                  <a:lnTo>
                    <a:pt x="187771" y="9852"/>
                  </a:lnTo>
                  <a:lnTo>
                    <a:pt x="176579" y="13837"/>
                  </a:lnTo>
                  <a:lnTo>
                    <a:pt x="165592" y="17917"/>
                  </a:lnTo>
                  <a:lnTo>
                    <a:pt x="154749" y="21938"/>
                  </a:lnTo>
                  <a:lnTo>
                    <a:pt x="144007" y="25856"/>
                  </a:lnTo>
                  <a:lnTo>
                    <a:pt x="133338" y="29680"/>
                  </a:lnTo>
                  <a:lnTo>
                    <a:pt x="122885" y="33755"/>
                  </a:lnTo>
                  <a:lnTo>
                    <a:pt x="112939" y="38716"/>
                  </a:lnTo>
                  <a:lnTo>
                    <a:pt x="103616" y="44834"/>
                  </a:lnTo>
                  <a:lnTo>
                    <a:pt x="94710" y="51896"/>
                  </a:lnTo>
                  <a:lnTo>
                    <a:pt x="85810" y="59400"/>
                  </a:lnTo>
                  <a:lnTo>
                    <a:pt x="76676" y="67011"/>
                  </a:lnTo>
                  <a:lnTo>
                    <a:pt x="67405" y="74900"/>
                  </a:lnTo>
                  <a:lnTo>
                    <a:pt x="58327" y="83634"/>
                  </a:lnTo>
                  <a:lnTo>
                    <a:pt x="49630" y="93468"/>
                  </a:lnTo>
                  <a:lnTo>
                    <a:pt x="41502" y="104190"/>
                  </a:lnTo>
                  <a:lnTo>
                    <a:pt x="34196" y="115313"/>
                  </a:lnTo>
                  <a:lnTo>
                    <a:pt x="27767" y="126505"/>
                  </a:lnTo>
                  <a:lnTo>
                    <a:pt x="22111" y="137783"/>
                  </a:lnTo>
                  <a:lnTo>
                    <a:pt x="17071" y="149414"/>
                  </a:lnTo>
                  <a:lnTo>
                    <a:pt x="12496" y="161538"/>
                  </a:lnTo>
                  <a:lnTo>
                    <a:pt x="8421" y="174307"/>
                  </a:lnTo>
                  <a:lnTo>
                    <a:pt x="5056" y="187950"/>
                  </a:lnTo>
                  <a:lnTo>
                    <a:pt x="2462" y="202496"/>
                  </a:lnTo>
                  <a:lnTo>
                    <a:pt x="720" y="217503"/>
                  </a:lnTo>
                  <a:lnTo>
                    <a:pt x="0" y="232190"/>
                  </a:lnTo>
                  <a:lnTo>
                    <a:pt x="295" y="246148"/>
                  </a:lnTo>
                  <a:lnTo>
                    <a:pt x="1460" y="259638"/>
                  </a:lnTo>
                  <a:lnTo>
                    <a:pt x="3305" y="273375"/>
                  </a:lnTo>
                  <a:lnTo>
                    <a:pt x="5659" y="287759"/>
                  </a:lnTo>
                  <a:lnTo>
                    <a:pt x="8543" y="302540"/>
                  </a:lnTo>
                  <a:lnTo>
                    <a:pt x="12156" y="317017"/>
                  </a:lnTo>
                  <a:lnTo>
                    <a:pt x="16550" y="330795"/>
                  </a:lnTo>
                  <a:lnTo>
                    <a:pt x="21636" y="343811"/>
                  </a:lnTo>
                  <a:lnTo>
                    <a:pt x="27274" y="356159"/>
                  </a:lnTo>
                  <a:lnTo>
                    <a:pt x="33327" y="367976"/>
                  </a:lnTo>
                  <a:lnTo>
                    <a:pt x="39680" y="379233"/>
                  </a:lnTo>
                  <a:lnTo>
                    <a:pt x="46244" y="389734"/>
                  </a:lnTo>
                  <a:lnTo>
                    <a:pt x="52963" y="399432"/>
                  </a:lnTo>
                  <a:lnTo>
                    <a:pt x="60119" y="408422"/>
                  </a:lnTo>
                  <a:lnTo>
                    <a:pt x="68294" y="416847"/>
                  </a:lnTo>
                  <a:lnTo>
                    <a:pt x="77730" y="424846"/>
                  </a:lnTo>
                  <a:lnTo>
                    <a:pt x="88509" y="432370"/>
                  </a:lnTo>
                  <a:lnTo>
                    <a:pt x="100727" y="439205"/>
                  </a:lnTo>
                  <a:lnTo>
                    <a:pt x="114279" y="445280"/>
                  </a:lnTo>
                  <a:lnTo>
                    <a:pt x="128768" y="450513"/>
                  </a:lnTo>
                  <a:lnTo>
                    <a:pt x="143632" y="454731"/>
                  </a:lnTo>
                  <a:lnTo>
                    <a:pt x="158509" y="457932"/>
                  </a:lnTo>
                  <a:lnTo>
                    <a:pt x="173089" y="460099"/>
                  </a:lnTo>
                  <a:lnTo>
                    <a:pt x="187032" y="461111"/>
                  </a:lnTo>
                  <a:lnTo>
                    <a:pt x="200224" y="461011"/>
                  </a:lnTo>
                  <a:lnTo>
                    <a:pt x="212726" y="459809"/>
                  </a:lnTo>
                  <a:lnTo>
                    <a:pt x="224671" y="457407"/>
                  </a:lnTo>
                  <a:lnTo>
                    <a:pt x="236197" y="453866"/>
                  </a:lnTo>
                  <a:lnTo>
                    <a:pt x="247585" y="449371"/>
                  </a:lnTo>
                  <a:lnTo>
                    <a:pt x="259231" y="444137"/>
                  </a:lnTo>
                  <a:lnTo>
                    <a:pt x="271323" y="438359"/>
                  </a:lnTo>
                  <a:lnTo>
                    <a:pt x="283547" y="432193"/>
                  </a:lnTo>
                  <a:lnTo>
                    <a:pt x="295221" y="425755"/>
                  </a:lnTo>
                  <a:lnTo>
                    <a:pt x="305996" y="419124"/>
                  </a:lnTo>
                  <a:lnTo>
                    <a:pt x="315857" y="412198"/>
                  </a:lnTo>
                  <a:lnTo>
                    <a:pt x="324941" y="404709"/>
                  </a:lnTo>
                  <a:lnTo>
                    <a:pt x="333421" y="396556"/>
                  </a:lnTo>
                  <a:lnTo>
                    <a:pt x="341455" y="387791"/>
                  </a:lnTo>
                  <a:lnTo>
                    <a:pt x="349172" y="378529"/>
                  </a:lnTo>
                  <a:lnTo>
                    <a:pt x="356662" y="368890"/>
                  </a:lnTo>
                  <a:lnTo>
                    <a:pt x="363830" y="358977"/>
                  </a:lnTo>
                  <a:lnTo>
                    <a:pt x="370417" y="348869"/>
                  </a:lnTo>
                  <a:lnTo>
                    <a:pt x="376329" y="338622"/>
                  </a:lnTo>
                  <a:lnTo>
                    <a:pt x="381620" y="328114"/>
                  </a:lnTo>
                  <a:lnTo>
                    <a:pt x="386408" y="317068"/>
                  </a:lnTo>
                  <a:lnTo>
                    <a:pt x="390815" y="305369"/>
                  </a:lnTo>
                  <a:lnTo>
                    <a:pt x="394945" y="292901"/>
                  </a:lnTo>
                  <a:lnTo>
                    <a:pt x="398879" y="279466"/>
                  </a:lnTo>
                  <a:lnTo>
                    <a:pt x="402668" y="265060"/>
                  </a:lnTo>
                  <a:lnTo>
                    <a:pt x="406027" y="249977"/>
                  </a:lnTo>
                  <a:lnTo>
                    <a:pt x="408371" y="234708"/>
                  </a:lnTo>
                  <a:lnTo>
                    <a:pt x="409467" y="219550"/>
                  </a:lnTo>
                  <a:lnTo>
                    <a:pt x="409557" y="204611"/>
                  </a:lnTo>
                  <a:lnTo>
                    <a:pt x="409161" y="189894"/>
                  </a:lnTo>
                  <a:lnTo>
                    <a:pt x="408634" y="175369"/>
                  </a:lnTo>
                  <a:lnTo>
                    <a:pt x="407977" y="161157"/>
                  </a:lnTo>
                  <a:lnTo>
                    <a:pt x="406938" y="147527"/>
                  </a:lnTo>
                  <a:lnTo>
                    <a:pt x="405389" y="134577"/>
                  </a:lnTo>
                  <a:lnTo>
                    <a:pt x="403351" y="122252"/>
                  </a:lnTo>
                  <a:lnTo>
                    <a:pt x="400904" y="110435"/>
                  </a:lnTo>
                  <a:lnTo>
                    <a:pt x="398139" y="99006"/>
                  </a:lnTo>
                  <a:lnTo>
                    <a:pt x="394976" y="88024"/>
                  </a:lnTo>
                  <a:lnTo>
                    <a:pt x="391174" y="77716"/>
                  </a:lnTo>
                  <a:lnTo>
                    <a:pt x="386654" y="68150"/>
                  </a:lnTo>
                  <a:lnTo>
                    <a:pt x="381483" y="59251"/>
                  </a:lnTo>
                  <a:lnTo>
                    <a:pt x="375787" y="50886"/>
                  </a:lnTo>
                  <a:lnTo>
                    <a:pt x="369691" y="42929"/>
                  </a:lnTo>
                  <a:lnTo>
                    <a:pt x="363140" y="35432"/>
                  </a:lnTo>
                  <a:lnTo>
                    <a:pt x="355912" y="28617"/>
                  </a:lnTo>
                  <a:lnTo>
                    <a:pt x="347932" y="22549"/>
                  </a:lnTo>
                  <a:lnTo>
                    <a:pt x="339116" y="17152"/>
                  </a:lnTo>
                  <a:lnTo>
                    <a:pt x="329288" y="12292"/>
                  </a:lnTo>
                  <a:lnTo>
                    <a:pt x="318450" y="7846"/>
                  </a:lnTo>
                  <a:lnTo>
                    <a:pt x="306749" y="4029"/>
                  </a:lnTo>
                  <a:lnTo>
                    <a:pt x="294369" y="1370"/>
                  </a:lnTo>
                  <a:lnTo>
                    <a:pt x="281492" y="63"/>
                  </a:lnTo>
                  <a:lnTo>
                    <a:pt x="268423" y="0"/>
                  </a:lnTo>
                  <a:lnTo>
                    <a:pt x="255576" y="946"/>
                  </a:lnTo>
                  <a:lnTo>
                    <a:pt x="243159" y="2661"/>
                  </a:lnTo>
                  <a:lnTo>
                    <a:pt x="231194" y="5098"/>
                  </a:lnTo>
                  <a:lnTo>
                    <a:pt x="219620" y="8405"/>
                  </a:lnTo>
                  <a:lnTo>
                    <a:pt x="208354" y="12589"/>
                  </a:lnTo>
                  <a:lnTo>
                    <a:pt x="197482" y="17533"/>
                  </a:lnTo>
                  <a:lnTo>
                    <a:pt x="187247" y="23076"/>
                  </a:lnTo>
                  <a:lnTo>
                    <a:pt x="177739" y="29056"/>
                  </a:lnTo>
                  <a:lnTo>
                    <a:pt x="169190" y="35042"/>
                  </a:lnTo>
                  <a:lnTo>
                    <a:pt x="161214" y="40930"/>
                  </a:lnTo>
                  <a:lnTo>
                    <a:pt x="153110" y="47232"/>
                  </a:lnTo>
                  <a:lnTo>
                    <a:pt x="143567" y="54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74072" y="1869462"/>
              <a:ext cx="284271" cy="425751"/>
            </a:xfrm>
            <a:custGeom>
              <a:avLst/>
              <a:gdLst/>
              <a:ahLst/>
              <a:cxnLst/>
              <a:rect l="0" t="0" r="0" b="0"/>
              <a:pathLst>
                <a:path w="284271" h="425751">
                  <a:moveTo>
                    <a:pt x="0" y="415221"/>
                  </a:moveTo>
                  <a:lnTo>
                    <a:pt x="2934" y="403553"/>
                  </a:lnTo>
                  <a:lnTo>
                    <a:pt x="5716" y="393065"/>
                  </a:lnTo>
                  <a:lnTo>
                    <a:pt x="8616" y="382758"/>
                  </a:lnTo>
                  <a:lnTo>
                    <a:pt x="11656" y="372284"/>
                  </a:lnTo>
                  <a:lnTo>
                    <a:pt x="14821" y="361292"/>
                  </a:lnTo>
                  <a:lnTo>
                    <a:pt x="18085" y="349649"/>
                  </a:lnTo>
                  <a:lnTo>
                    <a:pt x="21423" y="337395"/>
                  </a:lnTo>
                  <a:lnTo>
                    <a:pt x="24814" y="324641"/>
                  </a:lnTo>
                  <a:lnTo>
                    <a:pt x="28243" y="311510"/>
                  </a:lnTo>
                  <a:lnTo>
                    <a:pt x="31698" y="298269"/>
                  </a:lnTo>
                  <a:lnTo>
                    <a:pt x="35170" y="285307"/>
                  </a:lnTo>
                  <a:lnTo>
                    <a:pt x="38655" y="272804"/>
                  </a:lnTo>
                  <a:lnTo>
                    <a:pt x="42148" y="260443"/>
                  </a:lnTo>
                  <a:lnTo>
                    <a:pt x="45646" y="247537"/>
                  </a:lnTo>
                  <a:lnTo>
                    <a:pt x="49148" y="233747"/>
                  </a:lnTo>
                  <a:lnTo>
                    <a:pt x="52653" y="219381"/>
                  </a:lnTo>
                  <a:lnTo>
                    <a:pt x="56159" y="205191"/>
                  </a:lnTo>
                  <a:lnTo>
                    <a:pt x="59662" y="191599"/>
                  </a:lnTo>
                  <a:lnTo>
                    <a:pt x="62996" y="178371"/>
                  </a:lnTo>
                  <a:lnTo>
                    <a:pt x="65857" y="164816"/>
                  </a:lnTo>
                  <a:lnTo>
                    <a:pt x="68117" y="150554"/>
                  </a:lnTo>
                  <a:lnTo>
                    <a:pt x="69973" y="135686"/>
                  </a:lnTo>
                  <a:lnTo>
                    <a:pt x="71834" y="120619"/>
                  </a:lnTo>
                  <a:lnTo>
                    <a:pt x="73941" y="105659"/>
                  </a:lnTo>
                  <a:lnTo>
                    <a:pt x="76370" y="92066"/>
                  </a:lnTo>
                  <a:lnTo>
                    <a:pt x="79537" y="82428"/>
                  </a:lnTo>
                  <a:lnTo>
                    <a:pt x="83502" y="78222"/>
                  </a:lnTo>
                  <a:lnTo>
                    <a:pt x="87446" y="79076"/>
                  </a:lnTo>
                  <a:lnTo>
                    <a:pt x="91189" y="83886"/>
                  </a:lnTo>
                  <a:lnTo>
                    <a:pt x="94794" y="91571"/>
                  </a:lnTo>
                  <a:lnTo>
                    <a:pt x="98331" y="101278"/>
                  </a:lnTo>
                  <a:lnTo>
                    <a:pt x="101844" y="112379"/>
                  </a:lnTo>
                  <a:lnTo>
                    <a:pt x="105515" y="124266"/>
                  </a:lnTo>
                  <a:lnTo>
                    <a:pt x="109660" y="136327"/>
                  </a:lnTo>
                  <a:lnTo>
                    <a:pt x="114421" y="148206"/>
                  </a:lnTo>
                  <a:lnTo>
                    <a:pt x="120094" y="159303"/>
                  </a:lnTo>
                  <a:lnTo>
                    <a:pt x="127190" y="168700"/>
                  </a:lnTo>
                  <a:lnTo>
                    <a:pt x="135848" y="176037"/>
                  </a:lnTo>
                  <a:lnTo>
                    <a:pt x="145579" y="180811"/>
                  </a:lnTo>
                  <a:lnTo>
                    <a:pt x="155487" y="182142"/>
                  </a:lnTo>
                  <a:lnTo>
                    <a:pt x="165034" y="179890"/>
                  </a:lnTo>
                  <a:lnTo>
                    <a:pt x="174052" y="174668"/>
                  </a:lnTo>
                  <a:lnTo>
                    <a:pt x="182560" y="167435"/>
                  </a:lnTo>
                  <a:lnTo>
                    <a:pt x="190646" y="158947"/>
                  </a:lnTo>
                  <a:lnTo>
                    <a:pt x="198245" y="149526"/>
                  </a:lnTo>
                  <a:lnTo>
                    <a:pt x="205137" y="139160"/>
                  </a:lnTo>
                  <a:lnTo>
                    <a:pt x="211260" y="127897"/>
                  </a:lnTo>
                  <a:lnTo>
                    <a:pt x="216696" y="115879"/>
                  </a:lnTo>
                  <a:lnTo>
                    <a:pt x="221582" y="103273"/>
                  </a:lnTo>
                  <a:lnTo>
                    <a:pt x="226051" y="90231"/>
                  </a:lnTo>
                  <a:lnTo>
                    <a:pt x="230053" y="76878"/>
                  </a:lnTo>
                  <a:lnTo>
                    <a:pt x="233369" y="63307"/>
                  </a:lnTo>
                  <a:lnTo>
                    <a:pt x="235938" y="49590"/>
                  </a:lnTo>
                  <a:lnTo>
                    <a:pt x="238004" y="35938"/>
                  </a:lnTo>
                  <a:lnTo>
                    <a:pt x="240005" y="22693"/>
                  </a:lnTo>
                  <a:lnTo>
                    <a:pt x="242210" y="10094"/>
                  </a:lnTo>
                  <a:lnTo>
                    <a:pt x="244803" y="1270"/>
                  </a:lnTo>
                  <a:lnTo>
                    <a:pt x="247272" y="0"/>
                  </a:lnTo>
                  <a:lnTo>
                    <a:pt x="248560" y="4927"/>
                  </a:lnTo>
                  <a:lnTo>
                    <a:pt x="248547" y="14102"/>
                  </a:lnTo>
                  <a:lnTo>
                    <a:pt x="247488" y="26103"/>
                  </a:lnTo>
                  <a:lnTo>
                    <a:pt x="245663" y="39973"/>
                  </a:lnTo>
                  <a:lnTo>
                    <a:pt x="243306" y="55085"/>
                  </a:lnTo>
                  <a:lnTo>
                    <a:pt x="240746" y="71185"/>
                  </a:lnTo>
                  <a:lnTo>
                    <a:pt x="238409" y="88302"/>
                  </a:lnTo>
                  <a:lnTo>
                    <a:pt x="236504" y="106386"/>
                  </a:lnTo>
                  <a:lnTo>
                    <a:pt x="235056" y="125281"/>
                  </a:lnTo>
                  <a:lnTo>
                    <a:pt x="234001" y="144807"/>
                  </a:lnTo>
                  <a:lnTo>
                    <a:pt x="233253" y="164799"/>
                  </a:lnTo>
                  <a:lnTo>
                    <a:pt x="232732" y="185124"/>
                  </a:lnTo>
                  <a:lnTo>
                    <a:pt x="232374" y="205681"/>
                  </a:lnTo>
                  <a:lnTo>
                    <a:pt x="232135" y="226391"/>
                  </a:lnTo>
                  <a:lnTo>
                    <a:pt x="232143" y="246874"/>
                  </a:lnTo>
                  <a:lnTo>
                    <a:pt x="232679" y="266482"/>
                  </a:lnTo>
                  <a:lnTo>
                    <a:pt x="233858" y="284925"/>
                  </a:lnTo>
                  <a:lnTo>
                    <a:pt x="235633" y="302089"/>
                  </a:lnTo>
                  <a:lnTo>
                    <a:pt x="237896" y="317859"/>
                  </a:lnTo>
                  <a:lnTo>
                    <a:pt x="240534" y="332319"/>
                  </a:lnTo>
                  <a:lnTo>
                    <a:pt x="243610" y="345694"/>
                  </a:lnTo>
                  <a:lnTo>
                    <a:pt x="247352" y="358231"/>
                  </a:lnTo>
                  <a:lnTo>
                    <a:pt x="251829" y="370146"/>
                  </a:lnTo>
                  <a:lnTo>
                    <a:pt x="256850" y="381353"/>
                  </a:lnTo>
                  <a:lnTo>
                    <a:pt x="262653" y="392687"/>
                  </a:lnTo>
                  <a:lnTo>
                    <a:pt x="270868" y="406264"/>
                  </a:lnTo>
                  <a:lnTo>
                    <a:pt x="284270" y="425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194623" y="2083097"/>
              <a:ext cx="205875" cy="137848"/>
            </a:xfrm>
            <a:custGeom>
              <a:avLst/>
              <a:gdLst/>
              <a:ahLst/>
              <a:cxnLst/>
              <a:rect l="0" t="0" r="0" b="0"/>
              <a:pathLst>
                <a:path w="205875" h="137848">
                  <a:moveTo>
                    <a:pt x="111118" y="54188"/>
                  </a:moveTo>
                  <a:lnTo>
                    <a:pt x="108117" y="45386"/>
                  </a:lnTo>
                  <a:lnTo>
                    <a:pt x="104694" y="37040"/>
                  </a:lnTo>
                  <a:lnTo>
                    <a:pt x="100489" y="28354"/>
                  </a:lnTo>
                  <a:lnTo>
                    <a:pt x="95243" y="19752"/>
                  </a:lnTo>
                  <a:lnTo>
                    <a:pt x="88465" y="12202"/>
                  </a:lnTo>
                  <a:lnTo>
                    <a:pt x="80037" y="6179"/>
                  </a:lnTo>
                  <a:lnTo>
                    <a:pt x="70470" y="1987"/>
                  </a:lnTo>
                  <a:lnTo>
                    <a:pt x="60676" y="0"/>
                  </a:lnTo>
                  <a:lnTo>
                    <a:pt x="51210" y="192"/>
                  </a:lnTo>
                  <a:lnTo>
                    <a:pt x="42419" y="2407"/>
                  </a:lnTo>
                  <a:lnTo>
                    <a:pt x="34595" y="6544"/>
                  </a:lnTo>
                  <a:lnTo>
                    <a:pt x="27781" y="12358"/>
                  </a:lnTo>
                  <a:lnTo>
                    <a:pt x="21851" y="19511"/>
                  </a:lnTo>
                  <a:lnTo>
                    <a:pt x="16618" y="27674"/>
                  </a:lnTo>
                  <a:lnTo>
                    <a:pt x="11911" y="36572"/>
                  </a:lnTo>
                  <a:lnTo>
                    <a:pt x="7745" y="46155"/>
                  </a:lnTo>
                  <a:lnTo>
                    <a:pt x="4318" y="56573"/>
                  </a:lnTo>
                  <a:lnTo>
                    <a:pt x="1688" y="67837"/>
                  </a:lnTo>
                  <a:lnTo>
                    <a:pt x="90" y="79672"/>
                  </a:lnTo>
                  <a:lnTo>
                    <a:pt x="0" y="91617"/>
                  </a:lnTo>
                  <a:lnTo>
                    <a:pt x="1545" y="103379"/>
                  </a:lnTo>
                  <a:lnTo>
                    <a:pt x="4872" y="114378"/>
                  </a:lnTo>
                  <a:lnTo>
                    <a:pt x="10305" y="123700"/>
                  </a:lnTo>
                  <a:lnTo>
                    <a:pt x="17804" y="130986"/>
                  </a:lnTo>
                  <a:lnTo>
                    <a:pt x="26736" y="135894"/>
                  </a:lnTo>
                  <a:lnTo>
                    <a:pt x="36100" y="137847"/>
                  </a:lnTo>
                  <a:lnTo>
                    <a:pt x="45279" y="136830"/>
                  </a:lnTo>
                  <a:lnTo>
                    <a:pt x="54048" y="133420"/>
                  </a:lnTo>
                  <a:lnTo>
                    <a:pt x="62390" y="128475"/>
                  </a:lnTo>
                  <a:lnTo>
                    <a:pt x="70363" y="122637"/>
                  </a:lnTo>
                  <a:lnTo>
                    <a:pt x="77887" y="116130"/>
                  </a:lnTo>
                  <a:lnTo>
                    <a:pt x="84729" y="108866"/>
                  </a:lnTo>
                  <a:lnTo>
                    <a:pt x="90813" y="100831"/>
                  </a:lnTo>
                  <a:lnTo>
                    <a:pt x="96054" y="91962"/>
                  </a:lnTo>
                  <a:lnTo>
                    <a:pt x="100277" y="82090"/>
                  </a:lnTo>
                  <a:lnTo>
                    <a:pt x="103513" y="71289"/>
                  </a:lnTo>
                  <a:lnTo>
                    <a:pt x="106803" y="62138"/>
                  </a:lnTo>
                  <a:lnTo>
                    <a:pt x="111054" y="58279"/>
                  </a:lnTo>
                  <a:lnTo>
                    <a:pt x="115667" y="59484"/>
                  </a:lnTo>
                  <a:lnTo>
                    <a:pt x="120606" y="64183"/>
                  </a:lnTo>
                  <a:lnTo>
                    <a:pt x="126119" y="70745"/>
                  </a:lnTo>
                  <a:lnTo>
                    <a:pt x="132512" y="77704"/>
                  </a:lnTo>
                  <a:lnTo>
                    <a:pt x="139855" y="84269"/>
                  </a:lnTo>
                  <a:lnTo>
                    <a:pt x="148041" y="89703"/>
                  </a:lnTo>
                  <a:lnTo>
                    <a:pt x="156898" y="93095"/>
                  </a:lnTo>
                  <a:lnTo>
                    <a:pt x="166243" y="94171"/>
                  </a:lnTo>
                  <a:lnTo>
                    <a:pt x="175482" y="93464"/>
                  </a:lnTo>
                  <a:lnTo>
                    <a:pt x="184517" y="91952"/>
                  </a:lnTo>
                  <a:lnTo>
                    <a:pt x="194139" y="89501"/>
                  </a:lnTo>
                  <a:lnTo>
                    <a:pt x="205874" y="85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16942" y="1874072"/>
              <a:ext cx="15141" cy="347442"/>
            </a:xfrm>
            <a:custGeom>
              <a:avLst/>
              <a:gdLst/>
              <a:ahLst/>
              <a:cxnLst/>
              <a:rect l="0" t="0" r="0" b="0"/>
              <a:pathLst>
                <a:path w="15141" h="347442">
                  <a:moveTo>
                    <a:pt x="4612" y="0"/>
                  </a:moveTo>
                  <a:lnTo>
                    <a:pt x="1812" y="8869"/>
                  </a:lnTo>
                  <a:lnTo>
                    <a:pt x="310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41" y="65180"/>
                  </a:lnTo>
                  <a:lnTo>
                    <a:pt x="2825" y="79943"/>
                  </a:lnTo>
                  <a:lnTo>
                    <a:pt x="3351" y="95520"/>
                  </a:lnTo>
                  <a:lnTo>
                    <a:pt x="3737" y="111699"/>
                  </a:lnTo>
                  <a:lnTo>
                    <a:pt x="4012" y="128305"/>
                  </a:lnTo>
                  <a:lnTo>
                    <a:pt x="4204" y="145212"/>
                  </a:lnTo>
                  <a:lnTo>
                    <a:pt x="4340" y="162316"/>
                  </a:lnTo>
                  <a:lnTo>
                    <a:pt x="4603" y="179225"/>
                  </a:lnTo>
                  <a:lnTo>
                    <a:pt x="5313" y="195279"/>
                  </a:lnTo>
                  <a:lnTo>
                    <a:pt x="6603" y="210193"/>
                  </a:lnTo>
                  <a:lnTo>
                    <a:pt x="8283" y="224173"/>
                  </a:lnTo>
                  <a:lnTo>
                    <a:pt x="9950" y="237717"/>
                  </a:lnTo>
                  <a:lnTo>
                    <a:pt x="11365" y="251166"/>
                  </a:lnTo>
                  <a:lnTo>
                    <a:pt x="12466" y="264676"/>
                  </a:lnTo>
                  <a:lnTo>
                    <a:pt x="13280" y="278294"/>
                  </a:lnTo>
                  <a:lnTo>
                    <a:pt x="13862" y="291999"/>
                  </a:lnTo>
                  <a:lnTo>
                    <a:pt x="14270" y="305167"/>
                  </a:lnTo>
                  <a:lnTo>
                    <a:pt x="14596" y="317883"/>
                  </a:lnTo>
                  <a:lnTo>
                    <a:pt x="14870" y="331262"/>
                  </a:lnTo>
                  <a:lnTo>
                    <a:pt x="1514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68325" y="2000414"/>
              <a:ext cx="111157" cy="210571"/>
            </a:xfrm>
            <a:custGeom>
              <a:avLst/>
              <a:gdLst/>
              <a:ahLst/>
              <a:cxnLst/>
              <a:rect l="0" t="0" r="0" b="0"/>
              <a:pathLst>
                <a:path w="111157" h="210571">
                  <a:moveTo>
                    <a:pt x="79571" y="0"/>
                  </a:moveTo>
                  <a:lnTo>
                    <a:pt x="73770" y="8801"/>
                  </a:lnTo>
                  <a:lnTo>
                    <a:pt x="68846" y="17148"/>
                  </a:lnTo>
                  <a:lnTo>
                    <a:pt x="64339" y="25842"/>
                  </a:lnTo>
                  <a:lnTo>
                    <a:pt x="59945" y="34790"/>
                  </a:lnTo>
                  <a:lnTo>
                    <a:pt x="55283" y="43637"/>
                  </a:lnTo>
                  <a:lnTo>
                    <a:pt x="50169" y="52176"/>
                  </a:lnTo>
                  <a:lnTo>
                    <a:pt x="44591" y="60364"/>
                  </a:lnTo>
                  <a:lnTo>
                    <a:pt x="38619" y="68241"/>
                  </a:lnTo>
                  <a:lnTo>
                    <a:pt x="32341" y="75872"/>
                  </a:lnTo>
                  <a:lnTo>
                    <a:pt x="25837" y="83318"/>
                  </a:lnTo>
                  <a:lnTo>
                    <a:pt x="19172" y="90631"/>
                  </a:lnTo>
                  <a:lnTo>
                    <a:pt x="12412" y="97851"/>
                  </a:lnTo>
                  <a:lnTo>
                    <a:pt x="6247" y="105006"/>
                  </a:lnTo>
                  <a:lnTo>
                    <a:pt x="1932" y="112117"/>
                  </a:lnTo>
                  <a:lnTo>
                    <a:pt x="0" y="119198"/>
                  </a:lnTo>
                  <a:lnTo>
                    <a:pt x="332" y="126258"/>
                  </a:lnTo>
                  <a:lnTo>
                    <a:pt x="2533" y="133305"/>
                  </a:lnTo>
                  <a:lnTo>
                    <a:pt x="6169" y="140343"/>
                  </a:lnTo>
                  <a:lnTo>
                    <a:pt x="11184" y="147374"/>
                  </a:lnTo>
                  <a:lnTo>
                    <a:pt x="17889" y="154401"/>
                  </a:lnTo>
                  <a:lnTo>
                    <a:pt x="26315" y="161421"/>
                  </a:lnTo>
                  <a:lnTo>
                    <a:pt x="36072" y="168271"/>
                  </a:lnTo>
                  <a:lnTo>
                    <a:pt x="46536" y="174644"/>
                  </a:lnTo>
                  <a:lnTo>
                    <a:pt x="57270" y="180412"/>
                  </a:lnTo>
                  <a:lnTo>
                    <a:pt x="67796" y="185651"/>
                  </a:lnTo>
                  <a:lnTo>
                    <a:pt x="78655" y="191177"/>
                  </a:lnTo>
                  <a:lnTo>
                    <a:pt x="91911" y="198590"/>
                  </a:lnTo>
                  <a:lnTo>
                    <a:pt x="11115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72808" y="2042617"/>
              <a:ext cx="164602" cy="191461"/>
            </a:xfrm>
            <a:custGeom>
              <a:avLst/>
              <a:gdLst/>
              <a:ahLst/>
              <a:cxnLst/>
              <a:rect l="0" t="0" r="0" b="0"/>
              <a:pathLst>
                <a:path w="164602" h="191461">
                  <a:moveTo>
                    <a:pt x="27730" y="73610"/>
                  </a:moveTo>
                  <a:lnTo>
                    <a:pt x="36599" y="70744"/>
                  </a:lnTo>
                  <a:lnTo>
                    <a:pt x="45585" y="68602"/>
                  </a:lnTo>
                  <a:lnTo>
                    <a:pt x="55576" y="66990"/>
                  </a:lnTo>
                  <a:lnTo>
                    <a:pt x="66384" y="65464"/>
                  </a:lnTo>
                  <a:lnTo>
                    <a:pt x="77548" y="63318"/>
                  </a:lnTo>
                  <a:lnTo>
                    <a:pt x="88744" y="60210"/>
                  </a:lnTo>
                  <a:lnTo>
                    <a:pt x="99510" y="55971"/>
                  </a:lnTo>
                  <a:lnTo>
                    <a:pt x="109198" y="50446"/>
                  </a:lnTo>
                  <a:lnTo>
                    <a:pt x="117539" y="43696"/>
                  </a:lnTo>
                  <a:lnTo>
                    <a:pt x="123966" y="36249"/>
                  </a:lnTo>
                  <a:lnTo>
                    <a:pt x="127477" y="28952"/>
                  </a:lnTo>
                  <a:lnTo>
                    <a:pt x="127793" y="22275"/>
                  </a:lnTo>
                  <a:lnTo>
                    <a:pt x="125090" y="16322"/>
                  </a:lnTo>
                  <a:lnTo>
                    <a:pt x="119629" y="11015"/>
                  </a:lnTo>
                  <a:lnTo>
                    <a:pt x="111853" y="6239"/>
                  </a:lnTo>
                  <a:lnTo>
                    <a:pt x="102434" y="2353"/>
                  </a:lnTo>
                  <a:lnTo>
                    <a:pt x="92144" y="171"/>
                  </a:lnTo>
                  <a:lnTo>
                    <a:pt x="81499" y="0"/>
                  </a:lnTo>
                  <a:lnTo>
                    <a:pt x="70916" y="1682"/>
                  </a:lnTo>
                  <a:lnTo>
                    <a:pt x="60810" y="4869"/>
                  </a:lnTo>
                  <a:lnTo>
                    <a:pt x="51353" y="9202"/>
                  </a:lnTo>
                  <a:lnTo>
                    <a:pt x="42680" y="14533"/>
                  </a:lnTo>
                  <a:lnTo>
                    <a:pt x="34992" y="20927"/>
                  </a:lnTo>
                  <a:lnTo>
                    <a:pt x="28298" y="28339"/>
                  </a:lnTo>
                  <a:lnTo>
                    <a:pt x="22462" y="36771"/>
                  </a:lnTo>
                  <a:lnTo>
                    <a:pt x="17299" y="46341"/>
                  </a:lnTo>
                  <a:lnTo>
                    <a:pt x="12641" y="57005"/>
                  </a:lnTo>
                  <a:lnTo>
                    <a:pt x="8511" y="68591"/>
                  </a:lnTo>
                  <a:lnTo>
                    <a:pt x="5109" y="80892"/>
                  </a:lnTo>
                  <a:lnTo>
                    <a:pt x="2490" y="93717"/>
                  </a:lnTo>
                  <a:lnTo>
                    <a:pt x="731" y="106752"/>
                  </a:lnTo>
                  <a:lnTo>
                    <a:pt x="0" y="119576"/>
                  </a:lnTo>
                  <a:lnTo>
                    <a:pt x="297" y="131968"/>
                  </a:lnTo>
                  <a:lnTo>
                    <a:pt x="1802" y="143576"/>
                  </a:lnTo>
                  <a:lnTo>
                    <a:pt x="4940" y="153847"/>
                  </a:lnTo>
                  <a:lnTo>
                    <a:pt x="9794" y="162606"/>
                  </a:lnTo>
                  <a:lnTo>
                    <a:pt x="16154" y="169997"/>
                  </a:lnTo>
                  <a:lnTo>
                    <a:pt x="23711" y="176285"/>
                  </a:lnTo>
                  <a:lnTo>
                    <a:pt x="32163" y="181733"/>
                  </a:lnTo>
                  <a:lnTo>
                    <a:pt x="41260" y="186242"/>
                  </a:lnTo>
                  <a:lnTo>
                    <a:pt x="50811" y="189375"/>
                  </a:lnTo>
                  <a:lnTo>
                    <a:pt x="60680" y="191007"/>
                  </a:lnTo>
                  <a:lnTo>
                    <a:pt x="70934" y="191460"/>
                  </a:lnTo>
                  <a:lnTo>
                    <a:pt x="81809" y="191310"/>
                  </a:lnTo>
                  <a:lnTo>
                    <a:pt x="93380" y="190942"/>
                  </a:lnTo>
                  <a:lnTo>
                    <a:pt x="105253" y="190222"/>
                  </a:lnTo>
                  <a:lnTo>
                    <a:pt x="116690" y="188608"/>
                  </a:lnTo>
                  <a:lnTo>
                    <a:pt x="127299" y="185865"/>
                  </a:lnTo>
                  <a:lnTo>
                    <a:pt x="136739" y="182362"/>
                  </a:lnTo>
                  <a:lnTo>
                    <a:pt x="145483" y="178560"/>
                  </a:lnTo>
                  <a:lnTo>
                    <a:pt x="154295" y="174123"/>
                  </a:lnTo>
                  <a:lnTo>
                    <a:pt x="164601" y="168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000621" y="1810901"/>
            <a:ext cx="2579483" cy="389555"/>
            <a:chOff x="3000621" y="1810901"/>
            <a:chExt cx="2579483" cy="389555"/>
          </a:xfrm>
        </p:grpSpPr>
        <p:sp>
          <p:nvSpPr>
            <p:cNvPr id="95" name="Freeform 94"/>
            <p:cNvSpPr/>
            <p:nvPr/>
          </p:nvSpPr>
          <p:spPr>
            <a:xfrm>
              <a:off x="3137895" y="1810901"/>
              <a:ext cx="10126" cy="389555"/>
            </a:xfrm>
            <a:custGeom>
              <a:avLst/>
              <a:gdLst/>
              <a:ahLst/>
              <a:cxnLst/>
              <a:rect l="0" t="0" r="0" b="0"/>
              <a:pathLst>
                <a:path w="10126" h="389555">
                  <a:moveTo>
                    <a:pt x="10125" y="0"/>
                  </a:moveTo>
                  <a:lnTo>
                    <a:pt x="7258" y="8869"/>
                  </a:lnTo>
                  <a:lnTo>
                    <a:pt x="5116" y="17855"/>
                  </a:lnTo>
                  <a:lnTo>
                    <a:pt x="3514" y="27855"/>
                  </a:lnTo>
                  <a:lnTo>
                    <a:pt x="2333" y="39009"/>
                  </a:lnTo>
                  <a:lnTo>
                    <a:pt x="1485" y="51469"/>
                  </a:lnTo>
                  <a:lnTo>
                    <a:pt x="887" y="65180"/>
                  </a:lnTo>
                  <a:lnTo>
                    <a:pt x="473" y="79943"/>
                  </a:lnTo>
                  <a:lnTo>
                    <a:pt x="189" y="95521"/>
                  </a:lnTo>
                  <a:lnTo>
                    <a:pt x="0" y="111689"/>
                  </a:lnTo>
                  <a:lnTo>
                    <a:pt x="42" y="127950"/>
                  </a:lnTo>
                  <a:lnTo>
                    <a:pt x="602" y="143560"/>
                  </a:lnTo>
                  <a:lnTo>
                    <a:pt x="1791" y="158176"/>
                  </a:lnTo>
                  <a:lnTo>
                    <a:pt x="3404" y="172126"/>
                  </a:lnTo>
                  <a:lnTo>
                    <a:pt x="5026" y="186180"/>
                  </a:lnTo>
                  <a:lnTo>
                    <a:pt x="6411" y="200790"/>
                  </a:lnTo>
                  <a:lnTo>
                    <a:pt x="7492" y="216063"/>
                  </a:lnTo>
                  <a:lnTo>
                    <a:pt x="8292" y="231936"/>
                  </a:lnTo>
                  <a:lnTo>
                    <a:pt x="8864" y="248288"/>
                  </a:lnTo>
                  <a:lnTo>
                    <a:pt x="9266" y="264999"/>
                  </a:lnTo>
                  <a:lnTo>
                    <a:pt x="9543" y="281970"/>
                  </a:lnTo>
                  <a:lnTo>
                    <a:pt x="9732" y="299109"/>
                  </a:lnTo>
                  <a:lnTo>
                    <a:pt x="9861" y="315990"/>
                  </a:lnTo>
                  <a:lnTo>
                    <a:pt x="9963" y="333707"/>
                  </a:lnTo>
                  <a:lnTo>
                    <a:pt x="10045" y="356053"/>
                  </a:lnTo>
                  <a:lnTo>
                    <a:pt x="1012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00621" y="2000414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241016" y="2934"/>
                  </a:lnTo>
                  <a:lnTo>
                    <a:pt x="230528" y="5716"/>
                  </a:lnTo>
                  <a:lnTo>
                    <a:pt x="220221" y="8616"/>
                  </a:lnTo>
                  <a:lnTo>
                    <a:pt x="209747" y="11656"/>
                  </a:lnTo>
                  <a:lnTo>
                    <a:pt x="198755" y="14821"/>
                  </a:lnTo>
                  <a:lnTo>
                    <a:pt x="187112" y="18085"/>
                  </a:lnTo>
                  <a:lnTo>
                    <a:pt x="174858" y="21423"/>
                  </a:lnTo>
                  <a:lnTo>
                    <a:pt x="162104" y="24814"/>
                  </a:lnTo>
                  <a:lnTo>
                    <a:pt x="148968" y="28239"/>
                  </a:lnTo>
                  <a:lnTo>
                    <a:pt x="135555" y="31520"/>
                  </a:lnTo>
                  <a:lnTo>
                    <a:pt x="121944" y="34345"/>
                  </a:lnTo>
                  <a:lnTo>
                    <a:pt x="108202" y="36581"/>
                  </a:lnTo>
                  <a:lnTo>
                    <a:pt x="94533" y="38421"/>
                  </a:lnTo>
                  <a:lnTo>
                    <a:pt x="81276" y="40271"/>
                  </a:lnTo>
                  <a:lnTo>
                    <a:pt x="68584" y="42365"/>
                  </a:lnTo>
                  <a:lnTo>
                    <a:pt x="56506" y="44614"/>
                  </a:lnTo>
                  <a:lnTo>
                    <a:pt x="43677" y="46907"/>
                  </a:lnTo>
                  <a:lnTo>
                    <a:pt x="26735" y="4945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21720" y="1831958"/>
              <a:ext cx="315856" cy="368478"/>
            </a:xfrm>
            <a:custGeom>
              <a:avLst/>
              <a:gdLst/>
              <a:ahLst/>
              <a:cxnLst/>
              <a:rect l="0" t="0" r="0" b="0"/>
              <a:pathLst>
                <a:path w="315856" h="368478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3"/>
                  </a:lnTo>
                  <a:lnTo>
                    <a:pt x="3863" y="46624"/>
                  </a:lnTo>
                  <a:lnTo>
                    <a:pt x="6180" y="59284"/>
                  </a:lnTo>
                  <a:lnTo>
                    <a:pt x="8842" y="72344"/>
                  </a:lnTo>
                  <a:lnTo>
                    <a:pt x="11593" y="85869"/>
                  </a:lnTo>
                  <a:lnTo>
                    <a:pt x="14051" y="100082"/>
                  </a:lnTo>
                  <a:lnTo>
                    <a:pt x="16034" y="115051"/>
                  </a:lnTo>
                  <a:lnTo>
                    <a:pt x="17532" y="130696"/>
                  </a:lnTo>
                  <a:lnTo>
                    <a:pt x="18620" y="146882"/>
                  </a:lnTo>
                  <a:lnTo>
                    <a:pt x="19394" y="163472"/>
                  </a:lnTo>
                  <a:lnTo>
                    <a:pt x="20101" y="180189"/>
                  </a:lnTo>
                  <a:lnTo>
                    <a:pt x="21117" y="196638"/>
                  </a:lnTo>
                  <a:lnTo>
                    <a:pt x="22616" y="212632"/>
                  </a:lnTo>
                  <a:lnTo>
                    <a:pt x="24438" y="228321"/>
                  </a:lnTo>
                  <a:lnTo>
                    <a:pt x="26200" y="244081"/>
                  </a:lnTo>
                  <a:lnTo>
                    <a:pt x="27679" y="260128"/>
                  </a:lnTo>
                  <a:lnTo>
                    <a:pt x="28824" y="276347"/>
                  </a:lnTo>
                  <a:lnTo>
                    <a:pt x="29666" y="292397"/>
                  </a:lnTo>
                  <a:lnTo>
                    <a:pt x="30268" y="307990"/>
                  </a:lnTo>
                  <a:lnTo>
                    <a:pt x="30718" y="319751"/>
                  </a:lnTo>
                  <a:lnTo>
                    <a:pt x="31063" y="323563"/>
                  </a:lnTo>
                  <a:lnTo>
                    <a:pt x="31284" y="320863"/>
                  </a:lnTo>
                  <a:lnTo>
                    <a:pt x="31413" y="313912"/>
                  </a:lnTo>
                  <a:lnTo>
                    <a:pt x="31485" y="304323"/>
                  </a:lnTo>
                  <a:lnTo>
                    <a:pt x="31531" y="293110"/>
                  </a:lnTo>
                  <a:lnTo>
                    <a:pt x="31727" y="281052"/>
                  </a:lnTo>
                  <a:lnTo>
                    <a:pt x="32389" y="268830"/>
                  </a:lnTo>
                  <a:lnTo>
                    <a:pt x="33660" y="256814"/>
                  </a:lnTo>
                  <a:lnTo>
                    <a:pt x="35836" y="245445"/>
                  </a:lnTo>
                  <a:lnTo>
                    <a:pt x="39432" y="235328"/>
                  </a:lnTo>
                  <a:lnTo>
                    <a:pt x="44597" y="226682"/>
                  </a:lnTo>
                  <a:lnTo>
                    <a:pt x="51167" y="219875"/>
                  </a:lnTo>
                  <a:lnTo>
                    <a:pt x="58866" y="215574"/>
                  </a:lnTo>
                  <a:lnTo>
                    <a:pt x="67403" y="213910"/>
                  </a:lnTo>
                  <a:lnTo>
                    <a:pt x="76218" y="214723"/>
                  </a:lnTo>
                  <a:lnTo>
                    <a:pt x="84515" y="217844"/>
                  </a:lnTo>
                  <a:lnTo>
                    <a:pt x="91902" y="222939"/>
                  </a:lnTo>
                  <a:lnTo>
                    <a:pt x="98350" y="229593"/>
                  </a:lnTo>
                  <a:lnTo>
                    <a:pt x="103997" y="237413"/>
                  </a:lnTo>
                  <a:lnTo>
                    <a:pt x="109019" y="246073"/>
                  </a:lnTo>
                  <a:lnTo>
                    <a:pt x="113582" y="255326"/>
                  </a:lnTo>
                  <a:lnTo>
                    <a:pt x="117814" y="264988"/>
                  </a:lnTo>
                  <a:lnTo>
                    <a:pt x="121816" y="274932"/>
                  </a:lnTo>
                  <a:lnTo>
                    <a:pt x="125659" y="285067"/>
                  </a:lnTo>
                  <a:lnTo>
                    <a:pt x="129394" y="295331"/>
                  </a:lnTo>
                  <a:lnTo>
                    <a:pt x="133069" y="305651"/>
                  </a:lnTo>
                  <a:lnTo>
                    <a:pt x="137197" y="314823"/>
                  </a:lnTo>
                  <a:lnTo>
                    <a:pt x="142539" y="319830"/>
                  </a:lnTo>
                  <a:lnTo>
                    <a:pt x="148701" y="319695"/>
                  </a:lnTo>
                  <a:lnTo>
                    <a:pt x="154865" y="316575"/>
                  </a:lnTo>
                  <a:lnTo>
                    <a:pt x="160994" y="311876"/>
                  </a:lnTo>
                  <a:lnTo>
                    <a:pt x="167216" y="306286"/>
                  </a:lnTo>
                  <a:lnTo>
                    <a:pt x="173601" y="300175"/>
                  </a:lnTo>
                  <a:lnTo>
                    <a:pt x="180480" y="294076"/>
                  </a:lnTo>
                  <a:lnTo>
                    <a:pt x="188443" y="288724"/>
                  </a:lnTo>
                  <a:lnTo>
                    <a:pt x="197711" y="284444"/>
                  </a:lnTo>
                  <a:lnTo>
                    <a:pt x="207862" y="280888"/>
                  </a:lnTo>
                  <a:lnTo>
                    <a:pt x="218059" y="277269"/>
                  </a:lnTo>
                  <a:lnTo>
                    <a:pt x="227802" y="273124"/>
                  </a:lnTo>
                  <a:lnTo>
                    <a:pt x="236952" y="268336"/>
                  </a:lnTo>
                  <a:lnTo>
                    <a:pt x="245550" y="262963"/>
                  </a:lnTo>
                  <a:lnTo>
                    <a:pt x="253696" y="257116"/>
                  </a:lnTo>
                  <a:lnTo>
                    <a:pt x="261335" y="250747"/>
                  </a:lnTo>
                  <a:lnTo>
                    <a:pt x="268254" y="243648"/>
                  </a:lnTo>
                  <a:lnTo>
                    <a:pt x="274380" y="235768"/>
                  </a:lnTo>
                  <a:lnTo>
                    <a:pt x="279310" y="227360"/>
                  </a:lnTo>
                  <a:lnTo>
                    <a:pt x="282259" y="218870"/>
                  </a:lnTo>
                  <a:lnTo>
                    <a:pt x="282974" y="210573"/>
                  </a:lnTo>
                  <a:lnTo>
                    <a:pt x="281503" y="202714"/>
                  </a:lnTo>
                  <a:lnTo>
                    <a:pt x="277931" y="195590"/>
                  </a:lnTo>
                  <a:lnTo>
                    <a:pt x="272530" y="189295"/>
                  </a:lnTo>
                  <a:lnTo>
                    <a:pt x="265669" y="184239"/>
                  </a:lnTo>
                  <a:lnTo>
                    <a:pt x="257709" y="181198"/>
                  </a:lnTo>
                  <a:lnTo>
                    <a:pt x="248960" y="180415"/>
                  </a:lnTo>
                  <a:lnTo>
                    <a:pt x="239817" y="181668"/>
                  </a:lnTo>
                  <a:lnTo>
                    <a:pt x="230761" y="184560"/>
                  </a:lnTo>
                  <a:lnTo>
                    <a:pt x="222043" y="188688"/>
                  </a:lnTo>
                  <a:lnTo>
                    <a:pt x="213715" y="193710"/>
                  </a:lnTo>
                  <a:lnTo>
                    <a:pt x="205733" y="199363"/>
                  </a:lnTo>
                  <a:lnTo>
                    <a:pt x="198035" y="205459"/>
                  </a:lnTo>
                  <a:lnTo>
                    <a:pt x="190710" y="212024"/>
                  </a:lnTo>
                  <a:lnTo>
                    <a:pt x="184010" y="219270"/>
                  </a:lnTo>
                  <a:lnTo>
                    <a:pt x="178024" y="227264"/>
                  </a:lnTo>
                  <a:lnTo>
                    <a:pt x="172851" y="236091"/>
                  </a:lnTo>
                  <a:lnTo>
                    <a:pt x="168673" y="245928"/>
                  </a:lnTo>
                  <a:lnTo>
                    <a:pt x="165499" y="256767"/>
                  </a:lnTo>
                  <a:lnTo>
                    <a:pt x="163350" y="268300"/>
                  </a:lnTo>
                  <a:lnTo>
                    <a:pt x="162349" y="280034"/>
                  </a:lnTo>
                  <a:lnTo>
                    <a:pt x="162457" y="291665"/>
                  </a:lnTo>
                  <a:lnTo>
                    <a:pt x="163664" y="303083"/>
                  </a:lnTo>
                  <a:lnTo>
                    <a:pt x="166070" y="314283"/>
                  </a:lnTo>
                  <a:lnTo>
                    <a:pt x="169618" y="325289"/>
                  </a:lnTo>
                  <a:lnTo>
                    <a:pt x="174287" y="335815"/>
                  </a:lnTo>
                  <a:lnTo>
                    <a:pt x="180171" y="345285"/>
                  </a:lnTo>
                  <a:lnTo>
                    <a:pt x="187207" y="353461"/>
                  </a:lnTo>
                  <a:lnTo>
                    <a:pt x="195372" y="360105"/>
                  </a:lnTo>
                  <a:lnTo>
                    <a:pt x="204756" y="364819"/>
                  </a:lnTo>
                  <a:lnTo>
                    <a:pt x="215286" y="367575"/>
                  </a:lnTo>
                  <a:lnTo>
                    <a:pt x="226611" y="368477"/>
                  </a:lnTo>
                  <a:lnTo>
                    <a:pt x="238204" y="367578"/>
                  </a:lnTo>
                  <a:lnTo>
                    <a:pt x="249736" y="365088"/>
                  </a:lnTo>
                  <a:lnTo>
                    <a:pt x="260918" y="361318"/>
                  </a:lnTo>
                  <a:lnTo>
                    <a:pt x="271427" y="356580"/>
                  </a:lnTo>
                  <a:lnTo>
                    <a:pt x="281152" y="351148"/>
                  </a:lnTo>
                  <a:lnTo>
                    <a:pt x="289862" y="345532"/>
                  </a:lnTo>
                  <a:lnTo>
                    <a:pt x="297972" y="339935"/>
                  </a:lnTo>
                  <a:lnTo>
                    <a:pt x="306192" y="333869"/>
                  </a:lnTo>
                  <a:lnTo>
                    <a:pt x="31585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63413" y="1821172"/>
              <a:ext cx="363759" cy="379096"/>
            </a:xfrm>
            <a:custGeom>
              <a:avLst/>
              <a:gdLst/>
              <a:ahLst/>
              <a:cxnLst/>
              <a:rect l="0" t="0" r="0" b="0"/>
              <a:pathLst>
                <a:path w="363759" h="379096">
                  <a:moveTo>
                    <a:pt x="111074" y="284527"/>
                  </a:moveTo>
                  <a:lnTo>
                    <a:pt x="108006" y="275793"/>
                  </a:lnTo>
                  <a:lnTo>
                    <a:pt x="103943" y="268086"/>
                  </a:lnTo>
                  <a:lnTo>
                    <a:pt x="98446" y="260698"/>
                  </a:lnTo>
                  <a:lnTo>
                    <a:pt x="91514" y="253955"/>
                  </a:lnTo>
                  <a:lnTo>
                    <a:pt x="83068" y="248721"/>
                  </a:lnTo>
                  <a:lnTo>
                    <a:pt x="73226" y="245365"/>
                  </a:lnTo>
                  <a:lnTo>
                    <a:pt x="62561" y="244097"/>
                  </a:lnTo>
                  <a:lnTo>
                    <a:pt x="51955" y="245216"/>
                  </a:lnTo>
                  <a:lnTo>
                    <a:pt x="41910" y="248640"/>
                  </a:lnTo>
                  <a:lnTo>
                    <a:pt x="32713" y="254005"/>
                  </a:lnTo>
                  <a:lnTo>
                    <a:pt x="24609" y="260879"/>
                  </a:lnTo>
                  <a:lnTo>
                    <a:pt x="17610" y="268869"/>
                  </a:lnTo>
                  <a:lnTo>
                    <a:pt x="11723" y="277823"/>
                  </a:lnTo>
                  <a:lnTo>
                    <a:pt x="7051" y="287809"/>
                  </a:lnTo>
                  <a:lnTo>
                    <a:pt x="3537" y="298780"/>
                  </a:lnTo>
                  <a:lnTo>
                    <a:pt x="1157" y="310417"/>
                  </a:lnTo>
                  <a:lnTo>
                    <a:pt x="0" y="322228"/>
                  </a:lnTo>
                  <a:lnTo>
                    <a:pt x="8" y="333905"/>
                  </a:lnTo>
                  <a:lnTo>
                    <a:pt x="1317" y="345016"/>
                  </a:lnTo>
                  <a:lnTo>
                    <a:pt x="4323" y="354946"/>
                  </a:lnTo>
                  <a:lnTo>
                    <a:pt x="9088" y="363464"/>
                  </a:lnTo>
                  <a:lnTo>
                    <a:pt x="15390" y="370352"/>
                  </a:lnTo>
                  <a:lnTo>
                    <a:pt x="22907" y="375237"/>
                  </a:lnTo>
                  <a:lnTo>
                    <a:pt x="31328" y="378112"/>
                  </a:lnTo>
                  <a:lnTo>
                    <a:pt x="40233" y="379095"/>
                  </a:lnTo>
                  <a:lnTo>
                    <a:pt x="49124" y="378251"/>
                  </a:lnTo>
                  <a:lnTo>
                    <a:pt x="57728" y="375790"/>
                  </a:lnTo>
                  <a:lnTo>
                    <a:pt x="65978" y="371699"/>
                  </a:lnTo>
                  <a:lnTo>
                    <a:pt x="73905" y="365681"/>
                  </a:lnTo>
                  <a:lnTo>
                    <a:pt x="81573" y="357744"/>
                  </a:lnTo>
                  <a:lnTo>
                    <a:pt x="89046" y="348161"/>
                  </a:lnTo>
                  <a:lnTo>
                    <a:pt x="96378" y="337288"/>
                  </a:lnTo>
                  <a:lnTo>
                    <a:pt x="103607" y="325456"/>
                  </a:lnTo>
                  <a:lnTo>
                    <a:pt x="110598" y="312937"/>
                  </a:lnTo>
                  <a:lnTo>
                    <a:pt x="117067" y="299934"/>
                  </a:lnTo>
                  <a:lnTo>
                    <a:pt x="122899" y="286603"/>
                  </a:lnTo>
                  <a:lnTo>
                    <a:pt x="128137" y="273212"/>
                  </a:lnTo>
                  <a:lnTo>
                    <a:pt x="132889" y="260141"/>
                  </a:lnTo>
                  <a:lnTo>
                    <a:pt x="137267" y="247561"/>
                  </a:lnTo>
                  <a:lnTo>
                    <a:pt x="141208" y="235146"/>
                  </a:lnTo>
                  <a:lnTo>
                    <a:pt x="144484" y="222204"/>
                  </a:lnTo>
                  <a:lnTo>
                    <a:pt x="147026" y="208379"/>
                  </a:lnTo>
                  <a:lnTo>
                    <a:pt x="149073" y="193651"/>
                  </a:lnTo>
                  <a:lnTo>
                    <a:pt x="151062" y="178153"/>
                  </a:lnTo>
                  <a:lnTo>
                    <a:pt x="153251" y="162056"/>
                  </a:lnTo>
                  <a:lnTo>
                    <a:pt x="155552" y="145518"/>
                  </a:lnTo>
                  <a:lnTo>
                    <a:pt x="157644" y="128663"/>
                  </a:lnTo>
                  <a:lnTo>
                    <a:pt x="159343" y="111592"/>
                  </a:lnTo>
                  <a:lnTo>
                    <a:pt x="160467" y="94537"/>
                  </a:lnTo>
                  <a:lnTo>
                    <a:pt x="160763" y="77854"/>
                  </a:lnTo>
                  <a:lnTo>
                    <a:pt x="160180" y="61709"/>
                  </a:lnTo>
                  <a:lnTo>
                    <a:pt x="158821" y="46257"/>
                  </a:lnTo>
                  <a:lnTo>
                    <a:pt x="156845" y="31720"/>
                  </a:lnTo>
                  <a:lnTo>
                    <a:pt x="154395" y="18155"/>
                  </a:lnTo>
                  <a:lnTo>
                    <a:pt x="151139" y="6540"/>
                  </a:lnTo>
                  <a:lnTo>
                    <a:pt x="146604" y="0"/>
                  </a:lnTo>
                  <a:lnTo>
                    <a:pt x="141522" y="122"/>
                  </a:lnTo>
                  <a:lnTo>
                    <a:pt x="136881" y="4941"/>
                  </a:lnTo>
                  <a:lnTo>
                    <a:pt x="132908" y="13149"/>
                  </a:lnTo>
                  <a:lnTo>
                    <a:pt x="129724" y="24340"/>
                  </a:lnTo>
                  <a:lnTo>
                    <a:pt x="127311" y="38106"/>
                  </a:lnTo>
                  <a:lnTo>
                    <a:pt x="125555" y="53933"/>
                  </a:lnTo>
                  <a:lnTo>
                    <a:pt x="124310" y="71318"/>
                  </a:lnTo>
                  <a:lnTo>
                    <a:pt x="123448" y="89835"/>
                  </a:lnTo>
                  <a:lnTo>
                    <a:pt x="123024" y="109153"/>
                  </a:lnTo>
                  <a:lnTo>
                    <a:pt x="123266" y="129028"/>
                  </a:lnTo>
                  <a:lnTo>
                    <a:pt x="124240" y="149282"/>
                  </a:lnTo>
                  <a:lnTo>
                    <a:pt x="125706" y="169628"/>
                  </a:lnTo>
                  <a:lnTo>
                    <a:pt x="127230" y="189675"/>
                  </a:lnTo>
                  <a:lnTo>
                    <a:pt x="128554" y="209232"/>
                  </a:lnTo>
                  <a:lnTo>
                    <a:pt x="129763" y="228129"/>
                  </a:lnTo>
                  <a:lnTo>
                    <a:pt x="131182" y="246133"/>
                  </a:lnTo>
                  <a:lnTo>
                    <a:pt x="132984" y="263208"/>
                  </a:lnTo>
                  <a:lnTo>
                    <a:pt x="135025" y="279473"/>
                  </a:lnTo>
                  <a:lnTo>
                    <a:pt x="136941" y="295096"/>
                  </a:lnTo>
                  <a:lnTo>
                    <a:pt x="138537" y="310210"/>
                  </a:lnTo>
                  <a:lnTo>
                    <a:pt x="140120" y="323789"/>
                  </a:lnTo>
                  <a:lnTo>
                    <a:pt x="143043" y="333362"/>
                  </a:lnTo>
                  <a:lnTo>
                    <a:pt x="147880" y="337826"/>
                  </a:lnTo>
                  <a:lnTo>
                    <a:pt x="153497" y="338199"/>
                  </a:lnTo>
                  <a:lnTo>
                    <a:pt x="159470" y="335857"/>
                  </a:lnTo>
                  <a:lnTo>
                    <a:pt x="166032" y="332136"/>
                  </a:lnTo>
                  <a:lnTo>
                    <a:pt x="173755" y="328296"/>
                  </a:lnTo>
                  <a:lnTo>
                    <a:pt x="182850" y="324991"/>
                  </a:lnTo>
                  <a:lnTo>
                    <a:pt x="193048" y="322236"/>
                  </a:lnTo>
                  <a:lnTo>
                    <a:pt x="203805" y="319675"/>
                  </a:lnTo>
                  <a:lnTo>
                    <a:pt x="214741" y="317047"/>
                  </a:lnTo>
                  <a:lnTo>
                    <a:pt x="225675" y="314088"/>
                  </a:lnTo>
                  <a:lnTo>
                    <a:pt x="236541" y="310480"/>
                  </a:lnTo>
                  <a:lnTo>
                    <a:pt x="247323" y="306117"/>
                  </a:lnTo>
                  <a:lnTo>
                    <a:pt x="257868" y="301065"/>
                  </a:lnTo>
                  <a:lnTo>
                    <a:pt x="267883" y="295456"/>
                  </a:lnTo>
                  <a:lnTo>
                    <a:pt x="277247" y="289421"/>
                  </a:lnTo>
                  <a:lnTo>
                    <a:pt x="285842" y="282913"/>
                  </a:lnTo>
                  <a:lnTo>
                    <a:pt x="293469" y="275713"/>
                  </a:lnTo>
                  <a:lnTo>
                    <a:pt x="300109" y="267758"/>
                  </a:lnTo>
                  <a:lnTo>
                    <a:pt x="305568" y="259128"/>
                  </a:lnTo>
                  <a:lnTo>
                    <a:pt x="309412" y="249957"/>
                  </a:lnTo>
                  <a:lnTo>
                    <a:pt x="311540" y="240388"/>
                  </a:lnTo>
                  <a:lnTo>
                    <a:pt x="311663" y="230862"/>
                  </a:lnTo>
                  <a:lnTo>
                    <a:pt x="309170" y="222078"/>
                  </a:lnTo>
                  <a:lnTo>
                    <a:pt x="303974" y="214370"/>
                  </a:lnTo>
                  <a:lnTo>
                    <a:pt x="296588" y="208044"/>
                  </a:lnTo>
                  <a:lnTo>
                    <a:pt x="287812" y="203543"/>
                  </a:lnTo>
                  <a:lnTo>
                    <a:pt x="278249" y="200931"/>
                  </a:lnTo>
                  <a:lnTo>
                    <a:pt x="268256" y="200125"/>
                  </a:lnTo>
                  <a:lnTo>
                    <a:pt x="258030" y="201089"/>
                  </a:lnTo>
                  <a:lnTo>
                    <a:pt x="247680" y="203621"/>
                  </a:lnTo>
                  <a:lnTo>
                    <a:pt x="237427" y="207420"/>
                  </a:lnTo>
                  <a:lnTo>
                    <a:pt x="227609" y="212178"/>
                  </a:lnTo>
                  <a:lnTo>
                    <a:pt x="218376" y="217637"/>
                  </a:lnTo>
                  <a:lnTo>
                    <a:pt x="209869" y="223757"/>
                  </a:lnTo>
                  <a:lnTo>
                    <a:pt x="202300" y="230697"/>
                  </a:lnTo>
                  <a:lnTo>
                    <a:pt x="195696" y="238482"/>
                  </a:lnTo>
                  <a:lnTo>
                    <a:pt x="190090" y="247168"/>
                  </a:lnTo>
                  <a:lnTo>
                    <a:pt x="185615" y="256909"/>
                  </a:lnTo>
                  <a:lnTo>
                    <a:pt x="182237" y="267683"/>
                  </a:lnTo>
                  <a:lnTo>
                    <a:pt x="179950" y="279174"/>
                  </a:lnTo>
                  <a:lnTo>
                    <a:pt x="178856" y="290878"/>
                  </a:lnTo>
                  <a:lnTo>
                    <a:pt x="178902" y="302485"/>
                  </a:lnTo>
                  <a:lnTo>
                    <a:pt x="180066" y="313717"/>
                  </a:lnTo>
                  <a:lnTo>
                    <a:pt x="182443" y="324260"/>
                  </a:lnTo>
                  <a:lnTo>
                    <a:pt x="185972" y="334016"/>
                  </a:lnTo>
                  <a:lnTo>
                    <a:pt x="190630" y="343059"/>
                  </a:lnTo>
                  <a:lnTo>
                    <a:pt x="196504" y="351526"/>
                  </a:lnTo>
                  <a:lnTo>
                    <a:pt x="203535" y="359547"/>
                  </a:lnTo>
                  <a:lnTo>
                    <a:pt x="211697" y="366749"/>
                  </a:lnTo>
                  <a:lnTo>
                    <a:pt x="221078" y="372303"/>
                  </a:lnTo>
                  <a:lnTo>
                    <a:pt x="231611" y="375888"/>
                  </a:lnTo>
                  <a:lnTo>
                    <a:pt x="243108" y="377650"/>
                  </a:lnTo>
                  <a:lnTo>
                    <a:pt x="255349" y="377928"/>
                  </a:lnTo>
                  <a:lnTo>
                    <a:pt x="268129" y="377074"/>
                  </a:lnTo>
                  <a:lnTo>
                    <a:pt x="280964" y="375231"/>
                  </a:lnTo>
                  <a:lnTo>
                    <a:pt x="293121" y="372333"/>
                  </a:lnTo>
                  <a:lnTo>
                    <a:pt x="304257" y="368431"/>
                  </a:lnTo>
                  <a:lnTo>
                    <a:pt x="314466" y="363799"/>
                  </a:lnTo>
                  <a:lnTo>
                    <a:pt x="325306" y="358299"/>
                  </a:lnTo>
                  <a:lnTo>
                    <a:pt x="339962" y="350332"/>
                  </a:lnTo>
                  <a:lnTo>
                    <a:pt x="363758" y="337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130257" y="2020866"/>
              <a:ext cx="102199" cy="144783"/>
            </a:xfrm>
            <a:custGeom>
              <a:avLst/>
              <a:gdLst/>
              <a:ahLst/>
              <a:cxnLst/>
              <a:rect l="0" t="0" r="0" b="0"/>
              <a:pathLst>
                <a:path w="102199" h="144783">
                  <a:moveTo>
                    <a:pt x="7442" y="32191"/>
                  </a:moveTo>
                  <a:lnTo>
                    <a:pt x="7442" y="46859"/>
                  </a:lnTo>
                  <a:lnTo>
                    <a:pt x="7442" y="60771"/>
                  </a:lnTo>
                  <a:lnTo>
                    <a:pt x="7447" y="75264"/>
                  </a:lnTo>
                  <a:lnTo>
                    <a:pt x="7620" y="90293"/>
                  </a:lnTo>
                  <a:lnTo>
                    <a:pt x="8268" y="105469"/>
                  </a:lnTo>
                  <a:lnTo>
                    <a:pt x="9509" y="120506"/>
                  </a:lnTo>
                  <a:lnTo>
                    <a:pt x="10856" y="134212"/>
                  </a:lnTo>
                  <a:lnTo>
                    <a:pt x="11133" y="143035"/>
                  </a:lnTo>
                  <a:lnTo>
                    <a:pt x="9933" y="144782"/>
                  </a:lnTo>
                  <a:lnTo>
                    <a:pt x="7891" y="141227"/>
                  </a:lnTo>
                  <a:lnTo>
                    <a:pt x="5537" y="133978"/>
                  </a:lnTo>
                  <a:lnTo>
                    <a:pt x="3347" y="123920"/>
                  </a:lnTo>
                  <a:lnTo>
                    <a:pt x="1553" y="111717"/>
                  </a:lnTo>
                  <a:lnTo>
                    <a:pt x="354" y="98249"/>
                  </a:lnTo>
                  <a:lnTo>
                    <a:pt x="0" y="84576"/>
                  </a:lnTo>
                  <a:lnTo>
                    <a:pt x="542" y="71298"/>
                  </a:lnTo>
                  <a:lnTo>
                    <a:pt x="1871" y="58599"/>
                  </a:lnTo>
                  <a:lnTo>
                    <a:pt x="3827" y="46453"/>
                  </a:lnTo>
                  <a:lnTo>
                    <a:pt x="6264" y="34776"/>
                  </a:lnTo>
                  <a:lnTo>
                    <a:pt x="9544" y="23949"/>
                  </a:lnTo>
                  <a:lnTo>
                    <a:pt x="14487" y="14801"/>
                  </a:lnTo>
                  <a:lnTo>
                    <a:pt x="21405" y="7654"/>
                  </a:lnTo>
                  <a:lnTo>
                    <a:pt x="29984" y="2685"/>
                  </a:lnTo>
                  <a:lnTo>
                    <a:pt x="39577" y="165"/>
                  </a:lnTo>
                  <a:lnTo>
                    <a:pt x="49687" y="0"/>
                  </a:lnTo>
                  <a:lnTo>
                    <a:pt x="59709" y="2143"/>
                  </a:lnTo>
                  <a:lnTo>
                    <a:pt x="68892" y="6764"/>
                  </a:lnTo>
                  <a:lnTo>
                    <a:pt x="76904" y="13720"/>
                  </a:lnTo>
                  <a:lnTo>
                    <a:pt x="83621" y="22625"/>
                  </a:lnTo>
                  <a:lnTo>
                    <a:pt x="88921" y="33034"/>
                  </a:lnTo>
                  <a:lnTo>
                    <a:pt x="92898" y="44547"/>
                  </a:lnTo>
                  <a:lnTo>
                    <a:pt x="95781" y="56813"/>
                  </a:lnTo>
                  <a:lnTo>
                    <a:pt x="98127" y="71047"/>
                  </a:lnTo>
                  <a:lnTo>
                    <a:pt x="100149" y="91846"/>
                  </a:lnTo>
                  <a:lnTo>
                    <a:pt x="102198" y="1269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274527" y="2033898"/>
              <a:ext cx="118836" cy="140948"/>
            </a:xfrm>
            <a:custGeom>
              <a:avLst/>
              <a:gdLst/>
              <a:ahLst/>
              <a:cxnLst/>
              <a:rect l="0" t="0" r="0" b="0"/>
              <a:pathLst>
                <a:path w="118836" h="140948">
                  <a:moveTo>
                    <a:pt x="84271" y="19159"/>
                  </a:moveTo>
                  <a:lnTo>
                    <a:pt x="81135" y="10625"/>
                  </a:lnTo>
                  <a:lnTo>
                    <a:pt x="76433" y="4839"/>
                  </a:lnTo>
                  <a:lnTo>
                    <a:pt x="69653" y="1336"/>
                  </a:lnTo>
                  <a:lnTo>
                    <a:pt x="61379" y="0"/>
                  </a:lnTo>
                  <a:lnTo>
                    <a:pt x="52561" y="1067"/>
                  </a:lnTo>
                  <a:lnTo>
                    <a:pt x="43809" y="4448"/>
                  </a:lnTo>
                  <a:lnTo>
                    <a:pt x="35524" y="9779"/>
                  </a:lnTo>
                  <a:lnTo>
                    <a:pt x="28052" y="16627"/>
                  </a:lnTo>
                  <a:lnTo>
                    <a:pt x="21483" y="24594"/>
                  </a:lnTo>
                  <a:lnTo>
                    <a:pt x="15718" y="33362"/>
                  </a:lnTo>
                  <a:lnTo>
                    <a:pt x="10598" y="42691"/>
                  </a:lnTo>
                  <a:lnTo>
                    <a:pt x="5975" y="52407"/>
                  </a:lnTo>
                  <a:lnTo>
                    <a:pt x="2207" y="62387"/>
                  </a:lnTo>
                  <a:lnTo>
                    <a:pt x="111" y="72547"/>
                  </a:lnTo>
                  <a:lnTo>
                    <a:pt x="0" y="82828"/>
                  </a:lnTo>
                  <a:lnTo>
                    <a:pt x="1723" y="93191"/>
                  </a:lnTo>
                  <a:lnTo>
                    <a:pt x="4940" y="103609"/>
                  </a:lnTo>
                  <a:lnTo>
                    <a:pt x="9302" y="114046"/>
                  </a:lnTo>
                  <a:lnTo>
                    <a:pt x="14992" y="123833"/>
                  </a:lnTo>
                  <a:lnTo>
                    <a:pt x="22692" y="131735"/>
                  </a:lnTo>
                  <a:lnTo>
                    <a:pt x="32598" y="137224"/>
                  </a:lnTo>
                  <a:lnTo>
                    <a:pt x="43994" y="140263"/>
                  </a:lnTo>
                  <a:lnTo>
                    <a:pt x="55567" y="140947"/>
                  </a:lnTo>
                  <a:lnTo>
                    <a:pt x="66531" y="139583"/>
                  </a:lnTo>
                  <a:lnTo>
                    <a:pt x="76653" y="136263"/>
                  </a:lnTo>
                  <a:lnTo>
                    <a:pt x="85978" y="130777"/>
                  </a:lnTo>
                  <a:lnTo>
                    <a:pt x="94643" y="123205"/>
                  </a:lnTo>
                  <a:lnTo>
                    <a:pt x="102479" y="113870"/>
                  </a:lnTo>
                  <a:lnTo>
                    <a:pt x="109005" y="103163"/>
                  </a:lnTo>
                  <a:lnTo>
                    <a:pt x="114058" y="91454"/>
                  </a:lnTo>
                  <a:lnTo>
                    <a:pt x="117453" y="79355"/>
                  </a:lnTo>
                  <a:lnTo>
                    <a:pt x="118835" y="67701"/>
                  </a:lnTo>
                  <a:lnTo>
                    <a:pt x="118205" y="56910"/>
                  </a:lnTo>
                  <a:lnTo>
                    <a:pt x="115778" y="47132"/>
                  </a:lnTo>
                  <a:lnTo>
                    <a:pt x="111351" y="37374"/>
                  </a:lnTo>
                  <a:lnTo>
                    <a:pt x="102301" y="25663"/>
                  </a:lnTo>
                  <a:lnTo>
                    <a:pt x="84271" y="8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443026" y="2027375"/>
              <a:ext cx="210571" cy="162553"/>
            </a:xfrm>
            <a:custGeom>
              <a:avLst/>
              <a:gdLst/>
              <a:ahLst/>
              <a:cxnLst/>
              <a:rect l="0" t="0" r="0" b="0"/>
              <a:pathLst>
                <a:path w="210571" h="162553">
                  <a:moveTo>
                    <a:pt x="0" y="57267"/>
                  </a:moveTo>
                  <a:lnTo>
                    <a:pt x="2866" y="69002"/>
                  </a:lnTo>
                  <a:lnTo>
                    <a:pt x="5008" y="80131"/>
                  </a:lnTo>
                  <a:lnTo>
                    <a:pt x="6616" y="91725"/>
                  </a:lnTo>
                  <a:lnTo>
                    <a:pt x="7969" y="103713"/>
                  </a:lnTo>
                  <a:lnTo>
                    <a:pt x="9466" y="115725"/>
                  </a:lnTo>
                  <a:lnTo>
                    <a:pt x="11294" y="127447"/>
                  </a:lnTo>
                  <a:lnTo>
                    <a:pt x="12688" y="135984"/>
                  </a:lnTo>
                  <a:lnTo>
                    <a:pt x="12877" y="137611"/>
                  </a:lnTo>
                  <a:lnTo>
                    <a:pt x="12525" y="133131"/>
                  </a:lnTo>
                  <a:lnTo>
                    <a:pt x="12066" y="124468"/>
                  </a:lnTo>
                  <a:lnTo>
                    <a:pt x="11653" y="113349"/>
                  </a:lnTo>
                  <a:lnTo>
                    <a:pt x="11326" y="100887"/>
                  </a:lnTo>
                  <a:lnTo>
                    <a:pt x="11084" y="87708"/>
                  </a:lnTo>
                  <a:lnTo>
                    <a:pt x="10910" y="74146"/>
                  </a:lnTo>
                  <a:lnTo>
                    <a:pt x="10802" y="60391"/>
                  </a:lnTo>
                  <a:lnTo>
                    <a:pt x="11237" y="47028"/>
                  </a:lnTo>
                  <a:lnTo>
                    <a:pt x="13124" y="35027"/>
                  </a:lnTo>
                  <a:lnTo>
                    <a:pt x="16841" y="24818"/>
                  </a:lnTo>
                  <a:lnTo>
                    <a:pt x="22118" y="16809"/>
                  </a:lnTo>
                  <a:lnTo>
                    <a:pt x="28341" y="11628"/>
                  </a:lnTo>
                  <a:lnTo>
                    <a:pt x="35040" y="9336"/>
                  </a:lnTo>
                  <a:lnTo>
                    <a:pt x="41788" y="9711"/>
                  </a:lnTo>
                  <a:lnTo>
                    <a:pt x="48151" y="12530"/>
                  </a:lnTo>
                  <a:lnTo>
                    <a:pt x="53941" y="17419"/>
                  </a:lnTo>
                  <a:lnTo>
                    <a:pt x="59164" y="23934"/>
                  </a:lnTo>
                  <a:lnTo>
                    <a:pt x="63914" y="31660"/>
                  </a:lnTo>
                  <a:lnTo>
                    <a:pt x="68298" y="40256"/>
                  </a:lnTo>
                  <a:lnTo>
                    <a:pt x="72415" y="49466"/>
                  </a:lnTo>
                  <a:lnTo>
                    <a:pt x="76341" y="59100"/>
                  </a:lnTo>
                  <a:lnTo>
                    <a:pt x="80140" y="68932"/>
                  </a:lnTo>
                  <a:lnTo>
                    <a:pt x="84047" y="75614"/>
                  </a:lnTo>
                  <a:lnTo>
                    <a:pt x="87911" y="75553"/>
                  </a:lnTo>
                  <a:lnTo>
                    <a:pt x="91198" y="70817"/>
                  </a:lnTo>
                  <a:lnTo>
                    <a:pt x="94119" y="63479"/>
                  </a:lnTo>
                  <a:lnTo>
                    <a:pt x="96965" y="54733"/>
                  </a:lnTo>
                  <a:lnTo>
                    <a:pt x="99887" y="45219"/>
                  </a:lnTo>
                  <a:lnTo>
                    <a:pt x="102939" y="35289"/>
                  </a:lnTo>
                  <a:lnTo>
                    <a:pt x="106446" y="25458"/>
                  </a:lnTo>
                  <a:lnTo>
                    <a:pt x="111001" y="16439"/>
                  </a:lnTo>
                  <a:lnTo>
                    <a:pt x="116836" y="8572"/>
                  </a:lnTo>
                  <a:lnTo>
                    <a:pt x="123702" y="2641"/>
                  </a:lnTo>
                  <a:lnTo>
                    <a:pt x="131073" y="0"/>
                  </a:lnTo>
                  <a:lnTo>
                    <a:pt x="138580" y="1079"/>
                  </a:lnTo>
                  <a:lnTo>
                    <a:pt x="145889" y="5364"/>
                  </a:lnTo>
                  <a:lnTo>
                    <a:pt x="152636" y="11893"/>
                  </a:lnTo>
                  <a:lnTo>
                    <a:pt x="158688" y="19869"/>
                  </a:lnTo>
                  <a:lnTo>
                    <a:pt x="164088" y="28759"/>
                  </a:lnTo>
                  <a:lnTo>
                    <a:pt x="168957" y="38229"/>
                  </a:lnTo>
                  <a:lnTo>
                    <a:pt x="173421" y="48073"/>
                  </a:lnTo>
                  <a:lnTo>
                    <a:pt x="177591" y="58323"/>
                  </a:lnTo>
                  <a:lnTo>
                    <a:pt x="181554" y="69203"/>
                  </a:lnTo>
                  <a:lnTo>
                    <a:pt x="185371" y="80784"/>
                  </a:lnTo>
                  <a:lnTo>
                    <a:pt x="189088" y="92836"/>
                  </a:lnTo>
                  <a:lnTo>
                    <a:pt x="192738" y="104927"/>
                  </a:lnTo>
                  <a:lnTo>
                    <a:pt x="196337" y="116787"/>
                  </a:lnTo>
                  <a:lnTo>
                    <a:pt x="199749" y="127891"/>
                  </a:lnTo>
                  <a:lnTo>
                    <a:pt x="203023" y="138465"/>
                  </a:lnTo>
                  <a:lnTo>
                    <a:pt x="206447" y="149432"/>
                  </a:lnTo>
                  <a:lnTo>
                    <a:pt x="210570" y="162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685181" y="205305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4" y="32463"/>
                  </a:lnTo>
                  <a:lnTo>
                    <a:pt x="3863" y="42937"/>
                  </a:lnTo>
                  <a:lnTo>
                    <a:pt x="6180" y="53929"/>
                  </a:lnTo>
                  <a:lnTo>
                    <a:pt x="8842" y="65558"/>
                  </a:lnTo>
                  <a:lnTo>
                    <a:pt x="11604" y="77367"/>
                  </a:lnTo>
                  <a:lnTo>
                    <a:pt x="14362" y="89689"/>
                  </a:lnTo>
                  <a:lnTo>
                    <a:pt x="17356" y="10472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74653" y="19372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58880" y="2035620"/>
              <a:ext cx="126344" cy="143780"/>
            </a:xfrm>
            <a:custGeom>
              <a:avLst/>
              <a:gdLst/>
              <a:ahLst/>
              <a:cxnLst/>
              <a:rect l="0" t="0" r="0" b="0"/>
              <a:pathLst>
                <a:path w="126344" h="143780">
                  <a:moveTo>
                    <a:pt x="0" y="27965"/>
                  </a:moveTo>
                  <a:lnTo>
                    <a:pt x="5801" y="42567"/>
                  </a:lnTo>
                  <a:lnTo>
                    <a:pt x="10725" y="55838"/>
                  </a:lnTo>
                  <a:lnTo>
                    <a:pt x="15228" y="69039"/>
                  </a:lnTo>
                  <a:lnTo>
                    <a:pt x="19449" y="82381"/>
                  </a:lnTo>
                  <a:lnTo>
                    <a:pt x="23462" y="95890"/>
                  </a:lnTo>
                  <a:lnTo>
                    <a:pt x="27290" y="109448"/>
                  </a:lnTo>
                  <a:lnTo>
                    <a:pt x="29784" y="119713"/>
                  </a:lnTo>
                  <a:lnTo>
                    <a:pt x="29815" y="122797"/>
                  </a:lnTo>
                  <a:lnTo>
                    <a:pt x="28494" y="120113"/>
                  </a:lnTo>
                  <a:lnTo>
                    <a:pt x="26836" y="113174"/>
                  </a:lnTo>
                  <a:lnTo>
                    <a:pt x="25321" y="103092"/>
                  </a:lnTo>
                  <a:lnTo>
                    <a:pt x="24104" y="90892"/>
                  </a:lnTo>
                  <a:lnTo>
                    <a:pt x="23189" y="77543"/>
                  </a:lnTo>
                  <a:lnTo>
                    <a:pt x="22537" y="63676"/>
                  </a:lnTo>
                  <a:lnTo>
                    <a:pt x="22417" y="49936"/>
                  </a:lnTo>
                  <a:lnTo>
                    <a:pt x="23391" y="37085"/>
                  </a:lnTo>
                  <a:lnTo>
                    <a:pt x="25681" y="25455"/>
                  </a:lnTo>
                  <a:lnTo>
                    <a:pt x="29354" y="15493"/>
                  </a:lnTo>
                  <a:lnTo>
                    <a:pt x="34493" y="7921"/>
                  </a:lnTo>
                  <a:lnTo>
                    <a:pt x="40985" y="2906"/>
                  </a:lnTo>
                  <a:lnTo>
                    <a:pt x="48429" y="317"/>
                  </a:lnTo>
                  <a:lnTo>
                    <a:pt x="56255" y="0"/>
                  </a:lnTo>
                  <a:lnTo>
                    <a:pt x="64101" y="1638"/>
                  </a:lnTo>
                  <a:lnTo>
                    <a:pt x="71653" y="4988"/>
                  </a:lnTo>
                  <a:lnTo>
                    <a:pt x="78572" y="9968"/>
                  </a:lnTo>
                  <a:lnTo>
                    <a:pt x="84741" y="16386"/>
                  </a:lnTo>
                  <a:lnTo>
                    <a:pt x="90222" y="23964"/>
                  </a:lnTo>
                  <a:lnTo>
                    <a:pt x="95146" y="32420"/>
                  </a:lnTo>
                  <a:lnTo>
                    <a:pt x="99647" y="41514"/>
                  </a:lnTo>
                  <a:lnTo>
                    <a:pt x="103843" y="51061"/>
                  </a:lnTo>
                  <a:lnTo>
                    <a:pt x="107822" y="60922"/>
                  </a:lnTo>
                  <a:lnTo>
                    <a:pt x="111645" y="71000"/>
                  </a:lnTo>
                  <a:lnTo>
                    <a:pt x="115210" y="81347"/>
                  </a:lnTo>
                  <a:lnTo>
                    <a:pt x="118604" y="93489"/>
                  </a:lnTo>
                  <a:lnTo>
                    <a:pt x="122125" y="111844"/>
                  </a:lnTo>
                  <a:lnTo>
                    <a:pt x="126343" y="1437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35817" y="2032814"/>
              <a:ext cx="170505" cy="139834"/>
            </a:xfrm>
            <a:custGeom>
              <a:avLst/>
              <a:gdLst/>
              <a:ahLst/>
              <a:cxnLst/>
              <a:rect l="0" t="0" r="0" b="0"/>
              <a:pathLst>
                <a:path w="170505" h="139834">
                  <a:moveTo>
                    <a:pt x="54690" y="93942"/>
                  </a:moveTo>
                  <a:lnTo>
                    <a:pt x="60491" y="88007"/>
                  </a:lnTo>
                  <a:lnTo>
                    <a:pt x="65415" y="81803"/>
                  </a:lnTo>
                  <a:lnTo>
                    <a:pt x="69908" y="74702"/>
                  </a:lnTo>
                  <a:lnTo>
                    <a:pt x="73784" y="66589"/>
                  </a:lnTo>
                  <a:lnTo>
                    <a:pt x="76501" y="57295"/>
                  </a:lnTo>
                  <a:lnTo>
                    <a:pt x="77847" y="46861"/>
                  </a:lnTo>
                  <a:lnTo>
                    <a:pt x="77602" y="35954"/>
                  </a:lnTo>
                  <a:lnTo>
                    <a:pt x="75388" y="25713"/>
                  </a:lnTo>
                  <a:lnTo>
                    <a:pt x="71192" y="16732"/>
                  </a:lnTo>
                  <a:lnTo>
                    <a:pt x="65290" y="9403"/>
                  </a:lnTo>
                  <a:lnTo>
                    <a:pt x="58049" y="4155"/>
                  </a:lnTo>
                  <a:lnTo>
                    <a:pt x="49821" y="1010"/>
                  </a:lnTo>
                  <a:lnTo>
                    <a:pt x="41216" y="0"/>
                  </a:lnTo>
                  <a:lnTo>
                    <a:pt x="33061" y="1350"/>
                  </a:lnTo>
                  <a:lnTo>
                    <a:pt x="25768" y="4958"/>
                  </a:lnTo>
                  <a:lnTo>
                    <a:pt x="19384" y="10461"/>
                  </a:lnTo>
                  <a:lnTo>
                    <a:pt x="13779" y="17433"/>
                  </a:lnTo>
                  <a:lnTo>
                    <a:pt x="8794" y="25492"/>
                  </a:lnTo>
                  <a:lnTo>
                    <a:pt x="4597" y="34495"/>
                  </a:lnTo>
                  <a:lnTo>
                    <a:pt x="1673" y="44514"/>
                  </a:lnTo>
                  <a:lnTo>
                    <a:pt x="186" y="55507"/>
                  </a:lnTo>
                  <a:lnTo>
                    <a:pt x="0" y="67159"/>
                  </a:lnTo>
                  <a:lnTo>
                    <a:pt x="862" y="78980"/>
                  </a:lnTo>
                  <a:lnTo>
                    <a:pt x="2521" y="90668"/>
                  </a:lnTo>
                  <a:lnTo>
                    <a:pt x="4920" y="101957"/>
                  </a:lnTo>
                  <a:lnTo>
                    <a:pt x="8202" y="112538"/>
                  </a:lnTo>
                  <a:lnTo>
                    <a:pt x="12373" y="122302"/>
                  </a:lnTo>
                  <a:lnTo>
                    <a:pt x="17479" y="130671"/>
                  </a:lnTo>
                  <a:lnTo>
                    <a:pt x="23662" y="136557"/>
                  </a:lnTo>
                  <a:lnTo>
                    <a:pt x="30890" y="139582"/>
                  </a:lnTo>
                  <a:lnTo>
                    <a:pt x="38676" y="139833"/>
                  </a:lnTo>
                  <a:lnTo>
                    <a:pt x="46207" y="137501"/>
                  </a:lnTo>
                  <a:lnTo>
                    <a:pt x="53047" y="132971"/>
                  </a:lnTo>
                  <a:lnTo>
                    <a:pt x="59111" y="126712"/>
                  </a:lnTo>
                  <a:lnTo>
                    <a:pt x="64491" y="119166"/>
                  </a:lnTo>
                  <a:lnTo>
                    <a:pt x="69327" y="110688"/>
                  </a:lnTo>
                  <a:lnTo>
                    <a:pt x="73592" y="101390"/>
                  </a:lnTo>
                  <a:lnTo>
                    <a:pt x="77092" y="91165"/>
                  </a:lnTo>
                  <a:lnTo>
                    <a:pt x="79811" y="80095"/>
                  </a:lnTo>
                  <a:lnTo>
                    <a:pt x="82714" y="70736"/>
                  </a:lnTo>
                  <a:lnTo>
                    <a:pt x="86503" y="66715"/>
                  </a:lnTo>
                  <a:lnTo>
                    <a:pt x="90281" y="67814"/>
                  </a:lnTo>
                  <a:lnTo>
                    <a:pt x="93855" y="72459"/>
                  </a:lnTo>
                  <a:lnTo>
                    <a:pt x="97475" y="79328"/>
                  </a:lnTo>
                  <a:lnTo>
                    <a:pt x="101532" y="87560"/>
                  </a:lnTo>
                  <a:lnTo>
                    <a:pt x="106205" y="96619"/>
                  </a:lnTo>
                  <a:lnTo>
                    <a:pt x="111804" y="105695"/>
                  </a:lnTo>
                  <a:lnTo>
                    <a:pt x="118844" y="113675"/>
                  </a:lnTo>
                  <a:lnTo>
                    <a:pt x="127452" y="120051"/>
                  </a:lnTo>
                  <a:lnTo>
                    <a:pt x="136847" y="124855"/>
                  </a:lnTo>
                  <a:lnTo>
                    <a:pt x="146454" y="128852"/>
                  </a:lnTo>
                  <a:lnTo>
                    <a:pt x="157117" y="132385"/>
                  </a:lnTo>
                  <a:lnTo>
                    <a:pt x="170504" y="136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06321" y="1831958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1"/>
                  </a:lnTo>
                  <a:lnTo>
                    <a:pt x="3686" y="50665"/>
                  </a:lnTo>
                  <a:lnTo>
                    <a:pt x="5354" y="66289"/>
                  </a:lnTo>
                  <a:lnTo>
                    <a:pt x="6767" y="83265"/>
                  </a:lnTo>
                  <a:lnTo>
                    <a:pt x="7866" y="101366"/>
                  </a:lnTo>
                  <a:lnTo>
                    <a:pt x="8676" y="120335"/>
                  </a:lnTo>
                  <a:lnTo>
                    <a:pt x="9260" y="139928"/>
                  </a:lnTo>
                  <a:lnTo>
                    <a:pt x="9839" y="159471"/>
                  </a:lnTo>
                  <a:lnTo>
                    <a:pt x="10767" y="177905"/>
                  </a:lnTo>
                  <a:lnTo>
                    <a:pt x="12206" y="194752"/>
                  </a:lnTo>
                  <a:lnTo>
                    <a:pt x="13989" y="210369"/>
                  </a:lnTo>
                  <a:lnTo>
                    <a:pt x="15725" y="225625"/>
                  </a:lnTo>
                  <a:lnTo>
                    <a:pt x="17192" y="241072"/>
                  </a:lnTo>
                  <a:lnTo>
                    <a:pt x="18497" y="256586"/>
                  </a:lnTo>
                  <a:lnTo>
                    <a:pt x="19979" y="271563"/>
                  </a:lnTo>
                  <a:lnTo>
                    <a:pt x="21824" y="285673"/>
                  </a:lnTo>
                  <a:lnTo>
                    <a:pt x="23903" y="298643"/>
                  </a:lnTo>
                  <a:lnTo>
                    <a:pt x="26063" y="311492"/>
                  </a:lnTo>
                  <a:lnTo>
                    <a:pt x="28497" y="326460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90507" y="197935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0882" y="0"/>
                  </a:lnTo>
                  <a:lnTo>
                    <a:pt x="229113" y="0"/>
                  </a:lnTo>
                  <a:lnTo>
                    <a:pt x="216228" y="5"/>
                  </a:lnTo>
                  <a:lnTo>
                    <a:pt x="202552" y="177"/>
                  </a:lnTo>
                  <a:lnTo>
                    <a:pt x="188872" y="826"/>
                  </a:lnTo>
                  <a:lnTo>
                    <a:pt x="175652" y="2074"/>
                  </a:lnTo>
                  <a:lnTo>
                    <a:pt x="162854" y="3727"/>
                  </a:lnTo>
                  <a:lnTo>
                    <a:pt x="150127" y="5375"/>
                  </a:lnTo>
                  <a:lnTo>
                    <a:pt x="137235" y="6778"/>
                  </a:lnTo>
                  <a:lnTo>
                    <a:pt x="124103" y="7871"/>
                  </a:lnTo>
                  <a:lnTo>
                    <a:pt x="110741" y="8679"/>
                  </a:lnTo>
                  <a:lnTo>
                    <a:pt x="97194" y="9262"/>
                  </a:lnTo>
                  <a:lnTo>
                    <a:pt x="83670" y="9839"/>
                  </a:lnTo>
                  <a:lnTo>
                    <a:pt x="70517" y="10767"/>
                  </a:lnTo>
                  <a:lnTo>
                    <a:pt x="57904" y="12207"/>
                  </a:lnTo>
                  <a:lnTo>
                    <a:pt x="46078" y="13998"/>
                  </a:lnTo>
                  <a:lnTo>
                    <a:pt x="34190" y="15927"/>
                  </a:lnTo>
                  <a:lnTo>
                    <a:pt x="20080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181209" y="2041513"/>
              <a:ext cx="132654" cy="124800"/>
            </a:xfrm>
            <a:custGeom>
              <a:avLst/>
              <a:gdLst/>
              <a:ahLst/>
              <a:cxnLst/>
              <a:rect l="0" t="0" r="0" b="0"/>
              <a:pathLst>
                <a:path w="132654" h="124800">
                  <a:moveTo>
                    <a:pt x="83039" y="11544"/>
                  </a:moveTo>
                  <a:lnTo>
                    <a:pt x="77105" y="5877"/>
                  </a:lnTo>
                  <a:lnTo>
                    <a:pt x="70900" y="2233"/>
                  </a:lnTo>
                  <a:lnTo>
                    <a:pt x="63809" y="328"/>
                  </a:lnTo>
                  <a:lnTo>
                    <a:pt x="56041" y="0"/>
                  </a:lnTo>
                  <a:lnTo>
                    <a:pt x="48043" y="1268"/>
                  </a:lnTo>
                  <a:lnTo>
                    <a:pt x="40102" y="3997"/>
                  </a:lnTo>
                  <a:lnTo>
                    <a:pt x="32328" y="8090"/>
                  </a:lnTo>
                  <a:lnTo>
                    <a:pt x="24735" y="13574"/>
                  </a:lnTo>
                  <a:lnTo>
                    <a:pt x="17312" y="20331"/>
                  </a:lnTo>
                  <a:lnTo>
                    <a:pt x="10515" y="28137"/>
                  </a:lnTo>
                  <a:lnTo>
                    <a:pt x="5235" y="36746"/>
                  </a:lnTo>
                  <a:lnTo>
                    <a:pt x="1834" y="45943"/>
                  </a:lnTo>
                  <a:lnTo>
                    <a:pt x="195" y="55559"/>
                  </a:lnTo>
                  <a:lnTo>
                    <a:pt x="0" y="65466"/>
                  </a:lnTo>
                  <a:lnTo>
                    <a:pt x="915" y="75569"/>
                  </a:lnTo>
                  <a:lnTo>
                    <a:pt x="2966" y="85642"/>
                  </a:lnTo>
                  <a:lnTo>
                    <a:pt x="6538" y="95331"/>
                  </a:lnTo>
                  <a:lnTo>
                    <a:pt x="11723" y="104465"/>
                  </a:lnTo>
                  <a:lnTo>
                    <a:pt x="18661" y="112564"/>
                  </a:lnTo>
                  <a:lnTo>
                    <a:pt x="27679" y="118794"/>
                  </a:lnTo>
                  <a:lnTo>
                    <a:pt x="38741" y="122864"/>
                  </a:lnTo>
                  <a:lnTo>
                    <a:pt x="51220" y="124799"/>
                  </a:lnTo>
                  <a:lnTo>
                    <a:pt x="64120" y="124668"/>
                  </a:lnTo>
                  <a:lnTo>
                    <a:pt x="76822" y="122725"/>
                  </a:lnTo>
                  <a:lnTo>
                    <a:pt x="88939" y="119170"/>
                  </a:lnTo>
                  <a:lnTo>
                    <a:pt x="100150" y="114051"/>
                  </a:lnTo>
                  <a:lnTo>
                    <a:pt x="110376" y="107534"/>
                  </a:lnTo>
                  <a:lnTo>
                    <a:pt x="119242" y="99721"/>
                  </a:lnTo>
                  <a:lnTo>
                    <a:pt x="126002" y="90575"/>
                  </a:lnTo>
                  <a:lnTo>
                    <a:pt x="130435" y="80209"/>
                  </a:lnTo>
                  <a:lnTo>
                    <a:pt x="132617" y="69164"/>
                  </a:lnTo>
                  <a:lnTo>
                    <a:pt x="132653" y="58290"/>
                  </a:lnTo>
                  <a:lnTo>
                    <a:pt x="130827" y="48068"/>
                  </a:lnTo>
                  <a:lnTo>
                    <a:pt x="127444" y="39088"/>
                  </a:lnTo>
                  <a:lnTo>
                    <a:pt x="122199" y="31447"/>
                  </a:lnTo>
                  <a:lnTo>
                    <a:pt x="112401" y="25599"/>
                  </a:lnTo>
                  <a:lnTo>
                    <a:pt x="93568" y="22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348477" y="2032000"/>
              <a:ext cx="231627" cy="129867"/>
            </a:xfrm>
            <a:custGeom>
              <a:avLst/>
              <a:gdLst/>
              <a:ahLst/>
              <a:cxnLst/>
              <a:rect l="0" t="0" r="0" b="0"/>
              <a:pathLst>
                <a:path w="231627" h="129867">
                  <a:moveTo>
                    <a:pt x="0" y="52642"/>
                  </a:moveTo>
                  <a:lnTo>
                    <a:pt x="5867" y="58509"/>
                  </a:lnTo>
                  <a:lnTo>
                    <a:pt x="11431" y="64074"/>
                  </a:lnTo>
                  <a:lnTo>
                    <a:pt x="17231" y="69878"/>
                  </a:lnTo>
                  <a:lnTo>
                    <a:pt x="23311" y="76131"/>
                  </a:lnTo>
                  <a:lnTo>
                    <a:pt x="29642" y="83110"/>
                  </a:lnTo>
                  <a:lnTo>
                    <a:pt x="36165" y="90891"/>
                  </a:lnTo>
                  <a:lnTo>
                    <a:pt x="42668" y="99392"/>
                  </a:lnTo>
                  <a:lnTo>
                    <a:pt x="48802" y="108472"/>
                  </a:lnTo>
                  <a:lnTo>
                    <a:pt x="54357" y="117938"/>
                  </a:lnTo>
                  <a:lnTo>
                    <a:pt x="57633" y="126012"/>
                  </a:lnTo>
                  <a:lnTo>
                    <a:pt x="57282" y="129866"/>
                  </a:lnTo>
                  <a:lnTo>
                    <a:pt x="55107" y="129147"/>
                  </a:lnTo>
                  <a:lnTo>
                    <a:pt x="52352" y="124838"/>
                  </a:lnTo>
                  <a:lnTo>
                    <a:pt x="49753" y="117785"/>
                  </a:lnTo>
                  <a:lnTo>
                    <a:pt x="47621" y="108673"/>
                  </a:lnTo>
                  <a:lnTo>
                    <a:pt x="46163" y="98225"/>
                  </a:lnTo>
                  <a:lnTo>
                    <a:pt x="45621" y="87182"/>
                  </a:lnTo>
                  <a:lnTo>
                    <a:pt x="46034" y="75999"/>
                  </a:lnTo>
                  <a:lnTo>
                    <a:pt x="47445" y="65041"/>
                  </a:lnTo>
                  <a:lnTo>
                    <a:pt x="49985" y="54677"/>
                  </a:lnTo>
                  <a:lnTo>
                    <a:pt x="53623" y="45043"/>
                  </a:lnTo>
                  <a:lnTo>
                    <a:pt x="58353" y="36250"/>
                  </a:lnTo>
                  <a:lnTo>
                    <a:pt x="64276" y="28482"/>
                  </a:lnTo>
                  <a:lnTo>
                    <a:pt x="71339" y="21739"/>
                  </a:lnTo>
                  <a:lnTo>
                    <a:pt x="79523" y="16039"/>
                  </a:lnTo>
                  <a:lnTo>
                    <a:pt x="88918" y="11501"/>
                  </a:lnTo>
                  <a:lnTo>
                    <a:pt x="99466" y="8075"/>
                  </a:lnTo>
                  <a:lnTo>
                    <a:pt x="111141" y="5586"/>
                  </a:lnTo>
                  <a:lnTo>
                    <a:pt x="124035" y="3824"/>
                  </a:lnTo>
                  <a:lnTo>
                    <a:pt x="138070" y="2599"/>
                  </a:lnTo>
                  <a:lnTo>
                    <a:pt x="152875" y="1755"/>
                  </a:lnTo>
                  <a:lnTo>
                    <a:pt x="169629" y="1089"/>
                  </a:lnTo>
                  <a:lnTo>
                    <a:pt x="193156" y="537"/>
                  </a:lnTo>
                  <a:lnTo>
                    <a:pt x="2316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817688" y="1726673"/>
            <a:ext cx="2794624" cy="715939"/>
            <a:chOff x="5817688" y="1726673"/>
            <a:chExt cx="2794624" cy="715939"/>
          </a:xfrm>
        </p:grpSpPr>
        <p:sp>
          <p:nvSpPr>
            <p:cNvPr id="111" name="Freeform 110"/>
            <p:cNvSpPr/>
            <p:nvPr/>
          </p:nvSpPr>
          <p:spPr>
            <a:xfrm>
              <a:off x="5817688" y="1953619"/>
              <a:ext cx="151971" cy="178014"/>
            </a:xfrm>
            <a:custGeom>
              <a:avLst/>
              <a:gdLst/>
              <a:ahLst/>
              <a:cxnLst/>
              <a:rect l="0" t="0" r="0" b="0"/>
              <a:pathLst>
                <a:path w="151971" h="178014">
                  <a:moveTo>
                    <a:pt x="36156" y="67852"/>
                  </a:moveTo>
                  <a:lnTo>
                    <a:pt x="45025" y="70719"/>
                  </a:lnTo>
                  <a:lnTo>
                    <a:pt x="54012" y="72861"/>
                  </a:lnTo>
                  <a:lnTo>
                    <a:pt x="64002" y="74459"/>
                  </a:lnTo>
                  <a:lnTo>
                    <a:pt x="74810" y="75467"/>
                  </a:lnTo>
                  <a:lnTo>
                    <a:pt x="85973" y="75667"/>
                  </a:lnTo>
                  <a:lnTo>
                    <a:pt x="97169" y="75002"/>
                  </a:lnTo>
                  <a:lnTo>
                    <a:pt x="107936" y="73246"/>
                  </a:lnTo>
                  <a:lnTo>
                    <a:pt x="117623" y="69937"/>
                  </a:lnTo>
                  <a:lnTo>
                    <a:pt x="125974" y="64967"/>
                  </a:lnTo>
                  <a:lnTo>
                    <a:pt x="132747" y="58529"/>
                  </a:lnTo>
                  <a:lnTo>
                    <a:pt x="137554" y="50920"/>
                  </a:lnTo>
                  <a:lnTo>
                    <a:pt x="140372" y="42442"/>
                  </a:lnTo>
                  <a:lnTo>
                    <a:pt x="141147" y="33667"/>
                  </a:lnTo>
                  <a:lnTo>
                    <a:pt x="139631" y="25398"/>
                  </a:lnTo>
                  <a:lnTo>
                    <a:pt x="135905" y="18033"/>
                  </a:lnTo>
                  <a:lnTo>
                    <a:pt x="130152" y="11769"/>
                  </a:lnTo>
                  <a:lnTo>
                    <a:pt x="122478" y="6779"/>
                  </a:lnTo>
                  <a:lnTo>
                    <a:pt x="113138" y="3024"/>
                  </a:lnTo>
                  <a:lnTo>
                    <a:pt x="102632" y="637"/>
                  </a:lnTo>
                  <a:lnTo>
                    <a:pt x="91597" y="0"/>
                  </a:lnTo>
                  <a:lnTo>
                    <a:pt x="80443" y="1166"/>
                  </a:lnTo>
                  <a:lnTo>
                    <a:pt x="69516" y="4066"/>
                  </a:lnTo>
                  <a:lnTo>
                    <a:pt x="59178" y="8678"/>
                  </a:lnTo>
                  <a:lnTo>
                    <a:pt x="49560" y="14813"/>
                  </a:lnTo>
                  <a:lnTo>
                    <a:pt x="40611" y="22015"/>
                  </a:lnTo>
                  <a:lnTo>
                    <a:pt x="32204" y="29678"/>
                  </a:lnTo>
                  <a:lnTo>
                    <a:pt x="24220" y="37429"/>
                  </a:lnTo>
                  <a:lnTo>
                    <a:pt x="16873" y="45427"/>
                  </a:lnTo>
                  <a:lnTo>
                    <a:pt x="10689" y="54242"/>
                  </a:lnTo>
                  <a:lnTo>
                    <a:pt x="5868" y="64138"/>
                  </a:lnTo>
                  <a:lnTo>
                    <a:pt x="2461" y="75074"/>
                  </a:lnTo>
                  <a:lnTo>
                    <a:pt x="541" y="86873"/>
                  </a:lnTo>
                  <a:lnTo>
                    <a:pt x="0" y="99324"/>
                  </a:lnTo>
                  <a:lnTo>
                    <a:pt x="925" y="111922"/>
                  </a:lnTo>
                  <a:lnTo>
                    <a:pt x="3665" y="123913"/>
                  </a:lnTo>
                  <a:lnTo>
                    <a:pt x="8248" y="134930"/>
                  </a:lnTo>
                  <a:lnTo>
                    <a:pt x="14426" y="144799"/>
                  </a:lnTo>
                  <a:lnTo>
                    <a:pt x="21860" y="153363"/>
                  </a:lnTo>
                  <a:lnTo>
                    <a:pt x="30233" y="160675"/>
                  </a:lnTo>
                  <a:lnTo>
                    <a:pt x="39447" y="166773"/>
                  </a:lnTo>
                  <a:lnTo>
                    <a:pt x="49609" y="171587"/>
                  </a:lnTo>
                  <a:lnTo>
                    <a:pt x="60698" y="175191"/>
                  </a:lnTo>
                  <a:lnTo>
                    <a:pt x="72414" y="177462"/>
                  </a:lnTo>
                  <a:lnTo>
                    <a:pt x="84279" y="178013"/>
                  </a:lnTo>
                  <a:lnTo>
                    <a:pt x="95991" y="176800"/>
                  </a:lnTo>
                  <a:lnTo>
                    <a:pt x="107194" y="174360"/>
                  </a:lnTo>
                  <a:lnTo>
                    <a:pt x="118589" y="171403"/>
                  </a:lnTo>
                  <a:lnTo>
                    <a:pt x="132290" y="167671"/>
                  </a:lnTo>
                  <a:lnTo>
                    <a:pt x="151970" y="162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22300" y="1937243"/>
              <a:ext cx="105286" cy="161830"/>
            </a:xfrm>
            <a:custGeom>
              <a:avLst/>
              <a:gdLst/>
              <a:ahLst/>
              <a:cxnLst/>
              <a:rect l="0" t="0" r="0" b="0"/>
              <a:pathLst>
                <a:path w="105286" h="161830">
                  <a:moveTo>
                    <a:pt x="0" y="52643"/>
                  </a:moveTo>
                  <a:lnTo>
                    <a:pt x="5801" y="64311"/>
                  </a:lnTo>
                  <a:lnTo>
                    <a:pt x="10725" y="74799"/>
                  </a:lnTo>
                  <a:lnTo>
                    <a:pt x="15227" y="85101"/>
                  </a:lnTo>
                  <a:lnTo>
                    <a:pt x="19449" y="95403"/>
                  </a:lnTo>
                  <a:lnTo>
                    <a:pt x="23462" y="105746"/>
                  </a:lnTo>
                  <a:lnTo>
                    <a:pt x="27328" y="116131"/>
                  </a:lnTo>
                  <a:lnTo>
                    <a:pt x="31253" y="126387"/>
                  </a:lnTo>
                  <a:lnTo>
                    <a:pt x="35577" y="136196"/>
                  </a:lnTo>
                  <a:lnTo>
                    <a:pt x="40453" y="145405"/>
                  </a:lnTo>
                  <a:lnTo>
                    <a:pt x="45864" y="153383"/>
                  </a:lnTo>
                  <a:lnTo>
                    <a:pt x="51721" y="158999"/>
                  </a:lnTo>
                  <a:lnTo>
                    <a:pt x="57912" y="161829"/>
                  </a:lnTo>
                  <a:lnTo>
                    <a:pt x="64017" y="161609"/>
                  </a:lnTo>
                  <a:lnTo>
                    <a:pt x="69350" y="157895"/>
                  </a:lnTo>
                  <a:lnTo>
                    <a:pt x="73601" y="150805"/>
                  </a:lnTo>
                  <a:lnTo>
                    <a:pt x="76963" y="141030"/>
                  </a:lnTo>
                  <a:lnTo>
                    <a:pt x="79917" y="129513"/>
                  </a:lnTo>
                  <a:lnTo>
                    <a:pt x="82791" y="116959"/>
                  </a:lnTo>
                  <a:lnTo>
                    <a:pt x="85572" y="103639"/>
                  </a:lnTo>
                  <a:lnTo>
                    <a:pt x="87993" y="89493"/>
                  </a:lnTo>
                  <a:lnTo>
                    <a:pt x="89926" y="74555"/>
                  </a:lnTo>
                  <a:lnTo>
                    <a:pt x="91581" y="59507"/>
                  </a:lnTo>
                  <a:lnTo>
                    <a:pt x="93690" y="44037"/>
                  </a:lnTo>
                  <a:lnTo>
                    <a:pt x="97555" y="2566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53355" y="1958080"/>
              <a:ext cx="121630" cy="158906"/>
            </a:xfrm>
            <a:custGeom>
              <a:avLst/>
              <a:gdLst/>
              <a:ahLst/>
              <a:cxnLst/>
              <a:rect l="0" t="0" r="0" b="0"/>
              <a:pathLst>
                <a:path w="121630" h="158906">
                  <a:moveTo>
                    <a:pt x="26873" y="73920"/>
                  </a:moveTo>
                  <a:lnTo>
                    <a:pt x="32807" y="79586"/>
                  </a:lnTo>
                  <a:lnTo>
                    <a:pt x="39012" y="83230"/>
                  </a:lnTo>
                  <a:lnTo>
                    <a:pt x="46108" y="85135"/>
                  </a:lnTo>
                  <a:lnTo>
                    <a:pt x="54048" y="85463"/>
                  </a:lnTo>
                  <a:lnTo>
                    <a:pt x="62694" y="84196"/>
                  </a:lnTo>
                  <a:lnTo>
                    <a:pt x="71885" y="81467"/>
                  </a:lnTo>
                  <a:lnTo>
                    <a:pt x="81312" y="77373"/>
                  </a:lnTo>
                  <a:lnTo>
                    <a:pt x="90553" y="71890"/>
                  </a:lnTo>
                  <a:lnTo>
                    <a:pt x="99374" y="65132"/>
                  </a:lnTo>
                  <a:lnTo>
                    <a:pt x="107091" y="57326"/>
                  </a:lnTo>
                  <a:lnTo>
                    <a:pt x="112530" y="48717"/>
                  </a:lnTo>
                  <a:lnTo>
                    <a:pt x="115251" y="39529"/>
                  </a:lnTo>
                  <a:lnTo>
                    <a:pt x="115297" y="30259"/>
                  </a:lnTo>
                  <a:lnTo>
                    <a:pt x="112826" y="21649"/>
                  </a:lnTo>
                  <a:lnTo>
                    <a:pt x="108199" y="14056"/>
                  </a:lnTo>
                  <a:lnTo>
                    <a:pt x="101706" y="7808"/>
                  </a:lnTo>
                  <a:lnTo>
                    <a:pt x="93469" y="3360"/>
                  </a:lnTo>
                  <a:lnTo>
                    <a:pt x="83724" y="782"/>
                  </a:lnTo>
                  <a:lnTo>
                    <a:pt x="73100" y="0"/>
                  </a:lnTo>
                  <a:lnTo>
                    <a:pt x="62511" y="979"/>
                  </a:lnTo>
                  <a:lnTo>
                    <a:pt x="52472" y="3526"/>
                  </a:lnTo>
                  <a:lnTo>
                    <a:pt x="43276" y="7505"/>
                  </a:lnTo>
                  <a:lnTo>
                    <a:pt x="35171" y="12915"/>
                  </a:lnTo>
                  <a:lnTo>
                    <a:pt x="28165" y="19626"/>
                  </a:lnTo>
                  <a:lnTo>
                    <a:pt x="22104" y="27402"/>
                  </a:lnTo>
                  <a:lnTo>
                    <a:pt x="16783" y="35991"/>
                  </a:lnTo>
                  <a:lnTo>
                    <a:pt x="12016" y="45179"/>
                  </a:lnTo>
                  <a:lnTo>
                    <a:pt x="7810" y="54958"/>
                  </a:lnTo>
                  <a:lnTo>
                    <a:pt x="4356" y="65508"/>
                  </a:lnTo>
                  <a:lnTo>
                    <a:pt x="1707" y="76861"/>
                  </a:lnTo>
                  <a:lnTo>
                    <a:pt x="98" y="88756"/>
                  </a:lnTo>
                  <a:lnTo>
                    <a:pt x="0" y="100740"/>
                  </a:lnTo>
                  <a:lnTo>
                    <a:pt x="1535" y="112534"/>
                  </a:lnTo>
                  <a:lnTo>
                    <a:pt x="4686" y="123723"/>
                  </a:lnTo>
                  <a:lnTo>
                    <a:pt x="9467" y="133705"/>
                  </a:lnTo>
                  <a:lnTo>
                    <a:pt x="15725" y="142258"/>
                  </a:lnTo>
                  <a:lnTo>
                    <a:pt x="23349" y="149169"/>
                  </a:lnTo>
                  <a:lnTo>
                    <a:pt x="32361" y="154070"/>
                  </a:lnTo>
                  <a:lnTo>
                    <a:pt x="42639" y="156964"/>
                  </a:lnTo>
                  <a:lnTo>
                    <a:pt x="53923" y="158297"/>
                  </a:lnTo>
                  <a:lnTo>
                    <a:pt x="67317" y="158905"/>
                  </a:lnTo>
                  <a:lnTo>
                    <a:pt x="87349" y="158843"/>
                  </a:lnTo>
                  <a:lnTo>
                    <a:pt x="121629" y="158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327627" y="1987567"/>
              <a:ext cx="105285" cy="146977"/>
            </a:xfrm>
            <a:custGeom>
              <a:avLst/>
              <a:gdLst/>
              <a:ahLst/>
              <a:cxnLst/>
              <a:rect l="0" t="0" r="0" b="0"/>
              <a:pathLst>
                <a:path w="105285" h="146977">
                  <a:moveTo>
                    <a:pt x="0" y="54961"/>
                  </a:moveTo>
                  <a:lnTo>
                    <a:pt x="67" y="69563"/>
                  </a:lnTo>
                  <a:lnTo>
                    <a:pt x="707" y="82834"/>
                  </a:lnTo>
                  <a:lnTo>
                    <a:pt x="2003" y="96031"/>
                  </a:lnTo>
                  <a:lnTo>
                    <a:pt x="3864" y="109199"/>
                  </a:lnTo>
                  <a:lnTo>
                    <a:pt x="6179" y="122060"/>
                  </a:lnTo>
                  <a:lnTo>
                    <a:pt x="8819" y="134390"/>
                  </a:lnTo>
                  <a:lnTo>
                    <a:pt x="10792" y="143715"/>
                  </a:lnTo>
                  <a:lnTo>
                    <a:pt x="10986" y="146976"/>
                  </a:lnTo>
                  <a:lnTo>
                    <a:pt x="9826" y="145204"/>
                  </a:lnTo>
                  <a:lnTo>
                    <a:pt x="7975" y="139800"/>
                  </a:lnTo>
                  <a:lnTo>
                    <a:pt x="6064" y="131399"/>
                  </a:lnTo>
                  <a:lnTo>
                    <a:pt x="4421" y="120534"/>
                  </a:lnTo>
                  <a:lnTo>
                    <a:pt x="3136" y="107910"/>
                  </a:lnTo>
                  <a:lnTo>
                    <a:pt x="2184" y="94330"/>
                  </a:lnTo>
                  <a:lnTo>
                    <a:pt x="1511" y="80327"/>
                  </a:lnTo>
                  <a:lnTo>
                    <a:pt x="1379" y="66340"/>
                  </a:lnTo>
                  <a:lnTo>
                    <a:pt x="2345" y="52797"/>
                  </a:lnTo>
                  <a:lnTo>
                    <a:pt x="4635" y="39887"/>
                  </a:lnTo>
                  <a:lnTo>
                    <a:pt x="8478" y="28083"/>
                  </a:lnTo>
                  <a:lnTo>
                    <a:pt x="14264" y="18205"/>
                  </a:lnTo>
                  <a:lnTo>
                    <a:pt x="22008" y="10528"/>
                  </a:lnTo>
                  <a:lnTo>
                    <a:pt x="31276" y="5017"/>
                  </a:lnTo>
                  <a:lnTo>
                    <a:pt x="41399" y="1593"/>
                  </a:lnTo>
                  <a:lnTo>
                    <a:pt x="51896" y="0"/>
                  </a:lnTo>
                  <a:lnTo>
                    <a:pt x="62194" y="198"/>
                  </a:lnTo>
                  <a:lnTo>
                    <a:pt x="71568" y="2441"/>
                  </a:lnTo>
                  <a:lnTo>
                    <a:pt x="79713" y="6692"/>
                  </a:lnTo>
                  <a:lnTo>
                    <a:pt x="86519" y="12814"/>
                  </a:lnTo>
                  <a:lnTo>
                    <a:pt x="91881" y="20743"/>
                  </a:lnTo>
                  <a:lnTo>
                    <a:pt x="95899" y="30258"/>
                  </a:lnTo>
                  <a:lnTo>
                    <a:pt x="98810" y="41012"/>
                  </a:lnTo>
                  <a:lnTo>
                    <a:pt x="101179" y="53986"/>
                  </a:lnTo>
                  <a:lnTo>
                    <a:pt x="103218" y="73668"/>
                  </a:lnTo>
                  <a:lnTo>
                    <a:pt x="105284" y="107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720952" y="1726673"/>
              <a:ext cx="164686" cy="421141"/>
            </a:xfrm>
            <a:custGeom>
              <a:avLst/>
              <a:gdLst/>
              <a:ahLst/>
              <a:cxnLst/>
              <a:rect l="0" t="0" r="0" b="0"/>
              <a:pathLst>
                <a:path w="164686" h="421141">
                  <a:moveTo>
                    <a:pt x="122571" y="0"/>
                  </a:moveTo>
                  <a:lnTo>
                    <a:pt x="116704" y="5868"/>
                  </a:lnTo>
                  <a:lnTo>
                    <a:pt x="111139" y="11432"/>
                  </a:lnTo>
                  <a:lnTo>
                    <a:pt x="105340" y="17240"/>
                  </a:lnTo>
                  <a:lnTo>
                    <a:pt x="99260" y="23667"/>
                  </a:lnTo>
                  <a:lnTo>
                    <a:pt x="92930" y="31293"/>
                  </a:lnTo>
                  <a:lnTo>
                    <a:pt x="86402" y="40328"/>
                  </a:lnTo>
                  <a:lnTo>
                    <a:pt x="79726" y="50655"/>
                  </a:lnTo>
                  <a:lnTo>
                    <a:pt x="72944" y="62030"/>
                  </a:lnTo>
                  <a:lnTo>
                    <a:pt x="66086" y="74191"/>
                  </a:lnTo>
                  <a:lnTo>
                    <a:pt x="59176" y="86591"/>
                  </a:lnTo>
                  <a:lnTo>
                    <a:pt x="52231" y="98449"/>
                  </a:lnTo>
                  <a:lnTo>
                    <a:pt x="45266" y="109384"/>
                  </a:lnTo>
                  <a:lnTo>
                    <a:pt x="38453" y="119538"/>
                  </a:lnTo>
                  <a:lnTo>
                    <a:pt x="32105" y="129358"/>
                  </a:lnTo>
                  <a:lnTo>
                    <a:pt x="26354" y="139159"/>
                  </a:lnTo>
                  <a:lnTo>
                    <a:pt x="21171" y="149235"/>
                  </a:lnTo>
                  <a:lnTo>
                    <a:pt x="16455" y="159927"/>
                  </a:lnTo>
                  <a:lnTo>
                    <a:pt x="12101" y="171351"/>
                  </a:lnTo>
                  <a:lnTo>
                    <a:pt x="8176" y="183449"/>
                  </a:lnTo>
                  <a:lnTo>
                    <a:pt x="4912" y="196096"/>
                  </a:lnTo>
                  <a:lnTo>
                    <a:pt x="2387" y="209157"/>
                  </a:lnTo>
                  <a:lnTo>
                    <a:pt x="690" y="222520"/>
                  </a:lnTo>
                  <a:lnTo>
                    <a:pt x="0" y="236095"/>
                  </a:lnTo>
                  <a:lnTo>
                    <a:pt x="316" y="249815"/>
                  </a:lnTo>
                  <a:lnTo>
                    <a:pt x="1495" y="263468"/>
                  </a:lnTo>
                  <a:lnTo>
                    <a:pt x="3347" y="276715"/>
                  </a:lnTo>
                  <a:lnTo>
                    <a:pt x="5704" y="289404"/>
                  </a:lnTo>
                  <a:lnTo>
                    <a:pt x="8418" y="301552"/>
                  </a:lnTo>
                  <a:lnTo>
                    <a:pt x="11385" y="313250"/>
                  </a:lnTo>
                  <a:lnTo>
                    <a:pt x="14532" y="324599"/>
                  </a:lnTo>
                  <a:lnTo>
                    <a:pt x="17967" y="335526"/>
                  </a:lnTo>
                  <a:lnTo>
                    <a:pt x="21958" y="345799"/>
                  </a:lnTo>
                  <a:lnTo>
                    <a:pt x="26610" y="355341"/>
                  </a:lnTo>
                  <a:lnTo>
                    <a:pt x="31869" y="364224"/>
                  </a:lnTo>
                  <a:lnTo>
                    <a:pt x="37626" y="372578"/>
                  </a:lnTo>
                  <a:lnTo>
                    <a:pt x="43762" y="380528"/>
                  </a:lnTo>
                  <a:lnTo>
                    <a:pt x="50340" y="388020"/>
                  </a:lnTo>
                  <a:lnTo>
                    <a:pt x="57587" y="394832"/>
                  </a:lnTo>
                  <a:lnTo>
                    <a:pt x="65578" y="400893"/>
                  </a:lnTo>
                  <a:lnTo>
                    <a:pt x="74403" y="406116"/>
                  </a:lnTo>
                  <a:lnTo>
                    <a:pt x="84238" y="410327"/>
                  </a:lnTo>
                  <a:lnTo>
                    <a:pt x="95070" y="413528"/>
                  </a:lnTo>
                  <a:lnTo>
                    <a:pt x="106530" y="415870"/>
                  </a:lnTo>
                  <a:lnTo>
                    <a:pt x="119318" y="417786"/>
                  </a:lnTo>
                  <a:lnTo>
                    <a:pt x="136794" y="419446"/>
                  </a:lnTo>
                  <a:lnTo>
                    <a:pt x="16468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860176" y="1963184"/>
              <a:ext cx="172861" cy="123892"/>
            </a:xfrm>
            <a:custGeom>
              <a:avLst/>
              <a:gdLst/>
              <a:ahLst/>
              <a:cxnLst/>
              <a:rect l="0" t="0" r="0" b="0"/>
              <a:pathLst>
                <a:path w="172861" h="123892">
                  <a:moveTo>
                    <a:pt x="14933" y="37230"/>
                  </a:moveTo>
                  <a:lnTo>
                    <a:pt x="12065" y="48965"/>
                  </a:lnTo>
                  <a:lnTo>
                    <a:pt x="9924" y="60094"/>
                  </a:lnTo>
                  <a:lnTo>
                    <a:pt x="8325" y="71692"/>
                  </a:lnTo>
                  <a:lnTo>
                    <a:pt x="7318" y="83854"/>
                  </a:lnTo>
                  <a:lnTo>
                    <a:pt x="7118" y="96514"/>
                  </a:lnTo>
                  <a:lnTo>
                    <a:pt x="7748" y="109494"/>
                  </a:lnTo>
                  <a:lnTo>
                    <a:pt x="8256" y="120007"/>
                  </a:lnTo>
                  <a:lnTo>
                    <a:pt x="7771" y="123891"/>
                  </a:lnTo>
                  <a:lnTo>
                    <a:pt x="6983" y="121075"/>
                  </a:lnTo>
                  <a:lnTo>
                    <a:pt x="6100" y="113613"/>
                  </a:lnTo>
                  <a:lnTo>
                    <a:pt x="4897" y="103749"/>
                  </a:lnTo>
                  <a:lnTo>
                    <a:pt x="3247" y="92898"/>
                  </a:lnTo>
                  <a:lnTo>
                    <a:pt x="1480" y="81757"/>
                  </a:lnTo>
                  <a:lnTo>
                    <a:pt x="279" y="70620"/>
                  </a:lnTo>
                  <a:lnTo>
                    <a:pt x="0" y="59605"/>
                  </a:lnTo>
                  <a:lnTo>
                    <a:pt x="985" y="49383"/>
                  </a:lnTo>
                  <a:lnTo>
                    <a:pt x="3707" y="41166"/>
                  </a:lnTo>
                  <a:lnTo>
                    <a:pt x="8244" y="35465"/>
                  </a:lnTo>
                  <a:lnTo>
                    <a:pt x="14207" y="32618"/>
                  </a:lnTo>
                  <a:lnTo>
                    <a:pt x="20957" y="33125"/>
                  </a:lnTo>
                  <a:lnTo>
                    <a:pt x="28042" y="36911"/>
                  </a:lnTo>
                  <a:lnTo>
                    <a:pt x="35065" y="43315"/>
                  </a:lnTo>
                  <a:lnTo>
                    <a:pt x="41621" y="51416"/>
                  </a:lnTo>
                  <a:lnTo>
                    <a:pt x="47550" y="60447"/>
                  </a:lnTo>
                  <a:lnTo>
                    <a:pt x="53174" y="67473"/>
                  </a:lnTo>
                  <a:lnTo>
                    <a:pt x="58409" y="68960"/>
                  </a:lnTo>
                  <a:lnTo>
                    <a:pt x="62609" y="65482"/>
                  </a:lnTo>
                  <a:lnTo>
                    <a:pt x="66086" y="58480"/>
                  </a:lnTo>
                  <a:lnTo>
                    <a:pt x="69263" y="49274"/>
                  </a:lnTo>
                  <a:lnTo>
                    <a:pt x="72383" y="38971"/>
                  </a:lnTo>
                  <a:lnTo>
                    <a:pt x="75554" y="28251"/>
                  </a:lnTo>
                  <a:lnTo>
                    <a:pt x="79136" y="18088"/>
                  </a:lnTo>
                  <a:lnTo>
                    <a:pt x="83737" y="9842"/>
                  </a:lnTo>
                  <a:lnTo>
                    <a:pt x="89601" y="4078"/>
                  </a:lnTo>
                  <a:lnTo>
                    <a:pt x="96486" y="833"/>
                  </a:lnTo>
                  <a:lnTo>
                    <a:pt x="103868" y="0"/>
                  </a:lnTo>
                  <a:lnTo>
                    <a:pt x="111383" y="1255"/>
                  </a:lnTo>
                  <a:lnTo>
                    <a:pt x="118697" y="4330"/>
                  </a:lnTo>
                  <a:lnTo>
                    <a:pt x="125448" y="9117"/>
                  </a:lnTo>
                  <a:lnTo>
                    <a:pt x="131501" y="15402"/>
                  </a:lnTo>
                  <a:lnTo>
                    <a:pt x="136904" y="22889"/>
                  </a:lnTo>
                  <a:lnTo>
                    <a:pt x="141774" y="31283"/>
                  </a:lnTo>
                  <a:lnTo>
                    <a:pt x="146239" y="40340"/>
                  </a:lnTo>
                  <a:lnTo>
                    <a:pt x="150410" y="50032"/>
                  </a:lnTo>
                  <a:lnTo>
                    <a:pt x="154373" y="60523"/>
                  </a:lnTo>
                  <a:lnTo>
                    <a:pt x="158185" y="71822"/>
                  </a:lnTo>
                  <a:lnTo>
                    <a:pt x="161742" y="83217"/>
                  </a:lnTo>
                  <a:lnTo>
                    <a:pt x="165130" y="94474"/>
                  </a:lnTo>
                  <a:lnTo>
                    <a:pt x="168648" y="106583"/>
                  </a:lnTo>
                  <a:lnTo>
                    <a:pt x="172860" y="121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076382" y="1937243"/>
              <a:ext cx="101194" cy="166319"/>
            </a:xfrm>
            <a:custGeom>
              <a:avLst/>
              <a:gdLst/>
              <a:ahLst/>
              <a:cxnLst/>
              <a:rect l="0" t="0" r="0" b="0"/>
              <a:pathLst>
                <a:path w="101194" h="166319">
                  <a:moveTo>
                    <a:pt x="9297" y="21057"/>
                  </a:moveTo>
                  <a:lnTo>
                    <a:pt x="6429" y="32792"/>
                  </a:lnTo>
                  <a:lnTo>
                    <a:pt x="4287" y="43921"/>
                  </a:lnTo>
                  <a:lnTo>
                    <a:pt x="2684" y="55519"/>
                  </a:lnTo>
                  <a:lnTo>
                    <a:pt x="1504" y="67681"/>
                  </a:lnTo>
                  <a:lnTo>
                    <a:pt x="655" y="80341"/>
                  </a:lnTo>
                  <a:lnTo>
                    <a:pt x="68" y="93388"/>
                  </a:lnTo>
                  <a:lnTo>
                    <a:pt x="0" y="106394"/>
                  </a:lnTo>
                  <a:lnTo>
                    <a:pt x="1012" y="118662"/>
                  </a:lnTo>
                  <a:lnTo>
                    <a:pt x="3328" y="129867"/>
                  </a:lnTo>
                  <a:lnTo>
                    <a:pt x="7022" y="139862"/>
                  </a:lnTo>
                  <a:lnTo>
                    <a:pt x="12175" y="148510"/>
                  </a:lnTo>
                  <a:lnTo>
                    <a:pt x="18681" y="155870"/>
                  </a:lnTo>
                  <a:lnTo>
                    <a:pt x="26303" y="161661"/>
                  </a:lnTo>
                  <a:lnTo>
                    <a:pt x="34782" y="165203"/>
                  </a:lnTo>
                  <a:lnTo>
                    <a:pt x="43884" y="166318"/>
                  </a:lnTo>
                  <a:lnTo>
                    <a:pt x="53264" y="164949"/>
                  </a:lnTo>
                  <a:lnTo>
                    <a:pt x="62480" y="160915"/>
                  </a:lnTo>
                  <a:lnTo>
                    <a:pt x="71298" y="154381"/>
                  </a:lnTo>
                  <a:lnTo>
                    <a:pt x="79352" y="145605"/>
                  </a:lnTo>
                  <a:lnTo>
                    <a:pt x="86083" y="134756"/>
                  </a:lnTo>
                  <a:lnTo>
                    <a:pt x="91313" y="122135"/>
                  </a:lnTo>
                  <a:lnTo>
                    <a:pt x="95181" y="108274"/>
                  </a:lnTo>
                  <a:lnTo>
                    <a:pt x="97951" y="93833"/>
                  </a:lnTo>
                  <a:lnTo>
                    <a:pt x="99887" y="79245"/>
                  </a:lnTo>
                  <a:lnTo>
                    <a:pt x="101030" y="64920"/>
                  </a:lnTo>
                  <a:lnTo>
                    <a:pt x="101193" y="49734"/>
                  </a:lnTo>
                  <a:lnTo>
                    <a:pt x="99280" y="30124"/>
                  </a:lnTo>
                  <a:lnTo>
                    <a:pt x="935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233077" y="1821430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5" y="43068"/>
                  </a:lnTo>
                  <a:lnTo>
                    <a:pt x="179" y="57924"/>
                  </a:lnTo>
                  <a:lnTo>
                    <a:pt x="827" y="72453"/>
                  </a:lnTo>
                  <a:lnTo>
                    <a:pt x="2075" y="86275"/>
                  </a:lnTo>
                  <a:lnTo>
                    <a:pt x="3727" y="99660"/>
                  </a:lnTo>
                  <a:lnTo>
                    <a:pt x="5376" y="113320"/>
                  </a:lnTo>
                  <a:lnTo>
                    <a:pt x="6783" y="127654"/>
                  </a:lnTo>
                  <a:lnTo>
                    <a:pt x="8049" y="142569"/>
                  </a:lnTo>
                  <a:lnTo>
                    <a:pt x="9505" y="157668"/>
                  </a:lnTo>
                  <a:lnTo>
                    <a:pt x="11336" y="172681"/>
                  </a:lnTo>
                  <a:lnTo>
                    <a:pt x="13567" y="187510"/>
                  </a:lnTo>
                  <a:lnTo>
                    <a:pt x="16143" y="202146"/>
                  </a:lnTo>
                  <a:lnTo>
                    <a:pt x="18985" y="216613"/>
                  </a:lnTo>
                  <a:lnTo>
                    <a:pt x="21872" y="230921"/>
                  </a:lnTo>
                  <a:lnTo>
                    <a:pt x="24728" y="246772"/>
                  </a:lnTo>
                  <a:lnTo>
                    <a:pt x="27805" y="268913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80475" y="1810901"/>
              <a:ext cx="42117" cy="315856"/>
            </a:xfrm>
            <a:custGeom>
              <a:avLst/>
              <a:gdLst/>
              <a:ahLst/>
              <a:cxnLst/>
              <a:rect l="0" t="0" r="0" b="0"/>
              <a:pathLst>
                <a:path w="42117" h="315856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23"/>
                  </a:lnTo>
                  <a:lnTo>
                    <a:pt x="179" y="89774"/>
                  </a:lnTo>
                  <a:lnTo>
                    <a:pt x="827" y="106284"/>
                  </a:lnTo>
                  <a:lnTo>
                    <a:pt x="2075" y="123899"/>
                  </a:lnTo>
                  <a:lnTo>
                    <a:pt x="3728" y="142116"/>
                  </a:lnTo>
                  <a:lnTo>
                    <a:pt x="5376" y="160111"/>
                  </a:lnTo>
                  <a:lnTo>
                    <a:pt x="6784" y="177433"/>
                  </a:lnTo>
                  <a:lnTo>
                    <a:pt x="8049" y="193995"/>
                  </a:lnTo>
                  <a:lnTo>
                    <a:pt x="9505" y="209883"/>
                  </a:lnTo>
                  <a:lnTo>
                    <a:pt x="11337" y="225234"/>
                  </a:lnTo>
                  <a:lnTo>
                    <a:pt x="13568" y="240019"/>
                  </a:lnTo>
                  <a:lnTo>
                    <a:pt x="16144" y="254042"/>
                  </a:lnTo>
                  <a:lnTo>
                    <a:pt x="18991" y="267245"/>
                  </a:lnTo>
                  <a:lnTo>
                    <a:pt x="22079" y="279273"/>
                  </a:lnTo>
                  <a:lnTo>
                    <a:pt x="25838" y="290576"/>
                  </a:lnTo>
                  <a:lnTo>
                    <a:pt x="31712" y="302147"/>
                  </a:lnTo>
                  <a:lnTo>
                    <a:pt x="4211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75192" y="1937243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80577" y="2867"/>
                  </a:lnTo>
                  <a:lnTo>
                    <a:pt x="170950" y="5009"/>
                  </a:lnTo>
                  <a:lnTo>
                    <a:pt x="159666" y="6616"/>
                  </a:lnTo>
                  <a:lnTo>
                    <a:pt x="147172" y="7970"/>
                  </a:lnTo>
                  <a:lnTo>
                    <a:pt x="134341" y="9467"/>
                  </a:lnTo>
                  <a:lnTo>
                    <a:pt x="121713" y="11317"/>
                  </a:lnTo>
                  <a:lnTo>
                    <a:pt x="109158" y="13557"/>
                  </a:lnTo>
                  <a:lnTo>
                    <a:pt x="96066" y="16138"/>
                  </a:lnTo>
                  <a:lnTo>
                    <a:pt x="82128" y="18987"/>
                  </a:lnTo>
                  <a:lnTo>
                    <a:pt x="67707" y="22077"/>
                  </a:lnTo>
                  <a:lnTo>
                    <a:pt x="52056" y="25836"/>
                  </a:lnTo>
                  <a:lnTo>
                    <a:pt x="31558" y="317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512739" y="2010943"/>
              <a:ext cx="15138" cy="126343"/>
            </a:xfrm>
            <a:custGeom>
              <a:avLst/>
              <a:gdLst/>
              <a:ahLst/>
              <a:cxnLst/>
              <a:rect l="0" t="0" r="0" b="0"/>
              <a:pathLst>
                <a:path w="15138" h="126343">
                  <a:moveTo>
                    <a:pt x="4608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8" y="45288"/>
                  </a:lnTo>
                  <a:lnTo>
                    <a:pt x="4212" y="56324"/>
                  </a:lnTo>
                  <a:lnTo>
                    <a:pt x="6558" y="67920"/>
                  </a:lnTo>
                  <a:lnTo>
                    <a:pt x="8987" y="80813"/>
                  </a:lnTo>
                  <a:lnTo>
                    <a:pt x="11706" y="98372"/>
                  </a:lnTo>
                  <a:lnTo>
                    <a:pt x="1513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38404" y="19161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636654" y="2003657"/>
              <a:ext cx="104961" cy="250864"/>
            </a:xfrm>
            <a:custGeom>
              <a:avLst/>
              <a:gdLst/>
              <a:ahLst/>
              <a:cxnLst/>
              <a:rect l="0" t="0" r="0" b="0"/>
              <a:pathLst>
                <a:path w="104961" h="250864">
                  <a:moveTo>
                    <a:pt x="7035" y="91514"/>
                  </a:moveTo>
                  <a:lnTo>
                    <a:pt x="9969" y="103249"/>
                  </a:lnTo>
                  <a:lnTo>
                    <a:pt x="12751" y="114378"/>
                  </a:lnTo>
                  <a:lnTo>
                    <a:pt x="15646" y="125976"/>
                  </a:lnTo>
                  <a:lnTo>
                    <a:pt x="18513" y="138137"/>
                  </a:lnTo>
                  <a:lnTo>
                    <a:pt x="21030" y="150797"/>
                  </a:lnTo>
                  <a:lnTo>
                    <a:pt x="23045" y="163849"/>
                  </a:lnTo>
                  <a:lnTo>
                    <a:pt x="24731" y="177028"/>
                  </a:lnTo>
                  <a:lnTo>
                    <a:pt x="26474" y="189944"/>
                  </a:lnTo>
                  <a:lnTo>
                    <a:pt x="28495" y="202411"/>
                  </a:lnTo>
                  <a:lnTo>
                    <a:pt x="30684" y="214577"/>
                  </a:lnTo>
                  <a:lnTo>
                    <a:pt x="32701" y="226820"/>
                  </a:lnTo>
                  <a:lnTo>
                    <a:pt x="34352" y="239259"/>
                  </a:lnTo>
                  <a:lnTo>
                    <a:pt x="35549" y="248566"/>
                  </a:lnTo>
                  <a:lnTo>
                    <a:pt x="36024" y="250863"/>
                  </a:lnTo>
                  <a:lnTo>
                    <a:pt x="35511" y="247986"/>
                  </a:lnTo>
                  <a:lnTo>
                    <a:pt x="34121" y="241848"/>
                  </a:lnTo>
                  <a:lnTo>
                    <a:pt x="32071" y="233429"/>
                  </a:lnTo>
                  <a:lnTo>
                    <a:pt x="29557" y="223342"/>
                  </a:lnTo>
                  <a:lnTo>
                    <a:pt x="26720" y="212046"/>
                  </a:lnTo>
                  <a:lnTo>
                    <a:pt x="23664" y="199890"/>
                  </a:lnTo>
                  <a:lnTo>
                    <a:pt x="20457" y="187130"/>
                  </a:lnTo>
                  <a:lnTo>
                    <a:pt x="17152" y="173788"/>
                  </a:lnTo>
                  <a:lnTo>
                    <a:pt x="13779" y="159687"/>
                  </a:lnTo>
                  <a:lnTo>
                    <a:pt x="10366" y="144794"/>
                  </a:lnTo>
                  <a:lnTo>
                    <a:pt x="7090" y="129368"/>
                  </a:lnTo>
                  <a:lnTo>
                    <a:pt x="4270" y="113858"/>
                  </a:lnTo>
                  <a:lnTo>
                    <a:pt x="2045" y="98540"/>
                  </a:lnTo>
                  <a:lnTo>
                    <a:pt x="552" y="83661"/>
                  </a:lnTo>
                  <a:lnTo>
                    <a:pt x="0" y="69517"/>
                  </a:lnTo>
                  <a:lnTo>
                    <a:pt x="412" y="56194"/>
                  </a:lnTo>
                  <a:lnTo>
                    <a:pt x="1824" y="43773"/>
                  </a:lnTo>
                  <a:lnTo>
                    <a:pt x="4367" y="32416"/>
                  </a:lnTo>
                  <a:lnTo>
                    <a:pt x="8013" y="22120"/>
                  </a:lnTo>
                  <a:lnTo>
                    <a:pt x="12917" y="13221"/>
                  </a:lnTo>
                  <a:lnTo>
                    <a:pt x="19491" y="6446"/>
                  </a:lnTo>
                  <a:lnTo>
                    <a:pt x="27795" y="2012"/>
                  </a:lnTo>
                  <a:lnTo>
                    <a:pt x="37286" y="0"/>
                  </a:lnTo>
                  <a:lnTo>
                    <a:pt x="47034" y="611"/>
                  </a:lnTo>
                  <a:lnTo>
                    <a:pt x="56473" y="3686"/>
                  </a:lnTo>
                  <a:lnTo>
                    <a:pt x="65418" y="8646"/>
                  </a:lnTo>
                  <a:lnTo>
                    <a:pt x="73879" y="14714"/>
                  </a:lnTo>
                  <a:lnTo>
                    <a:pt x="81928" y="21351"/>
                  </a:lnTo>
                  <a:lnTo>
                    <a:pt x="89332" y="28582"/>
                  </a:lnTo>
                  <a:lnTo>
                    <a:pt x="95562" y="36873"/>
                  </a:lnTo>
                  <a:lnTo>
                    <a:pt x="100413" y="46409"/>
                  </a:lnTo>
                  <a:lnTo>
                    <a:pt x="103671" y="56932"/>
                  </a:lnTo>
                  <a:lnTo>
                    <a:pt x="104960" y="67921"/>
                  </a:lnTo>
                  <a:lnTo>
                    <a:pt x="104264" y="79011"/>
                  </a:lnTo>
                  <a:lnTo>
                    <a:pt x="101695" y="89711"/>
                  </a:lnTo>
                  <a:lnTo>
                    <a:pt x="97312" y="99357"/>
                  </a:lnTo>
                  <a:lnTo>
                    <a:pt x="91333" y="107685"/>
                  </a:lnTo>
                  <a:lnTo>
                    <a:pt x="84150" y="114634"/>
                  </a:lnTo>
                  <a:lnTo>
                    <a:pt x="75320" y="120838"/>
                  </a:lnTo>
                  <a:lnTo>
                    <a:pt x="61835" y="126839"/>
                  </a:lnTo>
                  <a:lnTo>
                    <a:pt x="38620" y="133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07532" y="1821430"/>
              <a:ext cx="25671" cy="315856"/>
            </a:xfrm>
            <a:custGeom>
              <a:avLst/>
              <a:gdLst/>
              <a:ahLst/>
              <a:cxnLst/>
              <a:rect l="0" t="0" r="0" b="0"/>
              <a:pathLst>
                <a:path w="25671" h="315856">
                  <a:moveTo>
                    <a:pt x="4613" y="0"/>
                  </a:moveTo>
                  <a:lnTo>
                    <a:pt x="1814" y="11735"/>
                  </a:lnTo>
                  <a:lnTo>
                    <a:pt x="312" y="22864"/>
                  </a:lnTo>
                  <a:lnTo>
                    <a:pt x="0" y="34471"/>
                  </a:lnTo>
                  <a:lnTo>
                    <a:pt x="507" y="46978"/>
                  </a:lnTo>
                  <a:lnTo>
                    <a:pt x="1327" y="60935"/>
                  </a:lnTo>
                  <a:lnTo>
                    <a:pt x="2147" y="76492"/>
                  </a:lnTo>
                  <a:lnTo>
                    <a:pt x="3004" y="93323"/>
                  </a:lnTo>
                  <a:lnTo>
                    <a:pt x="4178" y="110833"/>
                  </a:lnTo>
                  <a:lnTo>
                    <a:pt x="5812" y="128607"/>
                  </a:lnTo>
                  <a:lnTo>
                    <a:pt x="7740" y="146437"/>
                  </a:lnTo>
                  <a:lnTo>
                    <a:pt x="9579" y="164239"/>
                  </a:lnTo>
                  <a:lnTo>
                    <a:pt x="11119" y="181981"/>
                  </a:lnTo>
                  <a:lnTo>
                    <a:pt x="12475" y="199335"/>
                  </a:lnTo>
                  <a:lnTo>
                    <a:pt x="13992" y="215695"/>
                  </a:lnTo>
                  <a:lnTo>
                    <a:pt x="15859" y="230813"/>
                  </a:lnTo>
                  <a:lnTo>
                    <a:pt x="17953" y="244893"/>
                  </a:lnTo>
                  <a:lnTo>
                    <a:pt x="20128" y="260111"/>
                  </a:lnTo>
                  <a:lnTo>
                    <a:pt x="22572" y="281155"/>
                  </a:lnTo>
                  <a:lnTo>
                    <a:pt x="2567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875316" y="2032000"/>
              <a:ext cx="73700" cy="84228"/>
            </a:xfrm>
            <a:custGeom>
              <a:avLst/>
              <a:gdLst/>
              <a:ahLst/>
              <a:cxnLst/>
              <a:rect l="0" t="0" r="0" b="0"/>
              <a:pathLst>
                <a:path w="73700" h="84228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6" y="25842"/>
                  </a:lnTo>
                  <a:lnTo>
                    <a:pt x="23489" y="34790"/>
                  </a:lnTo>
                  <a:lnTo>
                    <a:pt x="30468" y="43637"/>
                  </a:lnTo>
                  <a:lnTo>
                    <a:pt x="38235" y="52166"/>
                  </a:lnTo>
                  <a:lnTo>
                    <a:pt x="46250" y="60036"/>
                  </a:lnTo>
                  <a:lnTo>
                    <a:pt x="54252" y="67473"/>
                  </a:lnTo>
                  <a:lnTo>
                    <a:pt x="62945" y="75126"/>
                  </a:lnTo>
                  <a:lnTo>
                    <a:pt x="73699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85845" y="1989886"/>
              <a:ext cx="147399" cy="452726"/>
            </a:xfrm>
            <a:custGeom>
              <a:avLst/>
              <a:gdLst/>
              <a:ahLst/>
              <a:cxnLst/>
              <a:rect l="0" t="0" r="0" b="0"/>
              <a:pathLst>
                <a:path w="147399" h="452726">
                  <a:moveTo>
                    <a:pt x="147398" y="0"/>
                  </a:moveTo>
                  <a:lnTo>
                    <a:pt x="141598" y="11735"/>
                  </a:lnTo>
                  <a:lnTo>
                    <a:pt x="136673" y="22864"/>
                  </a:lnTo>
                  <a:lnTo>
                    <a:pt x="132166" y="34466"/>
                  </a:lnTo>
                  <a:lnTo>
                    <a:pt x="127771" y="46800"/>
                  </a:lnTo>
                  <a:lnTo>
                    <a:pt x="123111" y="60109"/>
                  </a:lnTo>
                  <a:lnTo>
                    <a:pt x="117995" y="74418"/>
                  </a:lnTo>
                  <a:lnTo>
                    <a:pt x="112417" y="89595"/>
                  </a:lnTo>
                  <a:lnTo>
                    <a:pt x="106446" y="105458"/>
                  </a:lnTo>
                  <a:lnTo>
                    <a:pt x="100173" y="121820"/>
                  </a:lnTo>
                  <a:lnTo>
                    <a:pt x="93842" y="138211"/>
                  </a:lnTo>
                  <a:lnTo>
                    <a:pt x="87824" y="153909"/>
                  </a:lnTo>
                  <a:lnTo>
                    <a:pt x="82300" y="168575"/>
                  </a:lnTo>
                  <a:lnTo>
                    <a:pt x="77269" y="182219"/>
                  </a:lnTo>
                  <a:lnTo>
                    <a:pt x="72657" y="195003"/>
                  </a:lnTo>
                  <a:lnTo>
                    <a:pt x="68368" y="207124"/>
                  </a:lnTo>
                  <a:lnTo>
                    <a:pt x="64317" y="218759"/>
                  </a:lnTo>
                  <a:lnTo>
                    <a:pt x="60435" y="230046"/>
                  </a:lnTo>
                  <a:lnTo>
                    <a:pt x="56673" y="241091"/>
                  </a:lnTo>
                  <a:lnTo>
                    <a:pt x="52992" y="251969"/>
                  </a:lnTo>
                  <a:lnTo>
                    <a:pt x="49367" y="262733"/>
                  </a:lnTo>
                  <a:lnTo>
                    <a:pt x="45780" y="273420"/>
                  </a:lnTo>
                  <a:lnTo>
                    <a:pt x="42219" y="284055"/>
                  </a:lnTo>
                  <a:lnTo>
                    <a:pt x="38675" y="294655"/>
                  </a:lnTo>
                  <a:lnTo>
                    <a:pt x="35142" y="305244"/>
                  </a:lnTo>
                  <a:lnTo>
                    <a:pt x="31618" y="316323"/>
                  </a:lnTo>
                  <a:lnTo>
                    <a:pt x="28097" y="328818"/>
                  </a:lnTo>
                  <a:lnTo>
                    <a:pt x="24580" y="343111"/>
                  </a:lnTo>
                  <a:lnTo>
                    <a:pt x="21066" y="358780"/>
                  </a:lnTo>
                  <a:lnTo>
                    <a:pt x="17553" y="374907"/>
                  </a:lnTo>
                  <a:lnTo>
                    <a:pt x="14045" y="390883"/>
                  </a:lnTo>
                  <a:lnTo>
                    <a:pt x="10695" y="405880"/>
                  </a:lnTo>
                  <a:lnTo>
                    <a:pt x="7470" y="420168"/>
                  </a:lnTo>
                  <a:lnTo>
                    <a:pt x="4085" y="43499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85927" y="1789844"/>
              <a:ext cx="160634" cy="305309"/>
            </a:xfrm>
            <a:custGeom>
              <a:avLst/>
              <a:gdLst/>
              <a:ahLst/>
              <a:cxnLst/>
              <a:rect l="0" t="0" r="0" b="0"/>
              <a:pathLst>
                <a:path w="160634" h="305309">
                  <a:moveTo>
                    <a:pt x="0" y="0"/>
                  </a:moveTo>
                  <a:lnTo>
                    <a:pt x="68" y="14602"/>
                  </a:lnTo>
                  <a:lnTo>
                    <a:pt x="707" y="27873"/>
                  </a:lnTo>
                  <a:lnTo>
                    <a:pt x="2003" y="41074"/>
                  </a:lnTo>
                  <a:lnTo>
                    <a:pt x="3864" y="54416"/>
                  </a:lnTo>
                  <a:lnTo>
                    <a:pt x="6181" y="67925"/>
                  </a:lnTo>
                  <a:lnTo>
                    <a:pt x="8841" y="81578"/>
                  </a:lnTo>
                  <a:lnTo>
                    <a:pt x="11592" y="95344"/>
                  </a:lnTo>
                  <a:lnTo>
                    <a:pt x="14051" y="109194"/>
                  </a:lnTo>
                  <a:lnTo>
                    <a:pt x="16038" y="123102"/>
                  </a:lnTo>
                  <a:lnTo>
                    <a:pt x="17709" y="137052"/>
                  </a:lnTo>
                  <a:lnTo>
                    <a:pt x="19445" y="151030"/>
                  </a:lnTo>
                  <a:lnTo>
                    <a:pt x="21468" y="165028"/>
                  </a:lnTo>
                  <a:lnTo>
                    <a:pt x="23828" y="179039"/>
                  </a:lnTo>
                  <a:lnTo>
                    <a:pt x="26492" y="193059"/>
                  </a:lnTo>
                  <a:lnTo>
                    <a:pt x="29399" y="207081"/>
                  </a:lnTo>
                  <a:lnTo>
                    <a:pt x="32487" y="220938"/>
                  </a:lnTo>
                  <a:lnTo>
                    <a:pt x="35705" y="234322"/>
                  </a:lnTo>
                  <a:lnTo>
                    <a:pt x="39011" y="247108"/>
                  </a:lnTo>
                  <a:lnTo>
                    <a:pt x="42213" y="259490"/>
                  </a:lnTo>
                  <a:lnTo>
                    <a:pt x="44984" y="271879"/>
                  </a:lnTo>
                  <a:lnTo>
                    <a:pt x="47154" y="284440"/>
                  </a:lnTo>
                  <a:lnTo>
                    <a:pt x="47905" y="294671"/>
                  </a:lnTo>
                  <a:lnTo>
                    <a:pt x="46938" y="298777"/>
                  </a:lnTo>
                  <a:lnTo>
                    <a:pt x="45651" y="296911"/>
                  </a:lnTo>
                  <a:lnTo>
                    <a:pt x="44590" y="290753"/>
                  </a:lnTo>
                  <a:lnTo>
                    <a:pt x="43814" y="281787"/>
                  </a:lnTo>
                  <a:lnTo>
                    <a:pt x="43273" y="271030"/>
                  </a:lnTo>
                  <a:lnTo>
                    <a:pt x="43072" y="259295"/>
                  </a:lnTo>
                  <a:lnTo>
                    <a:pt x="43465" y="247298"/>
                  </a:lnTo>
                  <a:lnTo>
                    <a:pt x="44555" y="235432"/>
                  </a:lnTo>
                  <a:lnTo>
                    <a:pt x="46609" y="223995"/>
                  </a:lnTo>
                  <a:lnTo>
                    <a:pt x="50123" y="213300"/>
                  </a:lnTo>
                  <a:lnTo>
                    <a:pt x="55234" y="203449"/>
                  </a:lnTo>
                  <a:lnTo>
                    <a:pt x="61769" y="194849"/>
                  </a:lnTo>
                  <a:lnTo>
                    <a:pt x="69444" y="188273"/>
                  </a:lnTo>
                  <a:lnTo>
                    <a:pt x="77974" y="183967"/>
                  </a:lnTo>
                  <a:lnTo>
                    <a:pt x="87123" y="181871"/>
                  </a:lnTo>
                  <a:lnTo>
                    <a:pt x="96710" y="181894"/>
                  </a:lnTo>
                  <a:lnTo>
                    <a:pt x="106594" y="183764"/>
                  </a:lnTo>
                  <a:lnTo>
                    <a:pt x="116517" y="187271"/>
                  </a:lnTo>
                  <a:lnTo>
                    <a:pt x="126106" y="192357"/>
                  </a:lnTo>
                  <a:lnTo>
                    <a:pt x="135178" y="198851"/>
                  </a:lnTo>
                  <a:lnTo>
                    <a:pt x="143405" y="206650"/>
                  </a:lnTo>
                  <a:lnTo>
                    <a:pt x="150252" y="215786"/>
                  </a:lnTo>
                  <a:lnTo>
                    <a:pt x="155550" y="226150"/>
                  </a:lnTo>
                  <a:lnTo>
                    <a:pt x="159125" y="237364"/>
                  </a:lnTo>
                  <a:lnTo>
                    <a:pt x="160633" y="248883"/>
                  </a:lnTo>
                  <a:lnTo>
                    <a:pt x="160086" y="260361"/>
                  </a:lnTo>
                  <a:lnTo>
                    <a:pt x="157618" y="271337"/>
                  </a:lnTo>
                  <a:lnTo>
                    <a:pt x="153306" y="281175"/>
                  </a:lnTo>
                  <a:lnTo>
                    <a:pt x="147371" y="289631"/>
                  </a:lnTo>
                  <a:lnTo>
                    <a:pt x="140134" y="296478"/>
                  </a:lnTo>
                  <a:lnTo>
                    <a:pt x="131916" y="301336"/>
                  </a:lnTo>
                  <a:lnTo>
                    <a:pt x="122997" y="304196"/>
                  </a:lnTo>
                  <a:lnTo>
                    <a:pt x="114044" y="305308"/>
                  </a:lnTo>
                  <a:lnTo>
                    <a:pt x="105232" y="305000"/>
                  </a:lnTo>
                  <a:lnTo>
                    <a:pt x="95791" y="302127"/>
                  </a:lnTo>
                  <a:lnTo>
                    <a:pt x="842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464911" y="2000414"/>
              <a:ext cx="84230" cy="105286"/>
            </a:xfrm>
            <a:custGeom>
              <a:avLst/>
              <a:gdLst/>
              <a:ahLst/>
              <a:cxnLst/>
              <a:rect l="0" t="0" r="0" b="0"/>
              <a:pathLst>
                <a:path w="84230" h="105286">
                  <a:moveTo>
                    <a:pt x="0" y="0"/>
                  </a:moveTo>
                  <a:lnTo>
                    <a:pt x="5802" y="8801"/>
                  </a:lnTo>
                  <a:lnTo>
                    <a:pt x="10725" y="17148"/>
                  </a:lnTo>
                  <a:lnTo>
                    <a:pt x="15232" y="25847"/>
                  </a:lnTo>
                  <a:lnTo>
                    <a:pt x="19626" y="34968"/>
                  </a:lnTo>
                  <a:lnTo>
                    <a:pt x="24288" y="44463"/>
                  </a:lnTo>
                  <a:lnTo>
                    <a:pt x="29407" y="54245"/>
                  </a:lnTo>
                  <a:lnTo>
                    <a:pt x="35157" y="63914"/>
                  </a:lnTo>
                  <a:lnTo>
                    <a:pt x="41778" y="72791"/>
                  </a:lnTo>
                  <a:lnTo>
                    <a:pt x="49296" y="80567"/>
                  </a:lnTo>
                  <a:lnTo>
                    <a:pt x="57139" y="87126"/>
                  </a:lnTo>
                  <a:lnTo>
                    <a:pt x="65005" y="93018"/>
                  </a:lnTo>
                  <a:lnTo>
                    <a:pt x="73585" y="98757"/>
                  </a:lnTo>
                  <a:lnTo>
                    <a:pt x="842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433327" y="1968829"/>
              <a:ext cx="178985" cy="473783"/>
            </a:xfrm>
            <a:custGeom>
              <a:avLst/>
              <a:gdLst/>
              <a:ahLst/>
              <a:cxnLst/>
              <a:rect l="0" t="0" r="0" b="0"/>
              <a:pathLst>
                <a:path w="178985" h="473783">
                  <a:moveTo>
                    <a:pt x="178984" y="0"/>
                  </a:moveTo>
                  <a:lnTo>
                    <a:pt x="173184" y="11668"/>
                  </a:lnTo>
                  <a:lnTo>
                    <a:pt x="168259" y="22157"/>
                  </a:lnTo>
                  <a:lnTo>
                    <a:pt x="163747" y="32463"/>
                  </a:lnTo>
                  <a:lnTo>
                    <a:pt x="159181" y="42937"/>
                  </a:lnTo>
                  <a:lnTo>
                    <a:pt x="153871" y="53929"/>
                  </a:lnTo>
                  <a:lnTo>
                    <a:pt x="147507" y="65576"/>
                  </a:lnTo>
                  <a:lnTo>
                    <a:pt x="140276" y="78003"/>
                  </a:lnTo>
                  <a:lnTo>
                    <a:pt x="132657" y="91406"/>
                  </a:lnTo>
                  <a:lnTo>
                    <a:pt x="124976" y="105786"/>
                  </a:lnTo>
                  <a:lnTo>
                    <a:pt x="117379" y="120679"/>
                  </a:lnTo>
                  <a:lnTo>
                    <a:pt x="109906" y="135289"/>
                  </a:lnTo>
                  <a:lnTo>
                    <a:pt x="102550" y="149200"/>
                  </a:lnTo>
                  <a:lnTo>
                    <a:pt x="95289" y="162827"/>
                  </a:lnTo>
                  <a:lnTo>
                    <a:pt x="88100" y="177189"/>
                  </a:lnTo>
                  <a:lnTo>
                    <a:pt x="80968" y="192806"/>
                  </a:lnTo>
                  <a:lnTo>
                    <a:pt x="74042" y="209229"/>
                  </a:lnTo>
                  <a:lnTo>
                    <a:pt x="67617" y="225347"/>
                  </a:lnTo>
                  <a:lnTo>
                    <a:pt x="61815" y="240528"/>
                  </a:lnTo>
                  <a:lnTo>
                    <a:pt x="56597" y="254806"/>
                  </a:lnTo>
                  <a:lnTo>
                    <a:pt x="51858" y="268608"/>
                  </a:lnTo>
                  <a:lnTo>
                    <a:pt x="47484" y="282259"/>
                  </a:lnTo>
                  <a:lnTo>
                    <a:pt x="43375" y="295919"/>
                  </a:lnTo>
                  <a:lnTo>
                    <a:pt x="39456" y="309643"/>
                  </a:lnTo>
                  <a:lnTo>
                    <a:pt x="35667" y="323442"/>
                  </a:lnTo>
                  <a:lnTo>
                    <a:pt x="31969" y="337305"/>
                  </a:lnTo>
                  <a:lnTo>
                    <a:pt x="28333" y="351219"/>
                  </a:lnTo>
                  <a:lnTo>
                    <a:pt x="24738" y="365175"/>
                  </a:lnTo>
                  <a:lnTo>
                    <a:pt x="21172" y="379327"/>
                  </a:lnTo>
                  <a:lnTo>
                    <a:pt x="17623" y="393973"/>
                  </a:lnTo>
                  <a:lnTo>
                    <a:pt x="14093" y="409214"/>
                  </a:lnTo>
                  <a:lnTo>
                    <a:pt x="10728" y="424252"/>
                  </a:lnTo>
                  <a:lnTo>
                    <a:pt x="7489" y="438964"/>
                  </a:lnTo>
                  <a:lnTo>
                    <a:pt x="4095" y="45464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8906520" y="1747730"/>
            <a:ext cx="301367" cy="536954"/>
            <a:chOff x="8906520" y="1747730"/>
            <a:chExt cx="301367" cy="536954"/>
          </a:xfrm>
        </p:grpSpPr>
        <p:sp>
          <p:nvSpPr>
            <p:cNvPr id="131" name="Freeform 130"/>
            <p:cNvSpPr/>
            <p:nvPr/>
          </p:nvSpPr>
          <p:spPr>
            <a:xfrm>
              <a:off x="8906520" y="1821430"/>
              <a:ext cx="274331" cy="329602"/>
            </a:xfrm>
            <a:custGeom>
              <a:avLst/>
              <a:gdLst/>
              <a:ahLst/>
              <a:cxnLst/>
              <a:rect l="0" t="0" r="0" b="0"/>
              <a:pathLst>
                <a:path w="274331" h="329602">
                  <a:moveTo>
                    <a:pt x="84817" y="0"/>
                  </a:moveTo>
                  <a:lnTo>
                    <a:pt x="78950" y="8801"/>
                  </a:lnTo>
                  <a:lnTo>
                    <a:pt x="73385" y="17148"/>
                  </a:lnTo>
                  <a:lnTo>
                    <a:pt x="67591" y="25846"/>
                  </a:lnTo>
                  <a:lnTo>
                    <a:pt x="61683" y="34967"/>
                  </a:lnTo>
                  <a:lnTo>
                    <a:pt x="56001" y="44462"/>
                  </a:lnTo>
                  <a:lnTo>
                    <a:pt x="50717" y="54183"/>
                  </a:lnTo>
                  <a:lnTo>
                    <a:pt x="45591" y="61540"/>
                  </a:lnTo>
                  <a:lnTo>
                    <a:pt x="41078" y="63182"/>
                  </a:lnTo>
                  <a:lnTo>
                    <a:pt x="38420" y="59776"/>
                  </a:lnTo>
                  <a:lnTo>
                    <a:pt x="37602" y="52813"/>
                  </a:lnTo>
                  <a:lnTo>
                    <a:pt x="38337" y="43795"/>
                  </a:lnTo>
                  <a:lnTo>
                    <a:pt x="40511" y="34147"/>
                  </a:lnTo>
                  <a:lnTo>
                    <a:pt x="43954" y="24678"/>
                  </a:lnTo>
                  <a:lnTo>
                    <a:pt x="48747" y="16170"/>
                  </a:lnTo>
                  <a:lnTo>
                    <a:pt x="55256" y="9573"/>
                  </a:lnTo>
                  <a:lnTo>
                    <a:pt x="63522" y="5211"/>
                  </a:lnTo>
                  <a:lnTo>
                    <a:pt x="72990" y="3059"/>
                  </a:lnTo>
                  <a:lnTo>
                    <a:pt x="82725" y="3034"/>
                  </a:lnTo>
                  <a:lnTo>
                    <a:pt x="92156" y="4871"/>
                  </a:lnTo>
                  <a:lnTo>
                    <a:pt x="101096" y="8524"/>
                  </a:lnTo>
                  <a:lnTo>
                    <a:pt x="109553" y="14239"/>
                  </a:lnTo>
                  <a:lnTo>
                    <a:pt x="117604" y="21974"/>
                  </a:lnTo>
                  <a:lnTo>
                    <a:pt x="125180" y="31588"/>
                  </a:lnTo>
                  <a:lnTo>
                    <a:pt x="132056" y="43015"/>
                  </a:lnTo>
                  <a:lnTo>
                    <a:pt x="138160" y="56027"/>
                  </a:lnTo>
                  <a:lnTo>
                    <a:pt x="143243" y="69983"/>
                  </a:lnTo>
                  <a:lnTo>
                    <a:pt x="146828" y="83956"/>
                  </a:lnTo>
                  <a:lnTo>
                    <a:pt x="148797" y="97427"/>
                  </a:lnTo>
                  <a:lnTo>
                    <a:pt x="149491" y="110418"/>
                  </a:lnTo>
                  <a:lnTo>
                    <a:pt x="149509" y="123289"/>
                  </a:lnTo>
                  <a:lnTo>
                    <a:pt x="149262" y="136282"/>
                  </a:lnTo>
                  <a:lnTo>
                    <a:pt x="148796" y="149486"/>
                  </a:lnTo>
                  <a:lnTo>
                    <a:pt x="147886" y="162897"/>
                  </a:lnTo>
                  <a:lnTo>
                    <a:pt x="146424" y="176478"/>
                  </a:lnTo>
                  <a:lnTo>
                    <a:pt x="144443" y="190024"/>
                  </a:lnTo>
                  <a:lnTo>
                    <a:pt x="142034" y="203192"/>
                  </a:lnTo>
                  <a:lnTo>
                    <a:pt x="139295" y="215825"/>
                  </a:lnTo>
                  <a:lnTo>
                    <a:pt x="136149" y="227934"/>
                  </a:lnTo>
                  <a:lnTo>
                    <a:pt x="132359" y="239606"/>
                  </a:lnTo>
                  <a:lnTo>
                    <a:pt x="127847" y="250936"/>
                  </a:lnTo>
                  <a:lnTo>
                    <a:pt x="122680" y="261852"/>
                  </a:lnTo>
                  <a:lnTo>
                    <a:pt x="116988" y="272116"/>
                  </a:lnTo>
                  <a:lnTo>
                    <a:pt x="110900" y="281652"/>
                  </a:lnTo>
                  <a:lnTo>
                    <a:pt x="104524" y="290532"/>
                  </a:lnTo>
                  <a:lnTo>
                    <a:pt x="97944" y="298883"/>
                  </a:lnTo>
                  <a:lnTo>
                    <a:pt x="91214" y="306826"/>
                  </a:lnTo>
                  <a:lnTo>
                    <a:pt x="84052" y="314145"/>
                  </a:lnTo>
                  <a:lnTo>
                    <a:pt x="75872" y="320308"/>
                  </a:lnTo>
                  <a:lnTo>
                    <a:pt x="66447" y="325111"/>
                  </a:lnTo>
                  <a:lnTo>
                    <a:pt x="56182" y="328335"/>
                  </a:lnTo>
                  <a:lnTo>
                    <a:pt x="45908" y="329601"/>
                  </a:lnTo>
                  <a:lnTo>
                    <a:pt x="36116" y="328888"/>
                  </a:lnTo>
                  <a:lnTo>
                    <a:pt x="27101" y="326308"/>
                  </a:lnTo>
                  <a:lnTo>
                    <a:pt x="19126" y="321918"/>
                  </a:lnTo>
                  <a:lnTo>
                    <a:pt x="12222" y="315931"/>
                  </a:lnTo>
                  <a:lnTo>
                    <a:pt x="6570" y="308659"/>
                  </a:lnTo>
                  <a:lnTo>
                    <a:pt x="2588" y="300417"/>
                  </a:lnTo>
                  <a:lnTo>
                    <a:pt x="361" y="291474"/>
                  </a:lnTo>
                  <a:lnTo>
                    <a:pt x="0" y="282200"/>
                  </a:lnTo>
                  <a:lnTo>
                    <a:pt x="1801" y="273056"/>
                  </a:lnTo>
                  <a:lnTo>
                    <a:pt x="5717" y="264282"/>
                  </a:lnTo>
                  <a:lnTo>
                    <a:pt x="11431" y="256086"/>
                  </a:lnTo>
                  <a:lnTo>
                    <a:pt x="18545" y="248727"/>
                  </a:lnTo>
                  <a:lnTo>
                    <a:pt x="26696" y="242268"/>
                  </a:lnTo>
                  <a:lnTo>
                    <a:pt x="35589" y="236930"/>
                  </a:lnTo>
                  <a:lnTo>
                    <a:pt x="45003" y="233166"/>
                  </a:lnTo>
                  <a:lnTo>
                    <a:pt x="54776" y="231084"/>
                  </a:lnTo>
                  <a:lnTo>
                    <a:pt x="64795" y="230651"/>
                  </a:lnTo>
                  <a:lnTo>
                    <a:pt x="74981" y="231873"/>
                  </a:lnTo>
                  <a:lnTo>
                    <a:pt x="85284" y="234577"/>
                  </a:lnTo>
                  <a:lnTo>
                    <a:pt x="95832" y="238324"/>
                  </a:lnTo>
                  <a:lnTo>
                    <a:pt x="106905" y="242514"/>
                  </a:lnTo>
                  <a:lnTo>
                    <a:pt x="118615" y="246770"/>
                  </a:lnTo>
                  <a:lnTo>
                    <a:pt x="130750" y="250929"/>
                  </a:lnTo>
                  <a:lnTo>
                    <a:pt x="142896" y="254948"/>
                  </a:lnTo>
                  <a:lnTo>
                    <a:pt x="154807" y="258836"/>
                  </a:lnTo>
                  <a:lnTo>
                    <a:pt x="166414" y="262616"/>
                  </a:lnTo>
                  <a:lnTo>
                    <a:pt x="177742" y="266315"/>
                  </a:lnTo>
                  <a:lnTo>
                    <a:pt x="188847" y="269951"/>
                  </a:lnTo>
                  <a:lnTo>
                    <a:pt x="199948" y="273377"/>
                  </a:lnTo>
                  <a:lnTo>
                    <a:pt x="211402" y="276299"/>
                  </a:lnTo>
                  <a:lnTo>
                    <a:pt x="223356" y="278597"/>
                  </a:lnTo>
                  <a:lnTo>
                    <a:pt x="235192" y="280312"/>
                  </a:lnTo>
                  <a:lnTo>
                    <a:pt x="246794" y="281732"/>
                  </a:lnTo>
                  <a:lnTo>
                    <a:pt x="259184" y="282979"/>
                  </a:lnTo>
                  <a:lnTo>
                    <a:pt x="27433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043979" y="1747730"/>
              <a:ext cx="163908" cy="536954"/>
            </a:xfrm>
            <a:custGeom>
              <a:avLst/>
              <a:gdLst/>
              <a:ahLst/>
              <a:cxnLst/>
              <a:rect l="0" t="0" r="0" b="0"/>
              <a:pathLst>
                <a:path w="163908" h="536954">
                  <a:moveTo>
                    <a:pt x="31586" y="0"/>
                  </a:moveTo>
                  <a:lnTo>
                    <a:pt x="37520" y="5935"/>
                  </a:lnTo>
                  <a:lnTo>
                    <a:pt x="43725" y="12139"/>
                  </a:lnTo>
                  <a:lnTo>
                    <a:pt x="50817" y="19231"/>
                  </a:lnTo>
                  <a:lnTo>
                    <a:pt x="58583" y="26998"/>
                  </a:lnTo>
                  <a:lnTo>
                    <a:pt x="66581" y="34996"/>
                  </a:lnTo>
                  <a:lnTo>
                    <a:pt x="74527" y="42946"/>
                  </a:lnTo>
                  <a:lnTo>
                    <a:pt x="82474" y="51066"/>
                  </a:lnTo>
                  <a:lnTo>
                    <a:pt x="90716" y="59956"/>
                  </a:lnTo>
                  <a:lnTo>
                    <a:pt x="99403" y="69900"/>
                  </a:lnTo>
                  <a:lnTo>
                    <a:pt x="108370" y="80866"/>
                  </a:lnTo>
                  <a:lnTo>
                    <a:pt x="117243" y="92684"/>
                  </a:lnTo>
                  <a:lnTo>
                    <a:pt x="125801" y="105166"/>
                  </a:lnTo>
                  <a:lnTo>
                    <a:pt x="133838" y="118463"/>
                  </a:lnTo>
                  <a:lnTo>
                    <a:pt x="141082" y="133053"/>
                  </a:lnTo>
                  <a:lnTo>
                    <a:pt x="147464" y="149091"/>
                  </a:lnTo>
                  <a:lnTo>
                    <a:pt x="152919" y="166437"/>
                  </a:lnTo>
                  <a:lnTo>
                    <a:pt x="157292" y="184837"/>
                  </a:lnTo>
                  <a:lnTo>
                    <a:pt x="160602" y="204018"/>
                  </a:lnTo>
                  <a:lnTo>
                    <a:pt x="162844" y="223270"/>
                  </a:lnTo>
                  <a:lnTo>
                    <a:pt x="163907" y="241502"/>
                  </a:lnTo>
                  <a:lnTo>
                    <a:pt x="163841" y="258211"/>
                  </a:lnTo>
                  <a:lnTo>
                    <a:pt x="162663" y="273734"/>
                  </a:lnTo>
                  <a:lnTo>
                    <a:pt x="160277" y="288926"/>
                  </a:lnTo>
                  <a:lnTo>
                    <a:pt x="156750" y="304330"/>
                  </a:lnTo>
                  <a:lnTo>
                    <a:pt x="152434" y="319815"/>
                  </a:lnTo>
                  <a:lnTo>
                    <a:pt x="147853" y="334773"/>
                  </a:lnTo>
                  <a:lnTo>
                    <a:pt x="143323" y="348888"/>
                  </a:lnTo>
                  <a:lnTo>
                    <a:pt x="138638" y="362470"/>
                  </a:lnTo>
                  <a:lnTo>
                    <a:pt x="133201" y="376263"/>
                  </a:lnTo>
                  <a:lnTo>
                    <a:pt x="126725" y="390681"/>
                  </a:lnTo>
                  <a:lnTo>
                    <a:pt x="119239" y="405484"/>
                  </a:lnTo>
                  <a:lnTo>
                    <a:pt x="110911" y="419974"/>
                  </a:lnTo>
                  <a:lnTo>
                    <a:pt x="101934" y="433757"/>
                  </a:lnTo>
                  <a:lnTo>
                    <a:pt x="92482" y="446605"/>
                  </a:lnTo>
                  <a:lnTo>
                    <a:pt x="82691" y="458308"/>
                  </a:lnTo>
                  <a:lnTo>
                    <a:pt x="72670" y="468879"/>
                  </a:lnTo>
                  <a:lnTo>
                    <a:pt x="62654" y="478485"/>
                  </a:lnTo>
                  <a:lnTo>
                    <a:pt x="53003" y="487339"/>
                  </a:lnTo>
                  <a:lnTo>
                    <a:pt x="43887" y="495630"/>
                  </a:lnTo>
                  <a:lnTo>
                    <a:pt x="35403" y="503410"/>
                  </a:lnTo>
                  <a:lnTo>
                    <a:pt x="26734" y="511457"/>
                  </a:lnTo>
                  <a:lnTo>
                    <a:pt x="16002" y="521600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1084855" y="2873842"/>
            <a:ext cx="1547270" cy="684791"/>
            <a:chOff x="1084855" y="2873842"/>
            <a:chExt cx="1547270" cy="684791"/>
          </a:xfrm>
        </p:grpSpPr>
        <p:sp>
          <p:nvSpPr>
            <p:cNvPr id="134" name="Freeform 133"/>
            <p:cNvSpPr/>
            <p:nvPr/>
          </p:nvSpPr>
          <p:spPr>
            <a:xfrm>
              <a:off x="1084855" y="3242777"/>
              <a:ext cx="199622" cy="311119"/>
            </a:xfrm>
            <a:custGeom>
              <a:avLst/>
              <a:gdLst/>
              <a:ahLst/>
              <a:cxnLst/>
              <a:rect l="0" t="0" r="0" b="0"/>
              <a:pathLst>
                <a:path w="199622" h="311119">
                  <a:moveTo>
                    <a:pt x="20637" y="0"/>
                  </a:moveTo>
                  <a:lnTo>
                    <a:pt x="17770" y="14602"/>
                  </a:lnTo>
                  <a:lnTo>
                    <a:pt x="15628" y="27872"/>
                  </a:lnTo>
                  <a:lnTo>
                    <a:pt x="14025" y="41079"/>
                  </a:lnTo>
                  <a:lnTo>
                    <a:pt x="12845" y="54593"/>
                  </a:lnTo>
                  <a:lnTo>
                    <a:pt x="11996" y="68750"/>
                  </a:lnTo>
                  <a:lnTo>
                    <a:pt x="11394" y="83652"/>
                  </a:lnTo>
                  <a:lnTo>
                    <a:pt x="10807" y="99071"/>
                  </a:lnTo>
                  <a:lnTo>
                    <a:pt x="9874" y="114569"/>
                  </a:lnTo>
                  <a:lnTo>
                    <a:pt x="8432" y="129880"/>
                  </a:lnTo>
                  <a:lnTo>
                    <a:pt x="6649" y="144923"/>
                  </a:lnTo>
                  <a:lnTo>
                    <a:pt x="4912" y="159709"/>
                  </a:lnTo>
                  <a:lnTo>
                    <a:pt x="3450" y="174285"/>
                  </a:lnTo>
                  <a:lnTo>
                    <a:pt x="2317" y="188701"/>
                  </a:lnTo>
                  <a:lnTo>
                    <a:pt x="1483" y="203001"/>
                  </a:lnTo>
                  <a:lnTo>
                    <a:pt x="887" y="217218"/>
                  </a:lnTo>
                  <a:lnTo>
                    <a:pt x="470" y="231377"/>
                  </a:lnTo>
                  <a:lnTo>
                    <a:pt x="183" y="245497"/>
                  </a:lnTo>
                  <a:lnTo>
                    <a:pt x="0" y="259576"/>
                  </a:lnTo>
                  <a:lnTo>
                    <a:pt x="385" y="273133"/>
                  </a:lnTo>
                  <a:lnTo>
                    <a:pt x="2240" y="285251"/>
                  </a:lnTo>
                  <a:lnTo>
                    <a:pt x="5939" y="295533"/>
                  </a:lnTo>
                  <a:lnTo>
                    <a:pt x="11375" y="303587"/>
                  </a:lnTo>
                  <a:lnTo>
                    <a:pt x="18238" y="308798"/>
                  </a:lnTo>
                  <a:lnTo>
                    <a:pt x="26192" y="311118"/>
                  </a:lnTo>
                  <a:lnTo>
                    <a:pt x="35108" y="311100"/>
                  </a:lnTo>
                  <a:lnTo>
                    <a:pt x="45061" y="309586"/>
                  </a:lnTo>
                  <a:lnTo>
                    <a:pt x="56007" y="307208"/>
                  </a:lnTo>
                  <a:lnTo>
                    <a:pt x="67626" y="304347"/>
                  </a:lnTo>
                  <a:lnTo>
                    <a:pt x="79424" y="301217"/>
                  </a:lnTo>
                  <a:lnTo>
                    <a:pt x="91105" y="297939"/>
                  </a:lnTo>
                  <a:lnTo>
                    <a:pt x="102728" y="294739"/>
                  </a:lnTo>
                  <a:lnTo>
                    <a:pt x="114599" y="291963"/>
                  </a:lnTo>
                  <a:lnTo>
                    <a:pt x="126873" y="289755"/>
                  </a:lnTo>
                  <a:lnTo>
                    <a:pt x="139339" y="287900"/>
                  </a:lnTo>
                  <a:lnTo>
                    <a:pt x="152928" y="285627"/>
                  </a:lnTo>
                  <a:lnTo>
                    <a:pt x="171072" y="281618"/>
                  </a:lnTo>
                  <a:lnTo>
                    <a:pt x="19962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094963" y="335859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540" y="2934"/>
                  </a:lnTo>
                  <a:lnTo>
                    <a:pt x="102771" y="5716"/>
                  </a:lnTo>
                  <a:lnTo>
                    <a:pt x="89885" y="8611"/>
                  </a:lnTo>
                  <a:lnTo>
                    <a:pt x="76070" y="11490"/>
                  </a:lnTo>
                  <a:lnTo>
                    <a:pt x="60200" y="14319"/>
                  </a:lnTo>
                  <a:lnTo>
                    <a:pt x="37522" y="173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105492" y="3200663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59654" y="2933"/>
                  </a:lnTo>
                  <a:lnTo>
                    <a:pt x="151308" y="5716"/>
                  </a:lnTo>
                  <a:lnTo>
                    <a:pt x="142600" y="8615"/>
                  </a:lnTo>
                  <a:lnTo>
                    <a:pt x="133133" y="11656"/>
                  </a:lnTo>
                  <a:lnTo>
                    <a:pt x="122342" y="14820"/>
                  </a:lnTo>
                  <a:lnTo>
                    <a:pt x="110052" y="18085"/>
                  </a:lnTo>
                  <a:lnTo>
                    <a:pt x="96733" y="21423"/>
                  </a:lnTo>
                  <a:lnTo>
                    <a:pt x="83263" y="24814"/>
                  </a:lnTo>
                  <a:lnTo>
                    <a:pt x="70175" y="28243"/>
                  </a:lnTo>
                  <a:lnTo>
                    <a:pt x="57699" y="31739"/>
                  </a:lnTo>
                  <a:lnTo>
                    <a:pt x="44494" y="35822"/>
                  </a:lnTo>
                  <a:lnTo>
                    <a:pt x="27173" y="419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284476" y="3379647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136871" y="0"/>
                  </a:moveTo>
                  <a:lnTo>
                    <a:pt x="131003" y="5868"/>
                  </a:lnTo>
                  <a:lnTo>
                    <a:pt x="125439" y="11432"/>
                  </a:lnTo>
                  <a:lnTo>
                    <a:pt x="119640" y="17236"/>
                  </a:lnTo>
                  <a:lnTo>
                    <a:pt x="113559" y="23490"/>
                  </a:lnTo>
                  <a:lnTo>
                    <a:pt x="107229" y="30468"/>
                  </a:lnTo>
                  <a:lnTo>
                    <a:pt x="100701" y="38245"/>
                  </a:lnTo>
                  <a:lnTo>
                    <a:pt x="94025" y="46573"/>
                  </a:lnTo>
                  <a:lnTo>
                    <a:pt x="87242" y="55004"/>
                  </a:lnTo>
                  <a:lnTo>
                    <a:pt x="80385" y="63264"/>
                  </a:lnTo>
                  <a:lnTo>
                    <a:pt x="73475" y="71267"/>
                  </a:lnTo>
                  <a:lnTo>
                    <a:pt x="66530" y="79020"/>
                  </a:lnTo>
                  <a:lnTo>
                    <a:pt x="59561" y="86567"/>
                  </a:lnTo>
                  <a:lnTo>
                    <a:pt x="52575" y="93958"/>
                  </a:lnTo>
                  <a:lnTo>
                    <a:pt x="45579" y="101234"/>
                  </a:lnTo>
                  <a:lnTo>
                    <a:pt x="38579" y="108424"/>
                  </a:lnTo>
                  <a:lnTo>
                    <a:pt x="31690" y="115444"/>
                  </a:lnTo>
                  <a:lnTo>
                    <a:pt x="24346" y="122889"/>
                  </a:lnTo>
                  <a:lnTo>
                    <a:pt x="14786" y="13253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295005" y="3369119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5" y="23847"/>
                  </a:lnTo>
                  <a:lnTo>
                    <a:pt x="23489" y="31281"/>
                  </a:lnTo>
                  <a:lnTo>
                    <a:pt x="30467" y="39108"/>
                  </a:lnTo>
                  <a:lnTo>
                    <a:pt x="38244" y="47482"/>
                  </a:lnTo>
                  <a:lnTo>
                    <a:pt x="46572" y="56225"/>
                  </a:lnTo>
                  <a:lnTo>
                    <a:pt x="55003" y="64940"/>
                  </a:lnTo>
                  <a:lnTo>
                    <a:pt x="63264" y="73394"/>
                  </a:lnTo>
                  <a:lnTo>
                    <a:pt x="71266" y="81527"/>
                  </a:lnTo>
                  <a:lnTo>
                    <a:pt x="79019" y="89369"/>
                  </a:lnTo>
                  <a:lnTo>
                    <a:pt x="86557" y="96966"/>
                  </a:lnTo>
                  <a:lnTo>
                    <a:pt x="93627" y="104076"/>
                  </a:lnTo>
                  <a:lnTo>
                    <a:pt x="100375" y="110855"/>
                  </a:lnTo>
                  <a:lnTo>
                    <a:pt x="107395" y="117899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579274" y="3295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558217" y="343229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926715" y="3063792"/>
              <a:ext cx="258567" cy="452727"/>
            </a:xfrm>
            <a:custGeom>
              <a:avLst/>
              <a:gdLst/>
              <a:ahLst/>
              <a:cxnLst/>
              <a:rect l="0" t="0" r="0" b="0"/>
              <a:pathLst>
                <a:path w="258567" h="452727">
                  <a:moveTo>
                    <a:pt x="126342" y="0"/>
                  </a:moveTo>
                  <a:lnTo>
                    <a:pt x="120541" y="8802"/>
                  </a:lnTo>
                  <a:lnTo>
                    <a:pt x="115617" y="17149"/>
                  </a:lnTo>
                  <a:lnTo>
                    <a:pt x="111110" y="25847"/>
                  </a:lnTo>
                  <a:lnTo>
                    <a:pt x="106716" y="34968"/>
                  </a:lnTo>
                  <a:lnTo>
                    <a:pt x="102054" y="44463"/>
                  </a:lnTo>
                  <a:lnTo>
                    <a:pt x="96939" y="54255"/>
                  </a:lnTo>
                  <a:lnTo>
                    <a:pt x="91362" y="64269"/>
                  </a:lnTo>
                  <a:lnTo>
                    <a:pt x="85390" y="74443"/>
                  </a:lnTo>
                  <a:lnTo>
                    <a:pt x="79109" y="84685"/>
                  </a:lnTo>
                  <a:lnTo>
                    <a:pt x="72531" y="93380"/>
                  </a:lnTo>
                  <a:lnTo>
                    <a:pt x="66384" y="97762"/>
                  </a:lnTo>
                  <a:lnTo>
                    <a:pt x="62126" y="97365"/>
                  </a:lnTo>
                  <a:lnTo>
                    <a:pt x="60302" y="93381"/>
                  </a:lnTo>
                  <a:lnTo>
                    <a:pt x="60752" y="87042"/>
                  </a:lnTo>
                  <a:lnTo>
                    <a:pt x="63056" y="79372"/>
                  </a:lnTo>
                  <a:lnTo>
                    <a:pt x="66765" y="71226"/>
                  </a:lnTo>
                  <a:lnTo>
                    <a:pt x="71500" y="63078"/>
                  </a:lnTo>
                  <a:lnTo>
                    <a:pt x="77126" y="55113"/>
                  </a:lnTo>
                  <a:lnTo>
                    <a:pt x="83729" y="47366"/>
                  </a:lnTo>
                  <a:lnTo>
                    <a:pt x="91283" y="39818"/>
                  </a:lnTo>
                  <a:lnTo>
                    <a:pt x="99643" y="32592"/>
                  </a:lnTo>
                  <a:lnTo>
                    <a:pt x="108634" y="25957"/>
                  </a:lnTo>
                  <a:lnTo>
                    <a:pt x="118086" y="20022"/>
                  </a:lnTo>
                  <a:lnTo>
                    <a:pt x="127704" y="15223"/>
                  </a:lnTo>
                  <a:lnTo>
                    <a:pt x="137082" y="12361"/>
                  </a:lnTo>
                  <a:lnTo>
                    <a:pt x="146012" y="11705"/>
                  </a:lnTo>
                  <a:lnTo>
                    <a:pt x="154312" y="13216"/>
                  </a:lnTo>
                  <a:lnTo>
                    <a:pt x="161742" y="16813"/>
                  </a:lnTo>
                  <a:lnTo>
                    <a:pt x="168253" y="22241"/>
                  </a:lnTo>
                  <a:lnTo>
                    <a:pt x="173795" y="29460"/>
                  </a:lnTo>
                  <a:lnTo>
                    <a:pt x="178228" y="38724"/>
                  </a:lnTo>
                  <a:lnTo>
                    <a:pt x="181573" y="49986"/>
                  </a:lnTo>
                  <a:lnTo>
                    <a:pt x="183668" y="62783"/>
                  </a:lnTo>
                  <a:lnTo>
                    <a:pt x="184101" y="76434"/>
                  </a:lnTo>
                  <a:lnTo>
                    <a:pt x="182798" y="90462"/>
                  </a:lnTo>
                  <a:lnTo>
                    <a:pt x="179975" y="104455"/>
                  </a:lnTo>
                  <a:lnTo>
                    <a:pt x="175946" y="117997"/>
                  </a:lnTo>
                  <a:lnTo>
                    <a:pt x="171012" y="130912"/>
                  </a:lnTo>
                  <a:lnTo>
                    <a:pt x="165260" y="143057"/>
                  </a:lnTo>
                  <a:lnTo>
                    <a:pt x="158576" y="154229"/>
                  </a:lnTo>
                  <a:lnTo>
                    <a:pt x="150981" y="164384"/>
                  </a:lnTo>
                  <a:lnTo>
                    <a:pt x="142992" y="172521"/>
                  </a:lnTo>
                  <a:lnTo>
                    <a:pt x="136659" y="176090"/>
                  </a:lnTo>
                  <a:lnTo>
                    <a:pt x="134160" y="174689"/>
                  </a:lnTo>
                  <a:lnTo>
                    <a:pt x="135422" y="170705"/>
                  </a:lnTo>
                  <a:lnTo>
                    <a:pt x="139737" y="165966"/>
                  </a:lnTo>
                  <a:lnTo>
                    <a:pt x="146575" y="161972"/>
                  </a:lnTo>
                  <a:lnTo>
                    <a:pt x="155424" y="159403"/>
                  </a:lnTo>
                  <a:lnTo>
                    <a:pt x="165637" y="158643"/>
                  </a:lnTo>
                  <a:lnTo>
                    <a:pt x="176494" y="160093"/>
                  </a:lnTo>
                  <a:lnTo>
                    <a:pt x="187536" y="163732"/>
                  </a:lnTo>
                  <a:lnTo>
                    <a:pt x="198394" y="169241"/>
                  </a:lnTo>
                  <a:lnTo>
                    <a:pt x="208687" y="176208"/>
                  </a:lnTo>
                  <a:lnTo>
                    <a:pt x="218272" y="184256"/>
                  </a:lnTo>
                  <a:lnTo>
                    <a:pt x="227031" y="193078"/>
                  </a:lnTo>
                  <a:lnTo>
                    <a:pt x="234776" y="202443"/>
                  </a:lnTo>
                  <a:lnTo>
                    <a:pt x="241504" y="212188"/>
                  </a:lnTo>
                  <a:lnTo>
                    <a:pt x="247193" y="222358"/>
                  </a:lnTo>
                  <a:lnTo>
                    <a:pt x="251725" y="233177"/>
                  </a:lnTo>
                  <a:lnTo>
                    <a:pt x="255142" y="244719"/>
                  </a:lnTo>
                  <a:lnTo>
                    <a:pt x="257454" y="256913"/>
                  </a:lnTo>
                  <a:lnTo>
                    <a:pt x="258566" y="269630"/>
                  </a:lnTo>
                  <a:lnTo>
                    <a:pt x="258536" y="282743"/>
                  </a:lnTo>
                  <a:lnTo>
                    <a:pt x="257552" y="296142"/>
                  </a:lnTo>
                  <a:lnTo>
                    <a:pt x="255829" y="309742"/>
                  </a:lnTo>
                  <a:lnTo>
                    <a:pt x="253556" y="323479"/>
                  </a:lnTo>
                  <a:lnTo>
                    <a:pt x="250727" y="337144"/>
                  </a:lnTo>
                  <a:lnTo>
                    <a:pt x="247150" y="350399"/>
                  </a:lnTo>
                  <a:lnTo>
                    <a:pt x="242776" y="363088"/>
                  </a:lnTo>
                  <a:lnTo>
                    <a:pt x="237534" y="375067"/>
                  </a:lnTo>
                  <a:lnTo>
                    <a:pt x="231258" y="386119"/>
                  </a:lnTo>
                  <a:lnTo>
                    <a:pt x="223950" y="396216"/>
                  </a:lnTo>
                  <a:lnTo>
                    <a:pt x="215431" y="405319"/>
                  </a:lnTo>
                  <a:lnTo>
                    <a:pt x="205277" y="413296"/>
                  </a:lnTo>
                  <a:lnTo>
                    <a:pt x="193411" y="420178"/>
                  </a:lnTo>
                  <a:lnTo>
                    <a:pt x="180206" y="425971"/>
                  </a:lnTo>
                  <a:lnTo>
                    <a:pt x="166279" y="430571"/>
                  </a:lnTo>
                  <a:lnTo>
                    <a:pt x="152062" y="434039"/>
                  </a:lnTo>
                  <a:lnTo>
                    <a:pt x="137772" y="436555"/>
                  </a:lnTo>
                  <a:lnTo>
                    <a:pt x="123499" y="438336"/>
                  </a:lnTo>
                  <a:lnTo>
                    <a:pt x="109276" y="439578"/>
                  </a:lnTo>
                  <a:lnTo>
                    <a:pt x="95268" y="440601"/>
                  </a:lnTo>
                  <a:lnTo>
                    <a:pt x="81775" y="441829"/>
                  </a:lnTo>
                  <a:lnTo>
                    <a:pt x="68921" y="443469"/>
                  </a:lnTo>
                  <a:lnTo>
                    <a:pt x="56733" y="445396"/>
                  </a:lnTo>
                  <a:lnTo>
                    <a:pt x="43817" y="447429"/>
                  </a:lnTo>
                  <a:lnTo>
                    <a:pt x="26803" y="449752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402997" y="2873842"/>
              <a:ext cx="133170" cy="250441"/>
            </a:xfrm>
            <a:custGeom>
              <a:avLst/>
              <a:gdLst/>
              <a:ahLst/>
              <a:cxnLst/>
              <a:rect l="0" t="0" r="0" b="0"/>
              <a:pathLst>
                <a:path w="133170" h="250441">
                  <a:moveTo>
                    <a:pt x="123842" y="32023"/>
                  </a:moveTo>
                  <a:lnTo>
                    <a:pt x="118041" y="37957"/>
                  </a:lnTo>
                  <a:lnTo>
                    <a:pt x="113118" y="44162"/>
                  </a:lnTo>
                  <a:lnTo>
                    <a:pt x="108610" y="51253"/>
                  </a:lnTo>
                  <a:lnTo>
                    <a:pt x="104216" y="59021"/>
                  </a:lnTo>
                  <a:lnTo>
                    <a:pt x="99555" y="67019"/>
                  </a:lnTo>
                  <a:lnTo>
                    <a:pt x="94440" y="74965"/>
                  </a:lnTo>
                  <a:lnTo>
                    <a:pt x="88862" y="82912"/>
                  </a:lnTo>
                  <a:lnTo>
                    <a:pt x="82890" y="91153"/>
                  </a:lnTo>
                  <a:lnTo>
                    <a:pt x="76616" y="99848"/>
                  </a:lnTo>
                  <a:lnTo>
                    <a:pt x="70285" y="109161"/>
                  </a:lnTo>
                  <a:lnTo>
                    <a:pt x="64268" y="119331"/>
                  </a:lnTo>
                  <a:lnTo>
                    <a:pt x="58739" y="130397"/>
                  </a:lnTo>
                  <a:lnTo>
                    <a:pt x="53536" y="142083"/>
                  </a:lnTo>
                  <a:lnTo>
                    <a:pt x="48275" y="153920"/>
                  </a:lnTo>
                  <a:lnTo>
                    <a:pt x="42737" y="165619"/>
                  </a:lnTo>
                  <a:lnTo>
                    <a:pt x="37034" y="177084"/>
                  </a:lnTo>
                  <a:lnTo>
                    <a:pt x="31504" y="188315"/>
                  </a:lnTo>
                  <a:lnTo>
                    <a:pt x="26353" y="199346"/>
                  </a:lnTo>
                  <a:lnTo>
                    <a:pt x="22097" y="210059"/>
                  </a:lnTo>
                  <a:lnTo>
                    <a:pt x="19609" y="220187"/>
                  </a:lnTo>
                  <a:lnTo>
                    <a:pt x="19208" y="229619"/>
                  </a:lnTo>
                  <a:lnTo>
                    <a:pt x="20891" y="237919"/>
                  </a:lnTo>
                  <a:lnTo>
                    <a:pt x="24605" y="244284"/>
                  </a:lnTo>
                  <a:lnTo>
                    <a:pt x="30102" y="248444"/>
                  </a:lnTo>
                  <a:lnTo>
                    <a:pt x="37028" y="250440"/>
                  </a:lnTo>
                  <a:lnTo>
                    <a:pt x="45030" y="250350"/>
                  </a:lnTo>
                  <a:lnTo>
                    <a:pt x="53809" y="248435"/>
                  </a:lnTo>
                  <a:lnTo>
                    <a:pt x="62970" y="244897"/>
                  </a:lnTo>
                  <a:lnTo>
                    <a:pt x="72039" y="239791"/>
                  </a:lnTo>
                  <a:lnTo>
                    <a:pt x="80767" y="233292"/>
                  </a:lnTo>
                  <a:lnTo>
                    <a:pt x="89100" y="225830"/>
                  </a:lnTo>
                  <a:lnTo>
                    <a:pt x="97085" y="217984"/>
                  </a:lnTo>
                  <a:lnTo>
                    <a:pt x="104787" y="210113"/>
                  </a:lnTo>
                  <a:lnTo>
                    <a:pt x="112113" y="202202"/>
                  </a:lnTo>
                  <a:lnTo>
                    <a:pt x="118814" y="193977"/>
                  </a:lnTo>
                  <a:lnTo>
                    <a:pt x="124792" y="185295"/>
                  </a:lnTo>
                  <a:lnTo>
                    <a:pt x="129620" y="176158"/>
                  </a:lnTo>
                  <a:lnTo>
                    <a:pt x="132501" y="166638"/>
                  </a:lnTo>
                  <a:lnTo>
                    <a:pt x="133169" y="156831"/>
                  </a:lnTo>
                  <a:lnTo>
                    <a:pt x="131667" y="147143"/>
                  </a:lnTo>
                  <a:lnTo>
                    <a:pt x="128075" y="138251"/>
                  </a:lnTo>
                  <a:lnTo>
                    <a:pt x="122659" y="130461"/>
                  </a:lnTo>
                  <a:lnTo>
                    <a:pt x="115789" y="123739"/>
                  </a:lnTo>
                  <a:lnTo>
                    <a:pt x="107823" y="117910"/>
                  </a:lnTo>
                  <a:lnTo>
                    <a:pt x="99069" y="112760"/>
                  </a:lnTo>
                  <a:lnTo>
                    <a:pt x="89924" y="107943"/>
                  </a:lnTo>
                  <a:lnTo>
                    <a:pt x="80866" y="103007"/>
                  </a:lnTo>
                  <a:lnTo>
                    <a:pt x="72142" y="97714"/>
                  </a:lnTo>
                  <a:lnTo>
                    <a:pt x="63640" y="92021"/>
                  </a:lnTo>
                  <a:lnTo>
                    <a:pt x="55011" y="85974"/>
                  </a:lnTo>
                  <a:lnTo>
                    <a:pt x="46058" y="79646"/>
                  </a:lnTo>
                  <a:lnTo>
                    <a:pt x="36907" y="73109"/>
                  </a:lnTo>
                  <a:lnTo>
                    <a:pt x="27910" y="66423"/>
                  </a:lnTo>
                  <a:lnTo>
                    <a:pt x="19277" y="59626"/>
                  </a:lnTo>
                  <a:lnTo>
                    <a:pt x="11531" y="52588"/>
                  </a:lnTo>
                  <a:lnTo>
                    <a:pt x="5546" y="45024"/>
                  </a:lnTo>
                  <a:lnTo>
                    <a:pt x="1649" y="36831"/>
                  </a:lnTo>
                  <a:lnTo>
                    <a:pt x="0" y="28378"/>
                  </a:lnTo>
                  <a:lnTo>
                    <a:pt x="857" y="20391"/>
                  </a:lnTo>
                  <a:lnTo>
                    <a:pt x="4100" y="13253"/>
                  </a:lnTo>
                  <a:lnTo>
                    <a:pt x="9344" y="7326"/>
                  </a:lnTo>
                  <a:lnTo>
                    <a:pt x="16134" y="3102"/>
                  </a:lnTo>
                  <a:lnTo>
                    <a:pt x="24064" y="678"/>
                  </a:lnTo>
                  <a:lnTo>
                    <a:pt x="32808" y="0"/>
                  </a:lnTo>
                  <a:lnTo>
                    <a:pt x="42121" y="1050"/>
                  </a:lnTo>
                  <a:lnTo>
                    <a:pt x="51812" y="3637"/>
                  </a:lnTo>
                  <a:lnTo>
                    <a:pt x="61303" y="7349"/>
                  </a:lnTo>
                  <a:lnTo>
                    <a:pt x="70543" y="12115"/>
                  </a:lnTo>
                  <a:lnTo>
                    <a:pt x="80342" y="19467"/>
                  </a:lnTo>
                  <a:lnTo>
                    <a:pt x="92256" y="32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305741" y="3191446"/>
              <a:ext cx="326384" cy="19746"/>
            </a:xfrm>
            <a:custGeom>
              <a:avLst/>
              <a:gdLst/>
              <a:ahLst/>
              <a:cxnLst/>
              <a:rect l="0" t="0" r="0" b="0"/>
              <a:pathLst>
                <a:path w="326384" h="19746">
                  <a:moveTo>
                    <a:pt x="326383" y="19745"/>
                  </a:moveTo>
                  <a:lnTo>
                    <a:pt x="317447" y="16812"/>
                  </a:lnTo>
                  <a:lnTo>
                    <a:pt x="307820" y="14029"/>
                  </a:lnTo>
                  <a:lnTo>
                    <a:pt x="296533" y="11134"/>
                  </a:lnTo>
                  <a:lnTo>
                    <a:pt x="283866" y="8267"/>
                  </a:lnTo>
                  <a:lnTo>
                    <a:pt x="270386" y="5750"/>
                  </a:lnTo>
                  <a:lnTo>
                    <a:pt x="256505" y="3739"/>
                  </a:lnTo>
                  <a:lnTo>
                    <a:pt x="242124" y="2227"/>
                  </a:lnTo>
                  <a:lnTo>
                    <a:pt x="226736" y="1132"/>
                  </a:lnTo>
                  <a:lnTo>
                    <a:pt x="210142" y="364"/>
                  </a:lnTo>
                  <a:lnTo>
                    <a:pt x="192915" y="0"/>
                  </a:lnTo>
                  <a:lnTo>
                    <a:pt x="176185" y="281"/>
                  </a:lnTo>
                  <a:lnTo>
                    <a:pt x="160558" y="1279"/>
                  </a:lnTo>
                  <a:lnTo>
                    <a:pt x="145964" y="2762"/>
                  </a:lnTo>
                  <a:lnTo>
                    <a:pt x="131942" y="4296"/>
                  </a:lnTo>
                  <a:lnTo>
                    <a:pt x="118139" y="5622"/>
                  </a:lnTo>
                  <a:lnTo>
                    <a:pt x="104376" y="6663"/>
                  </a:lnTo>
                  <a:lnTo>
                    <a:pt x="90582" y="7437"/>
                  </a:lnTo>
                  <a:lnTo>
                    <a:pt x="76745" y="7992"/>
                  </a:lnTo>
                  <a:lnTo>
                    <a:pt x="63090" y="8382"/>
                  </a:lnTo>
                  <a:lnTo>
                    <a:pt x="48505" y="8694"/>
                  </a:lnTo>
                  <a:lnTo>
                    <a:pt x="29475" y="8957"/>
                  </a:lnTo>
                  <a:lnTo>
                    <a:pt x="0" y="9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442611" y="3305948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5" y="79107"/>
                  </a:lnTo>
                  <a:lnTo>
                    <a:pt x="177" y="93557"/>
                  </a:lnTo>
                  <a:lnTo>
                    <a:pt x="826" y="107933"/>
                  </a:lnTo>
                  <a:lnTo>
                    <a:pt x="2075" y="122223"/>
                  </a:lnTo>
                  <a:lnTo>
                    <a:pt x="3736" y="136410"/>
                  </a:lnTo>
                  <a:lnTo>
                    <a:pt x="5563" y="152167"/>
                  </a:lnTo>
                  <a:lnTo>
                    <a:pt x="7717" y="174231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43288" y="3284891"/>
              <a:ext cx="25666" cy="273742"/>
            </a:xfrm>
            <a:custGeom>
              <a:avLst/>
              <a:gdLst/>
              <a:ahLst/>
              <a:cxnLst/>
              <a:rect l="0" t="0" r="0" b="0"/>
              <a:pathLst>
                <a:path w="25666" h="273742">
                  <a:moveTo>
                    <a:pt x="4608" y="0"/>
                  </a:moveTo>
                  <a:lnTo>
                    <a:pt x="1808" y="8935"/>
                  </a:lnTo>
                  <a:lnTo>
                    <a:pt x="306" y="18562"/>
                  </a:lnTo>
                  <a:lnTo>
                    <a:pt x="0" y="29858"/>
                  </a:lnTo>
                  <a:lnTo>
                    <a:pt x="679" y="42872"/>
                  </a:lnTo>
                  <a:lnTo>
                    <a:pt x="2147" y="57648"/>
                  </a:lnTo>
                  <a:lnTo>
                    <a:pt x="4212" y="74017"/>
                  </a:lnTo>
                  <a:lnTo>
                    <a:pt x="6548" y="91358"/>
                  </a:lnTo>
                  <a:lnTo>
                    <a:pt x="8723" y="108746"/>
                  </a:lnTo>
                  <a:lnTo>
                    <a:pt x="10511" y="125653"/>
                  </a:lnTo>
                  <a:lnTo>
                    <a:pt x="11879" y="141932"/>
                  </a:lnTo>
                  <a:lnTo>
                    <a:pt x="12879" y="157630"/>
                  </a:lnTo>
                  <a:lnTo>
                    <a:pt x="13593" y="172857"/>
                  </a:lnTo>
                  <a:lnTo>
                    <a:pt x="14261" y="187728"/>
                  </a:lnTo>
                  <a:lnTo>
                    <a:pt x="15250" y="202342"/>
                  </a:lnTo>
                  <a:lnTo>
                    <a:pt x="16731" y="216755"/>
                  </a:lnTo>
                  <a:lnTo>
                    <a:pt x="18550" y="230418"/>
                  </a:lnTo>
                  <a:lnTo>
                    <a:pt x="20501" y="243527"/>
                  </a:lnTo>
                  <a:lnTo>
                    <a:pt x="22756" y="257237"/>
                  </a:lnTo>
                  <a:lnTo>
                    <a:pt x="2566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1579274" y="4179813"/>
            <a:ext cx="1200250" cy="665686"/>
            <a:chOff x="1579274" y="4179813"/>
            <a:chExt cx="1200250" cy="665686"/>
          </a:xfrm>
        </p:grpSpPr>
        <p:sp>
          <p:nvSpPr>
            <p:cNvPr id="147" name="Freeform 146"/>
            <p:cNvSpPr/>
            <p:nvPr/>
          </p:nvSpPr>
          <p:spPr>
            <a:xfrm>
              <a:off x="1684559" y="4179813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5"/>
                  </a:lnTo>
                  <a:lnTo>
                    <a:pt x="2736" y="39008"/>
                  </a:lnTo>
                  <a:lnTo>
                    <a:pt x="1888" y="51469"/>
                  </a:lnTo>
                  <a:lnTo>
                    <a:pt x="1290" y="65180"/>
                  </a:lnTo>
                  <a:lnTo>
                    <a:pt x="876" y="79944"/>
                  </a:lnTo>
                  <a:lnTo>
                    <a:pt x="592" y="95521"/>
                  </a:lnTo>
                  <a:lnTo>
                    <a:pt x="398" y="111685"/>
                  </a:lnTo>
                  <a:lnTo>
                    <a:pt x="267" y="127890"/>
                  </a:lnTo>
                  <a:lnTo>
                    <a:pt x="165" y="145073"/>
                  </a:lnTo>
                  <a:lnTo>
                    <a:pt x="81" y="16697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579274" y="4485140"/>
              <a:ext cx="210571" cy="42114"/>
            </a:xfrm>
            <a:custGeom>
              <a:avLst/>
              <a:gdLst/>
              <a:ahLst/>
              <a:cxnLst/>
              <a:rect l="0" t="0" r="0" b="0"/>
              <a:pathLst>
                <a:path w="210571" h="42114">
                  <a:moveTo>
                    <a:pt x="210570" y="0"/>
                  </a:moveTo>
                  <a:lnTo>
                    <a:pt x="201769" y="2933"/>
                  </a:lnTo>
                  <a:lnTo>
                    <a:pt x="193422" y="5716"/>
                  </a:lnTo>
                  <a:lnTo>
                    <a:pt x="184714" y="8611"/>
                  </a:lnTo>
                  <a:lnTo>
                    <a:pt x="175248" y="11478"/>
                  </a:lnTo>
                  <a:lnTo>
                    <a:pt x="164456" y="13995"/>
                  </a:lnTo>
                  <a:lnTo>
                    <a:pt x="152167" y="16011"/>
                  </a:lnTo>
                  <a:lnTo>
                    <a:pt x="138847" y="17696"/>
                  </a:lnTo>
                  <a:lnTo>
                    <a:pt x="125377" y="19438"/>
                  </a:lnTo>
                  <a:lnTo>
                    <a:pt x="112281" y="21465"/>
                  </a:lnTo>
                  <a:lnTo>
                    <a:pt x="99558" y="23827"/>
                  </a:lnTo>
                  <a:lnTo>
                    <a:pt x="86876" y="26491"/>
                  </a:lnTo>
                  <a:lnTo>
                    <a:pt x="74022" y="29393"/>
                  </a:lnTo>
                  <a:lnTo>
                    <a:pt x="61149" y="32319"/>
                  </a:lnTo>
                  <a:lnTo>
                    <a:pt x="47236" y="35207"/>
                  </a:lnTo>
                  <a:lnTo>
                    <a:pt x="28819" y="3830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652974" y="4588879"/>
              <a:ext cx="231628" cy="256620"/>
            </a:xfrm>
            <a:custGeom>
              <a:avLst/>
              <a:gdLst/>
              <a:ahLst/>
              <a:cxnLst/>
              <a:rect l="0" t="0" r="0" b="0"/>
              <a:pathLst>
                <a:path w="231628" h="256620">
                  <a:moveTo>
                    <a:pt x="0" y="54188"/>
                  </a:moveTo>
                  <a:lnTo>
                    <a:pt x="3001" y="45386"/>
                  </a:lnTo>
                  <a:lnTo>
                    <a:pt x="6423" y="37040"/>
                  </a:lnTo>
                  <a:lnTo>
                    <a:pt x="10628" y="28355"/>
                  </a:lnTo>
                  <a:lnTo>
                    <a:pt x="15874" y="19753"/>
                  </a:lnTo>
                  <a:lnTo>
                    <a:pt x="22652" y="12203"/>
                  </a:lnTo>
                  <a:lnTo>
                    <a:pt x="31080" y="6179"/>
                  </a:lnTo>
                  <a:lnTo>
                    <a:pt x="40647" y="1988"/>
                  </a:lnTo>
                  <a:lnTo>
                    <a:pt x="50442" y="0"/>
                  </a:lnTo>
                  <a:lnTo>
                    <a:pt x="59907" y="192"/>
                  </a:lnTo>
                  <a:lnTo>
                    <a:pt x="68698" y="2407"/>
                  </a:lnTo>
                  <a:lnTo>
                    <a:pt x="76523" y="6544"/>
                  </a:lnTo>
                  <a:lnTo>
                    <a:pt x="83336" y="12358"/>
                  </a:lnTo>
                  <a:lnTo>
                    <a:pt x="89266" y="19512"/>
                  </a:lnTo>
                  <a:lnTo>
                    <a:pt x="94499" y="27674"/>
                  </a:lnTo>
                  <a:lnTo>
                    <a:pt x="99207" y="36577"/>
                  </a:lnTo>
                  <a:lnTo>
                    <a:pt x="103372" y="46333"/>
                  </a:lnTo>
                  <a:lnTo>
                    <a:pt x="106799" y="57399"/>
                  </a:lnTo>
                  <a:lnTo>
                    <a:pt x="109434" y="69916"/>
                  </a:lnTo>
                  <a:lnTo>
                    <a:pt x="111204" y="83578"/>
                  </a:lnTo>
                  <a:lnTo>
                    <a:pt x="111943" y="97819"/>
                  </a:lnTo>
                  <a:lnTo>
                    <a:pt x="111660" y="112251"/>
                  </a:lnTo>
                  <a:lnTo>
                    <a:pt x="110504" y="126686"/>
                  </a:lnTo>
                  <a:lnTo>
                    <a:pt x="108665" y="141057"/>
                  </a:lnTo>
                  <a:lnTo>
                    <a:pt x="106319" y="155347"/>
                  </a:lnTo>
                  <a:lnTo>
                    <a:pt x="103611" y="169400"/>
                  </a:lnTo>
                  <a:lnTo>
                    <a:pt x="100647" y="182923"/>
                  </a:lnTo>
                  <a:lnTo>
                    <a:pt x="97503" y="195796"/>
                  </a:lnTo>
                  <a:lnTo>
                    <a:pt x="94071" y="207900"/>
                  </a:lnTo>
                  <a:lnTo>
                    <a:pt x="90081" y="219036"/>
                  </a:lnTo>
                  <a:lnTo>
                    <a:pt x="85422" y="229186"/>
                  </a:lnTo>
                  <a:lnTo>
                    <a:pt x="79816" y="238155"/>
                  </a:lnTo>
                  <a:lnTo>
                    <a:pt x="72764" y="245508"/>
                  </a:lnTo>
                  <a:lnTo>
                    <a:pt x="64135" y="251149"/>
                  </a:lnTo>
                  <a:lnTo>
                    <a:pt x="54424" y="254955"/>
                  </a:lnTo>
                  <a:lnTo>
                    <a:pt x="44529" y="256619"/>
                  </a:lnTo>
                  <a:lnTo>
                    <a:pt x="35004" y="256173"/>
                  </a:lnTo>
                  <a:lnTo>
                    <a:pt x="26510" y="253603"/>
                  </a:lnTo>
                  <a:lnTo>
                    <a:pt x="19951" y="248688"/>
                  </a:lnTo>
                  <a:lnTo>
                    <a:pt x="15627" y="241535"/>
                  </a:lnTo>
                  <a:lnTo>
                    <a:pt x="13506" y="232667"/>
                  </a:lnTo>
                  <a:lnTo>
                    <a:pt x="13505" y="222813"/>
                  </a:lnTo>
                  <a:lnTo>
                    <a:pt x="15360" y="212501"/>
                  </a:lnTo>
                  <a:lnTo>
                    <a:pt x="19026" y="202497"/>
                  </a:lnTo>
                  <a:lnTo>
                    <a:pt x="24749" y="193852"/>
                  </a:lnTo>
                  <a:lnTo>
                    <a:pt x="32480" y="187014"/>
                  </a:lnTo>
                  <a:lnTo>
                    <a:pt x="41754" y="182070"/>
                  </a:lnTo>
                  <a:lnTo>
                    <a:pt x="51886" y="179028"/>
                  </a:lnTo>
                  <a:lnTo>
                    <a:pt x="62407" y="177683"/>
                  </a:lnTo>
                  <a:lnTo>
                    <a:pt x="73232" y="177707"/>
                  </a:lnTo>
                  <a:lnTo>
                    <a:pt x="84558" y="178769"/>
                  </a:lnTo>
                  <a:lnTo>
                    <a:pt x="96472" y="180577"/>
                  </a:lnTo>
                  <a:lnTo>
                    <a:pt x="108931" y="182582"/>
                  </a:lnTo>
                  <a:lnTo>
                    <a:pt x="121835" y="184007"/>
                  </a:lnTo>
                  <a:lnTo>
                    <a:pt x="135070" y="184478"/>
                  </a:lnTo>
                  <a:lnTo>
                    <a:pt x="148384" y="183977"/>
                  </a:lnTo>
                  <a:lnTo>
                    <a:pt x="161396" y="182653"/>
                  </a:lnTo>
                  <a:lnTo>
                    <a:pt x="173915" y="180689"/>
                  </a:lnTo>
                  <a:lnTo>
                    <a:pt x="185676" y="178214"/>
                  </a:lnTo>
                  <a:lnTo>
                    <a:pt x="197515" y="174944"/>
                  </a:lnTo>
                  <a:lnTo>
                    <a:pt x="211585" y="169476"/>
                  </a:lnTo>
                  <a:lnTo>
                    <a:pt x="231627" y="159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968829" y="442196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3021" y="66"/>
                  </a:lnTo>
                  <a:lnTo>
                    <a:pt x="71892" y="707"/>
                  </a:lnTo>
                  <a:lnTo>
                    <a:pt x="60307" y="1999"/>
                  </a:lnTo>
                  <a:lnTo>
                    <a:pt x="48591" y="3694"/>
                  </a:lnTo>
                  <a:lnTo>
                    <a:pt x="36374" y="5545"/>
                  </a:lnTo>
                  <a:lnTo>
                    <a:pt x="21461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968829" y="449566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540" y="2934"/>
                  </a:lnTo>
                  <a:lnTo>
                    <a:pt x="109194" y="5716"/>
                  </a:lnTo>
                  <a:lnTo>
                    <a:pt x="100490" y="8611"/>
                  </a:lnTo>
                  <a:lnTo>
                    <a:pt x="91197" y="11478"/>
                  </a:lnTo>
                  <a:lnTo>
                    <a:pt x="81053" y="13996"/>
                  </a:lnTo>
                  <a:lnTo>
                    <a:pt x="70017" y="16006"/>
                  </a:lnTo>
                  <a:lnTo>
                    <a:pt x="58421" y="17522"/>
                  </a:lnTo>
                  <a:lnTo>
                    <a:pt x="45528" y="18783"/>
                  </a:lnTo>
                  <a:lnTo>
                    <a:pt x="2796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263626" y="4421969"/>
              <a:ext cx="515898" cy="10413"/>
            </a:xfrm>
            <a:custGeom>
              <a:avLst/>
              <a:gdLst/>
              <a:ahLst/>
              <a:cxnLst/>
              <a:rect l="0" t="0" r="0" b="0"/>
              <a:pathLst>
                <a:path w="515898" h="10413">
                  <a:moveTo>
                    <a:pt x="0" y="0"/>
                  </a:moveTo>
                  <a:lnTo>
                    <a:pt x="8802" y="2799"/>
                  </a:lnTo>
                  <a:lnTo>
                    <a:pt x="17148" y="4301"/>
                  </a:lnTo>
                  <a:lnTo>
                    <a:pt x="25856" y="4612"/>
                  </a:lnTo>
                  <a:lnTo>
                    <a:pt x="35323" y="4106"/>
                  </a:lnTo>
                  <a:lnTo>
                    <a:pt x="46115" y="3286"/>
                  </a:lnTo>
                  <a:lnTo>
                    <a:pt x="58413" y="2476"/>
                  </a:lnTo>
                  <a:lnTo>
                    <a:pt x="72078" y="1964"/>
                  </a:lnTo>
                  <a:lnTo>
                    <a:pt x="86845" y="2086"/>
                  </a:lnTo>
                  <a:lnTo>
                    <a:pt x="102443" y="2949"/>
                  </a:lnTo>
                  <a:lnTo>
                    <a:pt x="118644" y="4327"/>
                  </a:lnTo>
                  <a:lnTo>
                    <a:pt x="135271" y="5783"/>
                  </a:lnTo>
                  <a:lnTo>
                    <a:pt x="152197" y="7054"/>
                  </a:lnTo>
                  <a:lnTo>
                    <a:pt x="169495" y="8057"/>
                  </a:lnTo>
                  <a:lnTo>
                    <a:pt x="187407" y="8804"/>
                  </a:lnTo>
                  <a:lnTo>
                    <a:pt x="206012" y="9341"/>
                  </a:lnTo>
                  <a:lnTo>
                    <a:pt x="225084" y="9718"/>
                  </a:lnTo>
                  <a:lnTo>
                    <a:pt x="244194" y="9979"/>
                  </a:lnTo>
                  <a:lnTo>
                    <a:pt x="263082" y="10157"/>
                  </a:lnTo>
                  <a:lnTo>
                    <a:pt x="281512" y="10278"/>
                  </a:lnTo>
                  <a:lnTo>
                    <a:pt x="299193" y="10360"/>
                  </a:lnTo>
                  <a:lnTo>
                    <a:pt x="316044" y="10412"/>
                  </a:lnTo>
                  <a:lnTo>
                    <a:pt x="331987" y="10276"/>
                  </a:lnTo>
                  <a:lnTo>
                    <a:pt x="346861" y="9653"/>
                  </a:lnTo>
                  <a:lnTo>
                    <a:pt x="360699" y="8421"/>
                  </a:lnTo>
                  <a:lnTo>
                    <a:pt x="374148" y="6779"/>
                  </a:lnTo>
                  <a:lnTo>
                    <a:pt x="388324" y="5138"/>
                  </a:lnTo>
                  <a:lnTo>
                    <a:pt x="403790" y="3741"/>
                  </a:lnTo>
                  <a:lnTo>
                    <a:pt x="420265" y="2651"/>
                  </a:lnTo>
                  <a:lnTo>
                    <a:pt x="436943" y="1845"/>
                  </a:lnTo>
                  <a:lnTo>
                    <a:pt x="453292" y="1269"/>
                  </a:lnTo>
                  <a:lnTo>
                    <a:pt x="468541" y="864"/>
                  </a:lnTo>
                  <a:lnTo>
                    <a:pt x="483025" y="540"/>
                  </a:lnTo>
                  <a:lnTo>
                    <a:pt x="498010" y="269"/>
                  </a:lnTo>
                  <a:lnTo>
                    <a:pt x="5158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2421554" y="4506197"/>
            <a:ext cx="136872" cy="336913"/>
            <a:chOff x="2421554" y="4506197"/>
            <a:chExt cx="136872" cy="336913"/>
          </a:xfrm>
        </p:grpSpPr>
        <p:sp>
          <p:nvSpPr>
            <p:cNvPr id="154" name="Freeform 153"/>
            <p:cNvSpPr/>
            <p:nvPr/>
          </p:nvSpPr>
          <p:spPr>
            <a:xfrm>
              <a:off x="2421554" y="4527253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21" y="27851"/>
                  </a:lnTo>
                  <a:lnTo>
                    <a:pt x="2913" y="38832"/>
                  </a:lnTo>
                  <a:lnTo>
                    <a:pt x="2713" y="50643"/>
                  </a:lnTo>
                  <a:lnTo>
                    <a:pt x="3364" y="63102"/>
                  </a:lnTo>
                  <a:lnTo>
                    <a:pt x="4602" y="76039"/>
                  </a:lnTo>
                  <a:lnTo>
                    <a:pt x="5967" y="89321"/>
                  </a:lnTo>
                  <a:lnTo>
                    <a:pt x="7176" y="102847"/>
                  </a:lnTo>
                  <a:lnTo>
                    <a:pt x="8138" y="116708"/>
                  </a:lnTo>
                  <a:lnTo>
                    <a:pt x="8858" y="131158"/>
                  </a:lnTo>
                  <a:lnTo>
                    <a:pt x="9377" y="146286"/>
                  </a:lnTo>
                  <a:lnTo>
                    <a:pt x="9742" y="161870"/>
                  </a:lnTo>
                  <a:lnTo>
                    <a:pt x="9995" y="177485"/>
                  </a:lnTo>
                  <a:lnTo>
                    <a:pt x="10164" y="192873"/>
                  </a:lnTo>
                  <a:lnTo>
                    <a:pt x="10109" y="207800"/>
                  </a:lnTo>
                  <a:lnTo>
                    <a:pt x="9540" y="221976"/>
                  </a:lnTo>
                  <a:lnTo>
                    <a:pt x="8345" y="235311"/>
                  </a:lnTo>
                  <a:lnTo>
                    <a:pt x="6720" y="247441"/>
                  </a:lnTo>
                  <a:lnTo>
                    <a:pt x="4921" y="258830"/>
                  </a:lnTo>
                  <a:lnTo>
                    <a:pt x="2790" y="270480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547896" y="4506197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7662" y="9002"/>
                  </a:lnTo>
                  <a:lnTo>
                    <a:pt x="5520" y="19269"/>
                  </a:lnTo>
                  <a:lnTo>
                    <a:pt x="3921" y="31853"/>
                  </a:lnTo>
                  <a:lnTo>
                    <a:pt x="2913" y="46380"/>
                  </a:lnTo>
                  <a:lnTo>
                    <a:pt x="2713" y="62176"/>
                  </a:lnTo>
                  <a:lnTo>
                    <a:pt x="3364" y="78723"/>
                  </a:lnTo>
                  <a:lnTo>
                    <a:pt x="4603" y="96029"/>
                  </a:lnTo>
                  <a:lnTo>
                    <a:pt x="5966" y="114524"/>
                  </a:lnTo>
                  <a:lnTo>
                    <a:pt x="7176" y="134367"/>
                  </a:lnTo>
                  <a:lnTo>
                    <a:pt x="8138" y="155436"/>
                  </a:lnTo>
                  <a:lnTo>
                    <a:pt x="8858" y="177495"/>
                  </a:lnTo>
                  <a:lnTo>
                    <a:pt x="9372" y="200289"/>
                  </a:lnTo>
                  <a:lnTo>
                    <a:pt x="9565" y="223122"/>
                  </a:lnTo>
                  <a:lnTo>
                    <a:pt x="9170" y="244912"/>
                  </a:lnTo>
                  <a:lnTo>
                    <a:pt x="8094" y="265135"/>
                  </a:lnTo>
                  <a:lnTo>
                    <a:pt x="6551" y="283212"/>
                  </a:lnTo>
                  <a:lnTo>
                    <a:pt x="4816" y="300006"/>
                  </a:lnTo>
                  <a:lnTo>
                    <a:pt x="2738" y="31698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2316269" y="4074528"/>
            <a:ext cx="464496" cy="273742"/>
            <a:chOff x="2316269" y="4074528"/>
            <a:chExt cx="464496" cy="273742"/>
          </a:xfrm>
        </p:grpSpPr>
        <p:sp>
          <p:nvSpPr>
            <p:cNvPr id="157" name="Freeform 156"/>
            <p:cNvSpPr/>
            <p:nvPr/>
          </p:nvSpPr>
          <p:spPr>
            <a:xfrm>
              <a:off x="2316269" y="4095585"/>
              <a:ext cx="131462" cy="245994"/>
            </a:xfrm>
            <a:custGeom>
              <a:avLst/>
              <a:gdLst/>
              <a:ahLst/>
              <a:cxnLst/>
              <a:rect l="0" t="0" r="0" b="0"/>
              <a:pathLst>
                <a:path w="131462" h="245994">
                  <a:moveTo>
                    <a:pt x="115813" y="0"/>
                  </a:moveTo>
                  <a:lnTo>
                    <a:pt x="104078" y="0"/>
                  </a:lnTo>
                  <a:lnTo>
                    <a:pt x="92950" y="0"/>
                  </a:lnTo>
                  <a:lnTo>
                    <a:pt x="81356" y="5"/>
                  </a:lnTo>
                  <a:lnTo>
                    <a:pt x="69367" y="178"/>
                  </a:lnTo>
                  <a:lnTo>
                    <a:pt x="57356" y="826"/>
                  </a:lnTo>
                  <a:lnTo>
                    <a:pt x="45566" y="2093"/>
                  </a:lnTo>
                  <a:lnTo>
                    <a:pt x="34559" y="4437"/>
                  </a:lnTo>
                  <a:lnTo>
                    <a:pt x="25235" y="8679"/>
                  </a:lnTo>
                  <a:lnTo>
                    <a:pt x="17940" y="15090"/>
                  </a:lnTo>
                  <a:lnTo>
                    <a:pt x="12689" y="23312"/>
                  </a:lnTo>
                  <a:lnTo>
                    <a:pt x="9441" y="32657"/>
                  </a:lnTo>
                  <a:lnTo>
                    <a:pt x="7958" y="42606"/>
                  </a:lnTo>
                  <a:lnTo>
                    <a:pt x="7890" y="52859"/>
                  </a:lnTo>
                  <a:lnTo>
                    <a:pt x="8891" y="63259"/>
                  </a:lnTo>
                  <a:lnTo>
                    <a:pt x="10692" y="73712"/>
                  </a:lnTo>
                  <a:lnTo>
                    <a:pt x="13952" y="83452"/>
                  </a:lnTo>
                  <a:lnTo>
                    <a:pt x="20055" y="90611"/>
                  </a:lnTo>
                  <a:lnTo>
                    <a:pt x="28414" y="94683"/>
                  </a:lnTo>
                  <a:lnTo>
                    <a:pt x="37337" y="97272"/>
                  </a:lnTo>
                  <a:lnTo>
                    <a:pt x="46454" y="99645"/>
                  </a:lnTo>
                  <a:lnTo>
                    <a:pt x="55806" y="102578"/>
                  </a:lnTo>
                  <a:lnTo>
                    <a:pt x="65413" y="106354"/>
                  </a:lnTo>
                  <a:lnTo>
                    <a:pt x="75088" y="111115"/>
                  </a:lnTo>
                  <a:lnTo>
                    <a:pt x="84480" y="117028"/>
                  </a:lnTo>
                  <a:lnTo>
                    <a:pt x="93408" y="124065"/>
                  </a:lnTo>
                  <a:lnTo>
                    <a:pt x="101702" y="132053"/>
                  </a:lnTo>
                  <a:lnTo>
                    <a:pt x="109123" y="140782"/>
                  </a:lnTo>
                  <a:lnTo>
                    <a:pt x="115628" y="150063"/>
                  </a:lnTo>
                  <a:lnTo>
                    <a:pt x="121165" y="159903"/>
                  </a:lnTo>
                  <a:lnTo>
                    <a:pt x="125594" y="170493"/>
                  </a:lnTo>
                  <a:lnTo>
                    <a:pt x="128937" y="181868"/>
                  </a:lnTo>
                  <a:lnTo>
                    <a:pt x="131030" y="193608"/>
                  </a:lnTo>
                  <a:lnTo>
                    <a:pt x="131461" y="204956"/>
                  </a:lnTo>
                  <a:lnTo>
                    <a:pt x="130149" y="215504"/>
                  </a:lnTo>
                  <a:lnTo>
                    <a:pt x="126979" y="224873"/>
                  </a:lnTo>
                  <a:lnTo>
                    <a:pt x="121654" y="232562"/>
                  </a:lnTo>
                  <a:lnTo>
                    <a:pt x="114217" y="238465"/>
                  </a:lnTo>
                  <a:lnTo>
                    <a:pt x="104987" y="242632"/>
                  </a:lnTo>
                  <a:lnTo>
                    <a:pt x="94358" y="245078"/>
                  </a:lnTo>
                  <a:lnTo>
                    <a:pt x="82699" y="245993"/>
                  </a:lnTo>
                  <a:lnTo>
                    <a:pt x="70333" y="245825"/>
                  </a:lnTo>
                  <a:lnTo>
                    <a:pt x="56022" y="245181"/>
                  </a:lnTo>
                  <a:lnTo>
                    <a:pt x="35160" y="24400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547896" y="43166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609215" y="4074528"/>
              <a:ext cx="171550" cy="273742"/>
            </a:xfrm>
            <a:custGeom>
              <a:avLst/>
              <a:gdLst/>
              <a:ahLst/>
              <a:cxnLst/>
              <a:rect l="0" t="0" r="0" b="0"/>
              <a:pathLst>
                <a:path w="171550" h="273742">
                  <a:moveTo>
                    <a:pt x="107137" y="0"/>
                  </a:moveTo>
                  <a:lnTo>
                    <a:pt x="98268" y="5734"/>
                  </a:lnTo>
                  <a:lnTo>
                    <a:pt x="89282" y="10018"/>
                  </a:lnTo>
                  <a:lnTo>
                    <a:pt x="79286" y="13224"/>
                  </a:lnTo>
                  <a:lnTo>
                    <a:pt x="68306" y="15585"/>
                  </a:lnTo>
                  <a:lnTo>
                    <a:pt x="56494" y="17282"/>
                  </a:lnTo>
                  <a:lnTo>
                    <a:pt x="44054" y="18496"/>
                  </a:lnTo>
                  <a:lnTo>
                    <a:pt x="31808" y="20015"/>
                  </a:lnTo>
                  <a:lnTo>
                    <a:pt x="21120" y="23177"/>
                  </a:lnTo>
                  <a:lnTo>
                    <a:pt x="12616" y="28572"/>
                  </a:lnTo>
                  <a:lnTo>
                    <a:pt x="6403" y="35963"/>
                  </a:lnTo>
                  <a:lnTo>
                    <a:pt x="2435" y="44677"/>
                  </a:lnTo>
                  <a:lnTo>
                    <a:pt x="433" y="54171"/>
                  </a:lnTo>
                  <a:lnTo>
                    <a:pt x="0" y="64271"/>
                  </a:lnTo>
                  <a:lnTo>
                    <a:pt x="748" y="75094"/>
                  </a:lnTo>
                  <a:lnTo>
                    <a:pt x="2355" y="86636"/>
                  </a:lnTo>
                  <a:lnTo>
                    <a:pt x="4756" y="97819"/>
                  </a:lnTo>
                  <a:lnTo>
                    <a:pt x="8851" y="106514"/>
                  </a:lnTo>
                  <a:lnTo>
                    <a:pt x="15044" y="111675"/>
                  </a:lnTo>
                  <a:lnTo>
                    <a:pt x="22215" y="113712"/>
                  </a:lnTo>
                  <a:lnTo>
                    <a:pt x="30057" y="113627"/>
                  </a:lnTo>
                  <a:lnTo>
                    <a:pt x="38684" y="112562"/>
                  </a:lnTo>
                  <a:lnTo>
                    <a:pt x="48326" y="111651"/>
                  </a:lnTo>
                  <a:lnTo>
                    <a:pt x="58997" y="111471"/>
                  </a:lnTo>
                  <a:lnTo>
                    <a:pt x="70233" y="112305"/>
                  </a:lnTo>
                  <a:lnTo>
                    <a:pt x="81226" y="114371"/>
                  </a:lnTo>
                  <a:lnTo>
                    <a:pt x="91538" y="117644"/>
                  </a:lnTo>
                  <a:lnTo>
                    <a:pt x="101086" y="121937"/>
                  </a:lnTo>
                  <a:lnTo>
                    <a:pt x="109958" y="127026"/>
                  </a:lnTo>
                  <a:lnTo>
                    <a:pt x="118295" y="132702"/>
                  </a:lnTo>
                  <a:lnTo>
                    <a:pt x="126234" y="138798"/>
                  </a:lnTo>
                  <a:lnTo>
                    <a:pt x="133887" y="145188"/>
                  </a:lnTo>
                  <a:lnTo>
                    <a:pt x="141334" y="151785"/>
                  </a:lnTo>
                  <a:lnTo>
                    <a:pt x="148473" y="158690"/>
                  </a:lnTo>
                  <a:lnTo>
                    <a:pt x="155042" y="166164"/>
                  </a:lnTo>
                  <a:lnTo>
                    <a:pt x="160931" y="174306"/>
                  </a:lnTo>
                  <a:lnTo>
                    <a:pt x="165868" y="183064"/>
                  </a:lnTo>
                  <a:lnTo>
                    <a:pt x="169354" y="192321"/>
                  </a:lnTo>
                  <a:lnTo>
                    <a:pt x="171246" y="201953"/>
                  </a:lnTo>
                  <a:lnTo>
                    <a:pt x="171549" y="211692"/>
                  </a:lnTo>
                  <a:lnTo>
                    <a:pt x="170240" y="221150"/>
                  </a:lnTo>
                  <a:lnTo>
                    <a:pt x="167458" y="230129"/>
                  </a:lnTo>
                  <a:lnTo>
                    <a:pt x="162982" y="238292"/>
                  </a:lnTo>
                  <a:lnTo>
                    <a:pt x="156171" y="245097"/>
                  </a:lnTo>
                  <a:lnTo>
                    <a:pt x="146894" y="250380"/>
                  </a:lnTo>
                  <a:lnTo>
                    <a:pt x="135766" y="254453"/>
                  </a:lnTo>
                  <a:lnTo>
                    <a:pt x="123850" y="257893"/>
                  </a:lnTo>
                  <a:lnTo>
                    <a:pt x="111853" y="261097"/>
                  </a:lnTo>
                  <a:lnTo>
                    <a:pt x="100526" y="264112"/>
                  </a:lnTo>
                  <a:lnTo>
                    <a:pt x="89713" y="267011"/>
                  </a:lnTo>
                  <a:lnTo>
                    <a:pt x="78476" y="270057"/>
                  </a:lnTo>
                  <a:lnTo>
                    <a:pt x="6502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2022922" y="5250322"/>
            <a:ext cx="593822" cy="774665"/>
            <a:chOff x="2022922" y="5250322"/>
            <a:chExt cx="593822" cy="774665"/>
          </a:xfrm>
        </p:grpSpPr>
        <p:sp>
          <p:nvSpPr>
            <p:cNvPr id="161" name="Freeform 160"/>
            <p:cNvSpPr/>
            <p:nvPr/>
          </p:nvSpPr>
          <p:spPr>
            <a:xfrm>
              <a:off x="2369965" y="5380062"/>
              <a:ext cx="30533" cy="568540"/>
            </a:xfrm>
            <a:custGeom>
              <a:avLst/>
              <a:gdLst/>
              <a:ahLst/>
              <a:cxnLst/>
              <a:rect l="0" t="0" r="0" b="0"/>
              <a:pathLst>
                <a:path w="30533" h="568540">
                  <a:moveTo>
                    <a:pt x="9475" y="0"/>
                  </a:moveTo>
                  <a:lnTo>
                    <a:pt x="6608" y="9069"/>
                  </a:lnTo>
                  <a:lnTo>
                    <a:pt x="4466" y="19977"/>
                  </a:lnTo>
                  <a:lnTo>
                    <a:pt x="2863" y="33848"/>
                  </a:lnTo>
                  <a:lnTo>
                    <a:pt x="1683" y="49890"/>
                  </a:lnTo>
                  <a:lnTo>
                    <a:pt x="834" y="66705"/>
                  </a:lnTo>
                  <a:lnTo>
                    <a:pt x="241" y="83403"/>
                  </a:lnTo>
                  <a:lnTo>
                    <a:pt x="0" y="99635"/>
                  </a:lnTo>
                  <a:lnTo>
                    <a:pt x="364" y="115349"/>
                  </a:lnTo>
                  <a:lnTo>
                    <a:pt x="1419" y="130612"/>
                  </a:lnTo>
                  <a:lnTo>
                    <a:pt x="2941" y="145691"/>
                  </a:lnTo>
                  <a:lnTo>
                    <a:pt x="4501" y="160981"/>
                  </a:lnTo>
                  <a:lnTo>
                    <a:pt x="5849" y="176691"/>
                  </a:lnTo>
                  <a:lnTo>
                    <a:pt x="7075" y="193011"/>
                  </a:lnTo>
                  <a:lnTo>
                    <a:pt x="8505" y="210185"/>
                  </a:lnTo>
                  <a:lnTo>
                    <a:pt x="10314" y="228257"/>
                  </a:lnTo>
                  <a:lnTo>
                    <a:pt x="12359" y="246953"/>
                  </a:lnTo>
                  <a:lnTo>
                    <a:pt x="14279" y="265802"/>
                  </a:lnTo>
                  <a:lnTo>
                    <a:pt x="15872" y="284516"/>
                  </a:lnTo>
                  <a:lnTo>
                    <a:pt x="17264" y="302996"/>
                  </a:lnTo>
                  <a:lnTo>
                    <a:pt x="18806" y="321244"/>
                  </a:lnTo>
                  <a:lnTo>
                    <a:pt x="20690" y="339291"/>
                  </a:lnTo>
                  <a:lnTo>
                    <a:pt x="22786" y="357023"/>
                  </a:lnTo>
                  <a:lnTo>
                    <a:pt x="24739" y="374169"/>
                  </a:lnTo>
                  <a:lnTo>
                    <a:pt x="26351" y="390632"/>
                  </a:lnTo>
                  <a:lnTo>
                    <a:pt x="27585" y="406470"/>
                  </a:lnTo>
                  <a:lnTo>
                    <a:pt x="28488" y="421798"/>
                  </a:lnTo>
                  <a:lnTo>
                    <a:pt x="29130" y="436748"/>
                  </a:lnTo>
                  <a:lnTo>
                    <a:pt x="29578" y="451585"/>
                  </a:lnTo>
                  <a:lnTo>
                    <a:pt x="29887" y="466700"/>
                  </a:lnTo>
                  <a:lnTo>
                    <a:pt x="30097" y="482268"/>
                  </a:lnTo>
                  <a:lnTo>
                    <a:pt x="30240" y="497926"/>
                  </a:lnTo>
                  <a:lnTo>
                    <a:pt x="30352" y="514609"/>
                  </a:lnTo>
                  <a:lnTo>
                    <a:pt x="30444" y="536024"/>
                  </a:lnTo>
                  <a:lnTo>
                    <a:pt x="30532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188709" y="5432704"/>
              <a:ext cx="211789" cy="387470"/>
            </a:xfrm>
            <a:custGeom>
              <a:avLst/>
              <a:gdLst/>
              <a:ahLst/>
              <a:cxnLst/>
              <a:rect l="0" t="0" r="0" b="0"/>
              <a:pathLst>
                <a:path w="211789" h="387470">
                  <a:moveTo>
                    <a:pt x="211788" y="221099"/>
                  </a:moveTo>
                  <a:lnTo>
                    <a:pt x="205920" y="226966"/>
                  </a:lnTo>
                  <a:lnTo>
                    <a:pt x="200356" y="232531"/>
                  </a:lnTo>
                  <a:lnTo>
                    <a:pt x="194556" y="238335"/>
                  </a:lnTo>
                  <a:lnTo>
                    <a:pt x="188476" y="244588"/>
                  </a:lnTo>
                  <a:lnTo>
                    <a:pt x="182146" y="251567"/>
                  </a:lnTo>
                  <a:lnTo>
                    <a:pt x="175614" y="259348"/>
                  </a:lnTo>
                  <a:lnTo>
                    <a:pt x="168765" y="267849"/>
                  </a:lnTo>
                  <a:lnTo>
                    <a:pt x="161334" y="276928"/>
                  </a:lnTo>
                  <a:lnTo>
                    <a:pt x="153223" y="286442"/>
                  </a:lnTo>
                  <a:lnTo>
                    <a:pt x="144488" y="296270"/>
                  </a:lnTo>
                  <a:lnTo>
                    <a:pt x="135247" y="306319"/>
                  </a:lnTo>
                  <a:lnTo>
                    <a:pt x="125617" y="316518"/>
                  </a:lnTo>
                  <a:lnTo>
                    <a:pt x="115540" y="326654"/>
                  </a:lnTo>
                  <a:lnTo>
                    <a:pt x="104791" y="336386"/>
                  </a:lnTo>
                  <a:lnTo>
                    <a:pt x="93308" y="345562"/>
                  </a:lnTo>
                  <a:lnTo>
                    <a:pt x="81496" y="354198"/>
                  </a:lnTo>
                  <a:lnTo>
                    <a:pt x="70100" y="362386"/>
                  </a:lnTo>
                  <a:lnTo>
                    <a:pt x="59506" y="370215"/>
                  </a:lnTo>
                  <a:lnTo>
                    <a:pt x="49597" y="377287"/>
                  </a:lnTo>
                  <a:lnTo>
                    <a:pt x="39948" y="382753"/>
                  </a:lnTo>
                  <a:lnTo>
                    <a:pt x="30285" y="386265"/>
                  </a:lnTo>
                  <a:lnTo>
                    <a:pt x="20980" y="387469"/>
                  </a:lnTo>
                  <a:lnTo>
                    <a:pt x="12937" y="385776"/>
                  </a:lnTo>
                  <a:lnTo>
                    <a:pt x="6572" y="381148"/>
                  </a:lnTo>
                  <a:lnTo>
                    <a:pt x="2147" y="373991"/>
                  </a:lnTo>
                  <a:lnTo>
                    <a:pt x="0" y="364844"/>
                  </a:lnTo>
                  <a:lnTo>
                    <a:pt x="76" y="354212"/>
                  </a:lnTo>
                  <a:lnTo>
                    <a:pt x="1872" y="342350"/>
                  </a:lnTo>
                  <a:lnTo>
                    <a:pt x="4664" y="329266"/>
                  </a:lnTo>
                  <a:lnTo>
                    <a:pt x="7939" y="315070"/>
                  </a:lnTo>
                  <a:lnTo>
                    <a:pt x="11419" y="300285"/>
                  </a:lnTo>
                  <a:lnTo>
                    <a:pt x="14974" y="285741"/>
                  </a:lnTo>
                  <a:lnTo>
                    <a:pt x="18542" y="271879"/>
                  </a:lnTo>
                  <a:lnTo>
                    <a:pt x="21936" y="258623"/>
                  </a:lnTo>
                  <a:lnTo>
                    <a:pt x="24844" y="245573"/>
                  </a:lnTo>
                  <a:lnTo>
                    <a:pt x="27139" y="232464"/>
                  </a:lnTo>
                  <a:lnTo>
                    <a:pt x="29021" y="219352"/>
                  </a:lnTo>
                  <a:lnTo>
                    <a:pt x="30900" y="206535"/>
                  </a:lnTo>
                  <a:lnTo>
                    <a:pt x="33019" y="194167"/>
                  </a:lnTo>
                  <a:lnTo>
                    <a:pt x="35444" y="182249"/>
                  </a:lnTo>
                  <a:lnTo>
                    <a:pt x="38151" y="170713"/>
                  </a:lnTo>
                  <a:lnTo>
                    <a:pt x="41086" y="159463"/>
                  </a:lnTo>
                  <a:lnTo>
                    <a:pt x="44193" y="148093"/>
                  </a:lnTo>
                  <a:lnTo>
                    <a:pt x="47425" y="135928"/>
                  </a:lnTo>
                  <a:lnTo>
                    <a:pt x="50740" y="122666"/>
                  </a:lnTo>
                  <a:lnTo>
                    <a:pt x="53948" y="108503"/>
                  </a:lnTo>
                  <a:lnTo>
                    <a:pt x="56722" y="93924"/>
                  </a:lnTo>
                  <a:lnTo>
                    <a:pt x="58920" y="79275"/>
                  </a:lnTo>
                  <a:lnTo>
                    <a:pt x="60568" y="64925"/>
                  </a:lnTo>
                  <a:lnTo>
                    <a:pt x="61935" y="49727"/>
                  </a:lnTo>
                  <a:lnTo>
                    <a:pt x="63140" y="30116"/>
                  </a:lnTo>
                  <a:lnTo>
                    <a:pt x="643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022922" y="5250322"/>
              <a:ext cx="593822" cy="774665"/>
            </a:xfrm>
            <a:custGeom>
              <a:avLst/>
              <a:gdLst/>
              <a:ahLst/>
              <a:cxnLst/>
              <a:rect l="0" t="0" r="0" b="0"/>
              <a:pathLst>
                <a:path w="593822" h="774665">
                  <a:moveTo>
                    <a:pt x="345989" y="13926"/>
                  </a:moveTo>
                  <a:lnTo>
                    <a:pt x="337188" y="10992"/>
                  </a:lnTo>
                  <a:lnTo>
                    <a:pt x="328842" y="8210"/>
                  </a:lnTo>
                  <a:lnTo>
                    <a:pt x="320143" y="5320"/>
                  </a:lnTo>
                  <a:lnTo>
                    <a:pt x="311022" y="2625"/>
                  </a:lnTo>
                  <a:lnTo>
                    <a:pt x="301527" y="757"/>
                  </a:lnTo>
                  <a:lnTo>
                    <a:pt x="291731" y="0"/>
                  </a:lnTo>
                  <a:lnTo>
                    <a:pt x="281543" y="313"/>
                  </a:lnTo>
                  <a:lnTo>
                    <a:pt x="270721" y="1514"/>
                  </a:lnTo>
                  <a:lnTo>
                    <a:pt x="259191" y="3402"/>
                  </a:lnTo>
                  <a:lnTo>
                    <a:pt x="247346" y="5957"/>
                  </a:lnTo>
                  <a:lnTo>
                    <a:pt x="235929" y="9342"/>
                  </a:lnTo>
                  <a:lnTo>
                    <a:pt x="225321" y="13583"/>
                  </a:lnTo>
                  <a:lnTo>
                    <a:pt x="215403" y="18735"/>
                  </a:lnTo>
                  <a:lnTo>
                    <a:pt x="205748" y="24950"/>
                  </a:lnTo>
                  <a:lnTo>
                    <a:pt x="196071" y="32203"/>
                  </a:lnTo>
                  <a:lnTo>
                    <a:pt x="186419" y="40175"/>
                  </a:lnTo>
                  <a:lnTo>
                    <a:pt x="177077" y="48365"/>
                  </a:lnTo>
                  <a:lnTo>
                    <a:pt x="168190" y="56462"/>
                  </a:lnTo>
                  <a:lnTo>
                    <a:pt x="159594" y="64356"/>
                  </a:lnTo>
                  <a:lnTo>
                    <a:pt x="150909" y="72036"/>
                  </a:lnTo>
                  <a:lnTo>
                    <a:pt x="141922" y="79544"/>
                  </a:lnTo>
                  <a:lnTo>
                    <a:pt x="132751" y="87247"/>
                  </a:lnTo>
                  <a:lnTo>
                    <a:pt x="123740" y="95798"/>
                  </a:lnTo>
                  <a:lnTo>
                    <a:pt x="115085" y="105480"/>
                  </a:lnTo>
                  <a:lnTo>
                    <a:pt x="106815" y="116088"/>
                  </a:lnTo>
                  <a:lnTo>
                    <a:pt x="98881" y="127126"/>
                  </a:lnTo>
                  <a:lnTo>
                    <a:pt x="91217" y="138254"/>
                  </a:lnTo>
                  <a:lnTo>
                    <a:pt x="83918" y="149318"/>
                  </a:lnTo>
                  <a:lnTo>
                    <a:pt x="77236" y="160272"/>
                  </a:lnTo>
                  <a:lnTo>
                    <a:pt x="71253" y="171118"/>
                  </a:lnTo>
                  <a:lnTo>
                    <a:pt x="65742" y="181876"/>
                  </a:lnTo>
                  <a:lnTo>
                    <a:pt x="60274" y="192565"/>
                  </a:lnTo>
                  <a:lnTo>
                    <a:pt x="54597" y="203209"/>
                  </a:lnTo>
                  <a:lnTo>
                    <a:pt x="48800" y="213987"/>
                  </a:lnTo>
                  <a:lnTo>
                    <a:pt x="43208" y="225216"/>
                  </a:lnTo>
                  <a:lnTo>
                    <a:pt x="38001" y="237032"/>
                  </a:lnTo>
                  <a:lnTo>
                    <a:pt x="33199" y="249410"/>
                  </a:lnTo>
                  <a:lnTo>
                    <a:pt x="28747" y="262251"/>
                  </a:lnTo>
                  <a:lnTo>
                    <a:pt x="24569" y="275441"/>
                  </a:lnTo>
                  <a:lnTo>
                    <a:pt x="20594" y="288723"/>
                  </a:lnTo>
                  <a:lnTo>
                    <a:pt x="16765" y="301711"/>
                  </a:lnTo>
                  <a:lnTo>
                    <a:pt x="13042" y="314229"/>
                  </a:lnTo>
                  <a:lnTo>
                    <a:pt x="9558" y="326430"/>
                  </a:lnTo>
                  <a:lnTo>
                    <a:pt x="6597" y="338696"/>
                  </a:lnTo>
                  <a:lnTo>
                    <a:pt x="4273" y="351252"/>
                  </a:lnTo>
                  <a:lnTo>
                    <a:pt x="2544" y="364314"/>
                  </a:lnTo>
                  <a:lnTo>
                    <a:pt x="1301" y="378156"/>
                  </a:lnTo>
                  <a:lnTo>
                    <a:pt x="432" y="392835"/>
                  </a:lnTo>
                  <a:lnTo>
                    <a:pt x="0" y="407931"/>
                  </a:lnTo>
                  <a:lnTo>
                    <a:pt x="235" y="422678"/>
                  </a:lnTo>
                  <a:lnTo>
                    <a:pt x="1206" y="436671"/>
                  </a:lnTo>
                  <a:lnTo>
                    <a:pt x="2842" y="450015"/>
                  </a:lnTo>
                  <a:lnTo>
                    <a:pt x="5010" y="463121"/>
                  </a:lnTo>
                  <a:lnTo>
                    <a:pt x="7585" y="476269"/>
                  </a:lnTo>
                  <a:lnTo>
                    <a:pt x="10618" y="489405"/>
                  </a:lnTo>
                  <a:lnTo>
                    <a:pt x="14332" y="502239"/>
                  </a:lnTo>
                  <a:lnTo>
                    <a:pt x="18789" y="514619"/>
                  </a:lnTo>
                  <a:lnTo>
                    <a:pt x="23748" y="526544"/>
                  </a:lnTo>
                  <a:lnTo>
                    <a:pt x="28769" y="538085"/>
                  </a:lnTo>
                  <a:lnTo>
                    <a:pt x="33594" y="549329"/>
                  </a:lnTo>
                  <a:lnTo>
                    <a:pt x="38307" y="560355"/>
                  </a:lnTo>
                  <a:lnTo>
                    <a:pt x="43232" y="571225"/>
                  </a:lnTo>
                  <a:lnTo>
                    <a:pt x="48549" y="581986"/>
                  </a:lnTo>
                  <a:lnTo>
                    <a:pt x="54444" y="592672"/>
                  </a:lnTo>
                  <a:lnTo>
                    <a:pt x="61165" y="603306"/>
                  </a:lnTo>
                  <a:lnTo>
                    <a:pt x="68762" y="613906"/>
                  </a:lnTo>
                  <a:lnTo>
                    <a:pt x="76967" y="624482"/>
                  </a:lnTo>
                  <a:lnTo>
                    <a:pt x="85314" y="635043"/>
                  </a:lnTo>
                  <a:lnTo>
                    <a:pt x="93516" y="645589"/>
                  </a:lnTo>
                  <a:lnTo>
                    <a:pt x="101480" y="655959"/>
                  </a:lnTo>
                  <a:lnTo>
                    <a:pt x="109207" y="665849"/>
                  </a:lnTo>
                  <a:lnTo>
                    <a:pt x="116741" y="675130"/>
                  </a:lnTo>
                  <a:lnTo>
                    <a:pt x="124293" y="683837"/>
                  </a:lnTo>
                  <a:lnTo>
                    <a:pt x="132210" y="692072"/>
                  </a:lnTo>
                  <a:lnTo>
                    <a:pt x="140653" y="699947"/>
                  </a:lnTo>
                  <a:lnTo>
                    <a:pt x="149613" y="707558"/>
                  </a:lnTo>
                  <a:lnTo>
                    <a:pt x="159008" y="714983"/>
                  </a:lnTo>
                  <a:lnTo>
                    <a:pt x="168736" y="722273"/>
                  </a:lnTo>
                  <a:lnTo>
                    <a:pt x="178709" y="729307"/>
                  </a:lnTo>
                  <a:lnTo>
                    <a:pt x="188856" y="735803"/>
                  </a:lnTo>
                  <a:lnTo>
                    <a:pt x="199125" y="741652"/>
                  </a:lnTo>
                  <a:lnTo>
                    <a:pt x="209478" y="746903"/>
                  </a:lnTo>
                  <a:lnTo>
                    <a:pt x="219888" y="751663"/>
                  </a:lnTo>
                  <a:lnTo>
                    <a:pt x="230346" y="756051"/>
                  </a:lnTo>
                  <a:lnTo>
                    <a:pt x="241167" y="760168"/>
                  </a:lnTo>
                  <a:lnTo>
                    <a:pt x="252956" y="764094"/>
                  </a:lnTo>
                  <a:lnTo>
                    <a:pt x="265958" y="767877"/>
                  </a:lnTo>
                  <a:lnTo>
                    <a:pt x="279776" y="771233"/>
                  </a:lnTo>
                  <a:lnTo>
                    <a:pt x="293590" y="773574"/>
                  </a:lnTo>
                  <a:lnTo>
                    <a:pt x="306922" y="774664"/>
                  </a:lnTo>
                  <a:lnTo>
                    <a:pt x="319804" y="774581"/>
                  </a:lnTo>
                  <a:lnTo>
                    <a:pt x="332594" y="773536"/>
                  </a:lnTo>
                  <a:lnTo>
                    <a:pt x="345525" y="771759"/>
                  </a:lnTo>
                  <a:lnTo>
                    <a:pt x="358515" y="769449"/>
                  </a:lnTo>
                  <a:lnTo>
                    <a:pt x="371249" y="766762"/>
                  </a:lnTo>
                  <a:lnTo>
                    <a:pt x="383562" y="763811"/>
                  </a:lnTo>
                  <a:lnTo>
                    <a:pt x="395443" y="760679"/>
                  </a:lnTo>
                  <a:lnTo>
                    <a:pt x="406954" y="757424"/>
                  </a:lnTo>
                  <a:lnTo>
                    <a:pt x="418179" y="754076"/>
                  </a:lnTo>
                  <a:lnTo>
                    <a:pt x="429191" y="750336"/>
                  </a:lnTo>
                  <a:lnTo>
                    <a:pt x="440052" y="745606"/>
                  </a:lnTo>
                  <a:lnTo>
                    <a:pt x="450803" y="739646"/>
                  </a:lnTo>
                  <a:lnTo>
                    <a:pt x="461312" y="732692"/>
                  </a:lnTo>
                  <a:lnTo>
                    <a:pt x="471295" y="725261"/>
                  </a:lnTo>
                  <a:lnTo>
                    <a:pt x="480640" y="717699"/>
                  </a:lnTo>
                  <a:lnTo>
                    <a:pt x="489390" y="709843"/>
                  </a:lnTo>
                  <a:lnTo>
                    <a:pt x="497653" y="701131"/>
                  </a:lnTo>
                  <a:lnTo>
                    <a:pt x="505546" y="691312"/>
                  </a:lnTo>
                  <a:lnTo>
                    <a:pt x="513171" y="680599"/>
                  </a:lnTo>
                  <a:lnTo>
                    <a:pt x="520604" y="669483"/>
                  </a:lnTo>
                  <a:lnTo>
                    <a:pt x="527900" y="658300"/>
                  </a:lnTo>
                  <a:lnTo>
                    <a:pt x="534936" y="647198"/>
                  </a:lnTo>
                  <a:lnTo>
                    <a:pt x="541436" y="636217"/>
                  </a:lnTo>
                  <a:lnTo>
                    <a:pt x="547292" y="625348"/>
                  </a:lnTo>
                  <a:lnTo>
                    <a:pt x="552716" y="614406"/>
                  </a:lnTo>
                  <a:lnTo>
                    <a:pt x="558125" y="603060"/>
                  </a:lnTo>
                  <a:lnTo>
                    <a:pt x="563758" y="591156"/>
                  </a:lnTo>
                  <a:lnTo>
                    <a:pt x="569356" y="578549"/>
                  </a:lnTo>
                  <a:lnTo>
                    <a:pt x="574282" y="565021"/>
                  </a:lnTo>
                  <a:lnTo>
                    <a:pt x="578229" y="550556"/>
                  </a:lnTo>
                  <a:lnTo>
                    <a:pt x="581370" y="535605"/>
                  </a:lnTo>
                  <a:lnTo>
                    <a:pt x="584168" y="520955"/>
                  </a:lnTo>
                  <a:lnTo>
                    <a:pt x="586930" y="507032"/>
                  </a:lnTo>
                  <a:lnTo>
                    <a:pt x="589464" y="493905"/>
                  </a:lnTo>
                  <a:lnTo>
                    <a:pt x="591188" y="481477"/>
                  </a:lnTo>
                  <a:lnTo>
                    <a:pt x="591838" y="469593"/>
                  </a:lnTo>
                  <a:lnTo>
                    <a:pt x="591785" y="457950"/>
                  </a:lnTo>
                  <a:lnTo>
                    <a:pt x="591818" y="446125"/>
                  </a:lnTo>
                  <a:lnTo>
                    <a:pt x="592388" y="433897"/>
                  </a:lnTo>
                  <a:lnTo>
                    <a:pt x="593281" y="421070"/>
                  </a:lnTo>
                  <a:lnTo>
                    <a:pt x="593821" y="407395"/>
                  </a:lnTo>
                  <a:lnTo>
                    <a:pt x="593628" y="392821"/>
                  </a:lnTo>
                  <a:lnTo>
                    <a:pt x="592651" y="377457"/>
                  </a:lnTo>
                  <a:lnTo>
                    <a:pt x="590991" y="361466"/>
                  </a:lnTo>
                  <a:lnTo>
                    <a:pt x="588794" y="345011"/>
                  </a:lnTo>
                  <a:lnTo>
                    <a:pt x="586200" y="328387"/>
                  </a:lnTo>
                  <a:lnTo>
                    <a:pt x="583320" y="311999"/>
                  </a:lnTo>
                  <a:lnTo>
                    <a:pt x="580239" y="296057"/>
                  </a:lnTo>
                  <a:lnTo>
                    <a:pt x="577021" y="280743"/>
                  </a:lnTo>
                  <a:lnTo>
                    <a:pt x="573708" y="266298"/>
                  </a:lnTo>
                  <a:lnTo>
                    <a:pt x="570326" y="252761"/>
                  </a:lnTo>
                  <a:lnTo>
                    <a:pt x="566732" y="239856"/>
                  </a:lnTo>
                  <a:lnTo>
                    <a:pt x="562633" y="227108"/>
                  </a:lnTo>
                  <a:lnTo>
                    <a:pt x="557906" y="214233"/>
                  </a:lnTo>
                  <a:lnTo>
                    <a:pt x="552424" y="201297"/>
                  </a:lnTo>
                  <a:lnTo>
                    <a:pt x="545988" y="188604"/>
                  </a:lnTo>
                  <a:lnTo>
                    <a:pt x="538585" y="176322"/>
                  </a:lnTo>
                  <a:lnTo>
                    <a:pt x="530513" y="164464"/>
                  </a:lnTo>
                  <a:lnTo>
                    <a:pt x="522256" y="152969"/>
                  </a:lnTo>
                  <a:lnTo>
                    <a:pt x="514104" y="141755"/>
                  </a:lnTo>
                  <a:lnTo>
                    <a:pt x="505835" y="130751"/>
                  </a:lnTo>
                  <a:lnTo>
                    <a:pt x="496838" y="119895"/>
                  </a:lnTo>
                  <a:lnTo>
                    <a:pt x="486820" y="109148"/>
                  </a:lnTo>
                  <a:lnTo>
                    <a:pt x="475802" y="98641"/>
                  </a:lnTo>
                  <a:lnTo>
                    <a:pt x="463949" y="88659"/>
                  </a:lnTo>
                  <a:lnTo>
                    <a:pt x="451457" y="79320"/>
                  </a:lnTo>
                  <a:lnTo>
                    <a:pt x="438662" y="70744"/>
                  </a:lnTo>
                  <a:lnTo>
                    <a:pt x="426006" y="63129"/>
                  </a:lnTo>
                  <a:lnTo>
                    <a:pt x="413711" y="56489"/>
                  </a:lnTo>
                  <a:lnTo>
                    <a:pt x="401491" y="50691"/>
                  </a:lnTo>
                  <a:lnTo>
                    <a:pt x="388681" y="45554"/>
                  </a:lnTo>
                  <a:lnTo>
                    <a:pt x="374941" y="40910"/>
                  </a:lnTo>
                  <a:lnTo>
                    <a:pt x="360100" y="36619"/>
                  </a:lnTo>
                  <a:lnTo>
                    <a:pt x="343994" y="32576"/>
                  </a:lnTo>
                  <a:lnTo>
                    <a:pt x="326671" y="28710"/>
                  </a:lnTo>
                  <a:lnTo>
                    <a:pt x="308325" y="25129"/>
                  </a:lnTo>
                  <a:lnTo>
                    <a:pt x="289186" y="22104"/>
                  </a:lnTo>
                  <a:lnTo>
                    <a:pt x="269485" y="19742"/>
                  </a:lnTo>
                  <a:lnTo>
                    <a:pt x="250108" y="18182"/>
                  </a:lnTo>
                  <a:lnTo>
                    <a:pt x="230582" y="17628"/>
                  </a:lnTo>
                  <a:lnTo>
                    <a:pt x="208078" y="19150"/>
                  </a:lnTo>
                  <a:lnTo>
                    <a:pt x="177533" y="24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5" name="Straight Connector 164"/>
          <p:cNvCxnSpPr/>
          <p:nvPr/>
        </p:nvCxnSpPr>
        <p:spPr>
          <a:xfrm>
            <a:off x="4790466" y="2568953"/>
            <a:ext cx="0" cy="377973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1" name="Group 170"/>
          <p:cNvGrpSpPr/>
          <p:nvPr/>
        </p:nvGrpSpPr>
        <p:grpSpPr>
          <a:xfrm>
            <a:off x="5443233" y="2609147"/>
            <a:ext cx="652768" cy="738916"/>
            <a:chOff x="5443233" y="2609147"/>
            <a:chExt cx="652768" cy="738916"/>
          </a:xfrm>
        </p:grpSpPr>
        <p:sp>
          <p:nvSpPr>
            <p:cNvPr id="166" name="Freeform 165"/>
            <p:cNvSpPr/>
            <p:nvPr/>
          </p:nvSpPr>
          <p:spPr>
            <a:xfrm>
              <a:off x="5443233" y="2889987"/>
              <a:ext cx="311826" cy="413372"/>
            </a:xfrm>
            <a:custGeom>
              <a:avLst/>
              <a:gdLst/>
              <a:ahLst/>
              <a:cxnLst/>
              <a:rect l="0" t="0" r="0" b="0"/>
              <a:pathLst>
                <a:path w="311826" h="413372">
                  <a:moveTo>
                    <a:pt x="126342" y="5349"/>
                  </a:moveTo>
                  <a:lnTo>
                    <a:pt x="120474" y="11217"/>
                  </a:lnTo>
                  <a:lnTo>
                    <a:pt x="114909" y="16781"/>
                  </a:lnTo>
                  <a:lnTo>
                    <a:pt x="109111" y="22581"/>
                  </a:lnTo>
                  <a:lnTo>
                    <a:pt x="103030" y="28661"/>
                  </a:lnTo>
                  <a:lnTo>
                    <a:pt x="96700" y="34991"/>
                  </a:lnTo>
                  <a:lnTo>
                    <a:pt x="90167" y="41519"/>
                  </a:lnTo>
                  <a:lnTo>
                    <a:pt x="83319" y="48195"/>
                  </a:lnTo>
                  <a:lnTo>
                    <a:pt x="75888" y="54978"/>
                  </a:lnTo>
                  <a:lnTo>
                    <a:pt x="67777" y="61831"/>
                  </a:lnTo>
                  <a:lnTo>
                    <a:pt x="59042" y="68568"/>
                  </a:lnTo>
                  <a:lnTo>
                    <a:pt x="49801" y="74864"/>
                  </a:lnTo>
                  <a:lnTo>
                    <a:pt x="40183" y="80547"/>
                  </a:lnTo>
                  <a:lnTo>
                    <a:pt x="30621" y="84441"/>
                  </a:lnTo>
                  <a:lnTo>
                    <a:pt x="22892" y="84138"/>
                  </a:lnTo>
                  <a:lnTo>
                    <a:pt x="18883" y="79782"/>
                  </a:lnTo>
                  <a:lnTo>
                    <a:pt x="18347" y="73854"/>
                  </a:lnTo>
                  <a:lnTo>
                    <a:pt x="20341" y="67413"/>
                  </a:lnTo>
                  <a:lnTo>
                    <a:pt x="24042" y="60755"/>
                  </a:lnTo>
                  <a:lnTo>
                    <a:pt x="28876" y="53977"/>
                  </a:lnTo>
                  <a:lnTo>
                    <a:pt x="34620" y="47123"/>
                  </a:lnTo>
                  <a:lnTo>
                    <a:pt x="41329" y="40215"/>
                  </a:lnTo>
                  <a:lnTo>
                    <a:pt x="48970" y="33276"/>
                  </a:lnTo>
                  <a:lnTo>
                    <a:pt x="57564" y="26480"/>
                  </a:lnTo>
                  <a:lnTo>
                    <a:pt x="67247" y="20144"/>
                  </a:lnTo>
                  <a:lnTo>
                    <a:pt x="77989" y="14406"/>
                  </a:lnTo>
                  <a:lnTo>
                    <a:pt x="89628" y="9400"/>
                  </a:lnTo>
                  <a:lnTo>
                    <a:pt x="101964" y="5337"/>
                  </a:lnTo>
                  <a:lnTo>
                    <a:pt x="114814" y="2243"/>
                  </a:lnTo>
                  <a:lnTo>
                    <a:pt x="127865" y="318"/>
                  </a:lnTo>
                  <a:lnTo>
                    <a:pt x="140700" y="0"/>
                  </a:lnTo>
                  <a:lnTo>
                    <a:pt x="153099" y="1384"/>
                  </a:lnTo>
                  <a:lnTo>
                    <a:pt x="164712" y="4432"/>
                  </a:lnTo>
                  <a:lnTo>
                    <a:pt x="174986" y="9143"/>
                  </a:lnTo>
                  <a:lnTo>
                    <a:pt x="183739" y="15350"/>
                  </a:lnTo>
                  <a:lnTo>
                    <a:pt x="190785" y="22769"/>
                  </a:lnTo>
                  <a:lnTo>
                    <a:pt x="195777" y="31112"/>
                  </a:lnTo>
                  <a:lnTo>
                    <a:pt x="198724" y="40131"/>
                  </a:lnTo>
                  <a:lnTo>
                    <a:pt x="199755" y="49795"/>
                  </a:lnTo>
                  <a:lnTo>
                    <a:pt x="198944" y="60267"/>
                  </a:lnTo>
                  <a:lnTo>
                    <a:pt x="196513" y="71563"/>
                  </a:lnTo>
                  <a:lnTo>
                    <a:pt x="192782" y="83250"/>
                  </a:lnTo>
                  <a:lnTo>
                    <a:pt x="188070" y="94563"/>
                  </a:lnTo>
                  <a:lnTo>
                    <a:pt x="182647" y="105097"/>
                  </a:lnTo>
                  <a:lnTo>
                    <a:pt x="176720" y="114796"/>
                  </a:lnTo>
                  <a:lnTo>
                    <a:pt x="170442" y="123771"/>
                  </a:lnTo>
                  <a:lnTo>
                    <a:pt x="163920" y="132173"/>
                  </a:lnTo>
                  <a:lnTo>
                    <a:pt x="157065" y="139987"/>
                  </a:lnTo>
                  <a:lnTo>
                    <a:pt x="149624" y="147023"/>
                  </a:lnTo>
                  <a:lnTo>
                    <a:pt x="141554" y="153194"/>
                  </a:lnTo>
                  <a:lnTo>
                    <a:pt x="134661" y="156914"/>
                  </a:lnTo>
                  <a:lnTo>
                    <a:pt x="131787" y="156895"/>
                  </a:lnTo>
                  <a:lnTo>
                    <a:pt x="133156" y="154934"/>
                  </a:lnTo>
                  <a:lnTo>
                    <a:pt x="137847" y="152474"/>
                  </a:lnTo>
                  <a:lnTo>
                    <a:pt x="145119" y="150592"/>
                  </a:lnTo>
                  <a:lnTo>
                    <a:pt x="154355" y="149747"/>
                  </a:lnTo>
                  <a:lnTo>
                    <a:pt x="164875" y="149964"/>
                  </a:lnTo>
                  <a:lnTo>
                    <a:pt x="175961" y="151083"/>
                  </a:lnTo>
                  <a:lnTo>
                    <a:pt x="187174" y="152906"/>
                  </a:lnTo>
                  <a:lnTo>
                    <a:pt x="198321" y="155414"/>
                  </a:lnTo>
                  <a:lnTo>
                    <a:pt x="209342" y="158766"/>
                  </a:lnTo>
                  <a:lnTo>
                    <a:pt x="220241" y="162979"/>
                  </a:lnTo>
                  <a:lnTo>
                    <a:pt x="231036" y="167942"/>
                  </a:lnTo>
                  <a:lnTo>
                    <a:pt x="241752" y="173497"/>
                  </a:lnTo>
                  <a:lnTo>
                    <a:pt x="252401" y="179499"/>
                  </a:lnTo>
                  <a:lnTo>
                    <a:pt x="262672" y="185986"/>
                  </a:lnTo>
                  <a:lnTo>
                    <a:pt x="271965" y="193173"/>
                  </a:lnTo>
                  <a:lnTo>
                    <a:pt x="280028" y="201119"/>
                  </a:lnTo>
                  <a:lnTo>
                    <a:pt x="286933" y="209743"/>
                  </a:lnTo>
                  <a:lnTo>
                    <a:pt x="292887" y="218911"/>
                  </a:lnTo>
                  <a:lnTo>
                    <a:pt x="298111" y="228491"/>
                  </a:lnTo>
                  <a:lnTo>
                    <a:pt x="302638" y="238535"/>
                  </a:lnTo>
                  <a:lnTo>
                    <a:pt x="306315" y="249262"/>
                  </a:lnTo>
                  <a:lnTo>
                    <a:pt x="309122" y="260734"/>
                  </a:lnTo>
                  <a:lnTo>
                    <a:pt x="311008" y="272709"/>
                  </a:lnTo>
                  <a:lnTo>
                    <a:pt x="311825" y="284747"/>
                  </a:lnTo>
                  <a:lnTo>
                    <a:pt x="311586" y="296585"/>
                  </a:lnTo>
                  <a:lnTo>
                    <a:pt x="310120" y="308144"/>
                  </a:lnTo>
                  <a:lnTo>
                    <a:pt x="307008" y="319439"/>
                  </a:lnTo>
                  <a:lnTo>
                    <a:pt x="302171" y="330513"/>
                  </a:lnTo>
                  <a:lnTo>
                    <a:pt x="295823" y="341255"/>
                  </a:lnTo>
                  <a:lnTo>
                    <a:pt x="288273" y="351402"/>
                  </a:lnTo>
                  <a:lnTo>
                    <a:pt x="279822" y="360860"/>
                  </a:lnTo>
                  <a:lnTo>
                    <a:pt x="270555" y="369687"/>
                  </a:lnTo>
                  <a:lnTo>
                    <a:pt x="260359" y="378003"/>
                  </a:lnTo>
                  <a:lnTo>
                    <a:pt x="249237" y="385923"/>
                  </a:lnTo>
                  <a:lnTo>
                    <a:pt x="237159" y="393226"/>
                  </a:lnTo>
                  <a:lnTo>
                    <a:pt x="223988" y="399378"/>
                  </a:lnTo>
                  <a:lnTo>
                    <a:pt x="209753" y="404184"/>
                  </a:lnTo>
                  <a:lnTo>
                    <a:pt x="194617" y="407749"/>
                  </a:lnTo>
                  <a:lnTo>
                    <a:pt x="178778" y="410308"/>
                  </a:lnTo>
                  <a:lnTo>
                    <a:pt x="162424" y="412100"/>
                  </a:lnTo>
                  <a:lnTo>
                    <a:pt x="145868" y="413169"/>
                  </a:lnTo>
                  <a:lnTo>
                    <a:pt x="129526" y="413371"/>
                  </a:lnTo>
                  <a:lnTo>
                    <a:pt x="113610" y="412695"/>
                  </a:lnTo>
                  <a:lnTo>
                    <a:pt x="98143" y="411261"/>
                  </a:lnTo>
                  <a:lnTo>
                    <a:pt x="83063" y="409227"/>
                  </a:lnTo>
                  <a:lnTo>
                    <a:pt x="68300" y="406752"/>
                  </a:lnTo>
                  <a:lnTo>
                    <a:pt x="54188" y="404113"/>
                  </a:lnTo>
                  <a:lnTo>
                    <a:pt x="39977" y="401451"/>
                  </a:lnTo>
                  <a:lnTo>
                    <a:pt x="23298" y="398533"/>
                  </a:lnTo>
                  <a:lnTo>
                    <a:pt x="0" y="394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869761" y="2609147"/>
              <a:ext cx="184126" cy="281031"/>
            </a:xfrm>
            <a:custGeom>
              <a:avLst/>
              <a:gdLst/>
              <a:ahLst/>
              <a:cxnLst/>
              <a:rect l="0" t="0" r="0" b="0"/>
              <a:pathLst>
                <a:path w="184126" h="281031">
                  <a:moveTo>
                    <a:pt x="184125" y="22977"/>
                  </a:moveTo>
                  <a:lnTo>
                    <a:pt x="178258" y="28845"/>
                  </a:lnTo>
                  <a:lnTo>
                    <a:pt x="172693" y="34409"/>
                  </a:lnTo>
                  <a:lnTo>
                    <a:pt x="166894" y="40213"/>
                  </a:lnTo>
                  <a:lnTo>
                    <a:pt x="160813" y="46466"/>
                  </a:lnTo>
                  <a:lnTo>
                    <a:pt x="154483" y="53444"/>
                  </a:lnTo>
                  <a:lnTo>
                    <a:pt x="147955" y="61226"/>
                  </a:lnTo>
                  <a:lnTo>
                    <a:pt x="141279" y="69727"/>
                  </a:lnTo>
                  <a:lnTo>
                    <a:pt x="134496" y="78806"/>
                  </a:lnTo>
                  <a:lnTo>
                    <a:pt x="127639" y="88320"/>
                  </a:lnTo>
                  <a:lnTo>
                    <a:pt x="120729" y="98148"/>
                  </a:lnTo>
                  <a:lnTo>
                    <a:pt x="113785" y="108197"/>
                  </a:lnTo>
                  <a:lnTo>
                    <a:pt x="106815" y="118401"/>
                  </a:lnTo>
                  <a:lnTo>
                    <a:pt x="99829" y="128709"/>
                  </a:lnTo>
                  <a:lnTo>
                    <a:pt x="92833" y="139090"/>
                  </a:lnTo>
                  <a:lnTo>
                    <a:pt x="85834" y="149520"/>
                  </a:lnTo>
                  <a:lnTo>
                    <a:pt x="78997" y="159981"/>
                  </a:lnTo>
                  <a:lnTo>
                    <a:pt x="72633" y="170465"/>
                  </a:lnTo>
                  <a:lnTo>
                    <a:pt x="66877" y="180969"/>
                  </a:lnTo>
                  <a:lnTo>
                    <a:pt x="61859" y="191650"/>
                  </a:lnTo>
                  <a:lnTo>
                    <a:pt x="57787" y="202814"/>
                  </a:lnTo>
                  <a:lnTo>
                    <a:pt x="54687" y="214582"/>
                  </a:lnTo>
                  <a:lnTo>
                    <a:pt x="52759" y="226758"/>
                  </a:lnTo>
                  <a:lnTo>
                    <a:pt x="52438" y="238930"/>
                  </a:lnTo>
                  <a:lnTo>
                    <a:pt x="53825" y="250841"/>
                  </a:lnTo>
                  <a:lnTo>
                    <a:pt x="57045" y="261769"/>
                  </a:lnTo>
                  <a:lnTo>
                    <a:pt x="62404" y="270511"/>
                  </a:lnTo>
                  <a:lnTo>
                    <a:pt x="69853" y="276599"/>
                  </a:lnTo>
                  <a:lnTo>
                    <a:pt x="78753" y="280057"/>
                  </a:lnTo>
                  <a:lnTo>
                    <a:pt x="88095" y="281030"/>
                  </a:lnTo>
                  <a:lnTo>
                    <a:pt x="97259" y="279872"/>
                  </a:lnTo>
                  <a:lnTo>
                    <a:pt x="106018" y="277031"/>
                  </a:lnTo>
                  <a:lnTo>
                    <a:pt x="114353" y="272933"/>
                  </a:lnTo>
                  <a:lnTo>
                    <a:pt x="122322" y="267924"/>
                  </a:lnTo>
                  <a:lnTo>
                    <a:pt x="129843" y="262107"/>
                  </a:lnTo>
                  <a:lnTo>
                    <a:pt x="136682" y="255373"/>
                  </a:lnTo>
                  <a:lnTo>
                    <a:pt x="142770" y="247727"/>
                  </a:lnTo>
                  <a:lnTo>
                    <a:pt x="148182" y="239134"/>
                  </a:lnTo>
                  <a:lnTo>
                    <a:pt x="153053" y="229455"/>
                  </a:lnTo>
                  <a:lnTo>
                    <a:pt x="157507" y="218722"/>
                  </a:lnTo>
                  <a:lnTo>
                    <a:pt x="161330" y="207259"/>
                  </a:lnTo>
                  <a:lnTo>
                    <a:pt x="163993" y="195573"/>
                  </a:lnTo>
                  <a:lnTo>
                    <a:pt x="165297" y="183979"/>
                  </a:lnTo>
                  <a:lnTo>
                    <a:pt x="165189" y="172755"/>
                  </a:lnTo>
                  <a:lnTo>
                    <a:pt x="163596" y="162217"/>
                  </a:lnTo>
                  <a:lnTo>
                    <a:pt x="160629" y="152465"/>
                  </a:lnTo>
                  <a:lnTo>
                    <a:pt x="156366" y="143425"/>
                  </a:lnTo>
                  <a:lnTo>
                    <a:pt x="150764" y="134959"/>
                  </a:lnTo>
                  <a:lnTo>
                    <a:pt x="143924" y="126930"/>
                  </a:lnTo>
                  <a:lnTo>
                    <a:pt x="136061" y="119383"/>
                  </a:lnTo>
                  <a:lnTo>
                    <a:pt x="127414" y="112533"/>
                  </a:lnTo>
                  <a:lnTo>
                    <a:pt x="118192" y="106442"/>
                  </a:lnTo>
                  <a:lnTo>
                    <a:pt x="108559" y="101029"/>
                  </a:lnTo>
                  <a:lnTo>
                    <a:pt x="98641" y="96158"/>
                  </a:lnTo>
                  <a:lnTo>
                    <a:pt x="88525" y="91696"/>
                  </a:lnTo>
                  <a:lnTo>
                    <a:pt x="78274" y="87529"/>
                  </a:lnTo>
                  <a:lnTo>
                    <a:pt x="67933" y="83570"/>
                  </a:lnTo>
                  <a:lnTo>
                    <a:pt x="57530" y="79755"/>
                  </a:lnTo>
                  <a:lnTo>
                    <a:pt x="47085" y="76040"/>
                  </a:lnTo>
                  <a:lnTo>
                    <a:pt x="36612" y="72392"/>
                  </a:lnTo>
                  <a:lnTo>
                    <a:pt x="26139" y="68775"/>
                  </a:lnTo>
                  <a:lnTo>
                    <a:pt x="16328" y="64685"/>
                  </a:lnTo>
                  <a:lnTo>
                    <a:pt x="8410" y="59188"/>
                  </a:lnTo>
                  <a:lnTo>
                    <a:pt x="2915" y="51905"/>
                  </a:lnTo>
                  <a:lnTo>
                    <a:pt x="41" y="43419"/>
                  </a:lnTo>
                  <a:lnTo>
                    <a:pt x="0" y="34952"/>
                  </a:lnTo>
                  <a:lnTo>
                    <a:pt x="2605" y="27226"/>
                  </a:lnTo>
                  <a:lnTo>
                    <a:pt x="7404" y="20432"/>
                  </a:lnTo>
                  <a:lnTo>
                    <a:pt x="13888" y="14496"/>
                  </a:lnTo>
                  <a:lnTo>
                    <a:pt x="21613" y="9259"/>
                  </a:lnTo>
                  <a:lnTo>
                    <a:pt x="30388" y="4878"/>
                  </a:lnTo>
                  <a:lnTo>
                    <a:pt x="40253" y="1825"/>
                  </a:lnTo>
                  <a:lnTo>
                    <a:pt x="51143" y="248"/>
                  </a:lnTo>
                  <a:lnTo>
                    <a:pt x="62726" y="0"/>
                  </a:lnTo>
                  <a:lnTo>
                    <a:pt x="74500" y="820"/>
                  </a:lnTo>
                  <a:lnTo>
                    <a:pt x="86157" y="2455"/>
                  </a:lnTo>
                  <a:lnTo>
                    <a:pt x="97425" y="5009"/>
                  </a:lnTo>
                  <a:lnTo>
                    <a:pt x="107993" y="8925"/>
                  </a:lnTo>
                  <a:lnTo>
                    <a:pt x="117756" y="14324"/>
                  </a:lnTo>
                  <a:lnTo>
                    <a:pt x="126493" y="20586"/>
                  </a:lnTo>
                  <a:lnTo>
                    <a:pt x="134623" y="27144"/>
                  </a:lnTo>
                  <a:lnTo>
                    <a:pt x="142860" y="34576"/>
                  </a:lnTo>
                  <a:lnTo>
                    <a:pt x="152539" y="44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759088" y="3011150"/>
              <a:ext cx="336913" cy="10529"/>
            </a:xfrm>
            <a:custGeom>
              <a:avLst/>
              <a:gdLst/>
              <a:ahLst/>
              <a:cxnLst/>
              <a:rect l="0" t="0" r="0" b="0"/>
              <a:pathLst>
                <a:path w="336913" h="10529">
                  <a:moveTo>
                    <a:pt x="336912" y="0"/>
                  </a:moveTo>
                  <a:lnTo>
                    <a:pt x="325110" y="0"/>
                  </a:lnTo>
                  <a:lnTo>
                    <a:pt x="313341" y="0"/>
                  </a:lnTo>
                  <a:lnTo>
                    <a:pt x="300451" y="0"/>
                  </a:lnTo>
                  <a:lnTo>
                    <a:pt x="286603" y="0"/>
                  </a:lnTo>
                  <a:lnTo>
                    <a:pt x="272275" y="0"/>
                  </a:lnTo>
                  <a:lnTo>
                    <a:pt x="257805" y="0"/>
                  </a:lnTo>
                  <a:lnTo>
                    <a:pt x="243355" y="0"/>
                  </a:lnTo>
                  <a:lnTo>
                    <a:pt x="228979" y="0"/>
                  </a:lnTo>
                  <a:lnTo>
                    <a:pt x="214684" y="0"/>
                  </a:lnTo>
                  <a:lnTo>
                    <a:pt x="200460" y="0"/>
                  </a:lnTo>
                  <a:lnTo>
                    <a:pt x="186290" y="0"/>
                  </a:lnTo>
                  <a:lnTo>
                    <a:pt x="172161" y="4"/>
                  </a:lnTo>
                  <a:lnTo>
                    <a:pt x="158060" y="177"/>
                  </a:lnTo>
                  <a:lnTo>
                    <a:pt x="143978" y="825"/>
                  </a:lnTo>
                  <a:lnTo>
                    <a:pt x="129906" y="2074"/>
                  </a:lnTo>
                  <a:lnTo>
                    <a:pt x="115676" y="3727"/>
                  </a:lnTo>
                  <a:lnTo>
                    <a:pt x="100976" y="5375"/>
                  </a:lnTo>
                  <a:lnTo>
                    <a:pt x="85690" y="6778"/>
                  </a:lnTo>
                  <a:lnTo>
                    <a:pt x="70224" y="7873"/>
                  </a:lnTo>
                  <a:lnTo>
                    <a:pt x="53690" y="8801"/>
                  </a:lnTo>
                  <a:lnTo>
                    <a:pt x="32398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843316" y="310590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2934" y="11736"/>
                  </a:lnTo>
                  <a:lnTo>
                    <a:pt x="5716" y="22864"/>
                  </a:lnTo>
                  <a:lnTo>
                    <a:pt x="8610" y="34463"/>
                  </a:lnTo>
                  <a:lnTo>
                    <a:pt x="11478" y="46624"/>
                  </a:lnTo>
                  <a:lnTo>
                    <a:pt x="13995" y="59284"/>
                  </a:lnTo>
                  <a:lnTo>
                    <a:pt x="16006" y="72344"/>
                  </a:lnTo>
                  <a:lnTo>
                    <a:pt x="17518" y="85869"/>
                  </a:lnTo>
                  <a:lnTo>
                    <a:pt x="18613" y="100083"/>
                  </a:lnTo>
                  <a:lnTo>
                    <a:pt x="19386" y="115042"/>
                  </a:lnTo>
                  <a:lnTo>
                    <a:pt x="19923" y="130485"/>
                  </a:lnTo>
                  <a:lnTo>
                    <a:pt x="20350" y="147744"/>
                  </a:lnTo>
                  <a:lnTo>
                    <a:pt x="20707" y="171689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969658" y="3105906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7662" y="8869"/>
                  </a:lnTo>
                  <a:lnTo>
                    <a:pt x="5519" y="17856"/>
                  </a:lnTo>
                  <a:lnTo>
                    <a:pt x="3916" y="27856"/>
                  </a:lnTo>
                  <a:lnTo>
                    <a:pt x="2736" y="39009"/>
                  </a:lnTo>
                  <a:lnTo>
                    <a:pt x="1887" y="51469"/>
                  </a:lnTo>
                  <a:lnTo>
                    <a:pt x="1290" y="65181"/>
                  </a:lnTo>
                  <a:lnTo>
                    <a:pt x="876" y="79944"/>
                  </a:lnTo>
                  <a:lnTo>
                    <a:pt x="591" y="95521"/>
                  </a:lnTo>
                  <a:lnTo>
                    <a:pt x="398" y="111699"/>
                  </a:lnTo>
                  <a:lnTo>
                    <a:pt x="267" y="128305"/>
                  </a:lnTo>
                  <a:lnTo>
                    <a:pt x="179" y="145212"/>
                  </a:lnTo>
                  <a:lnTo>
                    <a:pt x="119" y="162307"/>
                  </a:lnTo>
                  <a:lnTo>
                    <a:pt x="80" y="178960"/>
                  </a:lnTo>
                  <a:lnTo>
                    <a:pt x="48" y="195757"/>
                  </a:lnTo>
                  <a:lnTo>
                    <a:pt x="23" y="21529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411855" y="2674238"/>
            <a:ext cx="2600540" cy="789638"/>
            <a:chOff x="6411855" y="2674238"/>
            <a:chExt cx="2600540" cy="789638"/>
          </a:xfrm>
        </p:grpSpPr>
        <p:sp>
          <p:nvSpPr>
            <p:cNvPr id="172" name="Freeform 171"/>
            <p:cNvSpPr/>
            <p:nvPr/>
          </p:nvSpPr>
          <p:spPr>
            <a:xfrm>
              <a:off x="6411855" y="2979564"/>
              <a:ext cx="147399" cy="136872"/>
            </a:xfrm>
            <a:custGeom>
              <a:avLst/>
              <a:gdLst/>
              <a:ahLst/>
              <a:cxnLst/>
              <a:rect l="0" t="0" r="0" b="0"/>
              <a:pathLst>
                <a:path w="147399" h="136872">
                  <a:moveTo>
                    <a:pt x="147398" y="0"/>
                  </a:moveTo>
                  <a:lnTo>
                    <a:pt x="141531" y="5868"/>
                  </a:lnTo>
                  <a:lnTo>
                    <a:pt x="135967" y="11432"/>
                  </a:lnTo>
                  <a:lnTo>
                    <a:pt x="130163" y="17232"/>
                  </a:lnTo>
                  <a:lnTo>
                    <a:pt x="123909" y="23312"/>
                  </a:lnTo>
                  <a:lnTo>
                    <a:pt x="116931" y="29642"/>
                  </a:lnTo>
                  <a:lnTo>
                    <a:pt x="109155" y="36175"/>
                  </a:lnTo>
                  <a:lnTo>
                    <a:pt x="100826" y="43023"/>
                  </a:lnTo>
                  <a:lnTo>
                    <a:pt x="92396" y="50454"/>
                  </a:lnTo>
                  <a:lnTo>
                    <a:pt x="84126" y="58561"/>
                  </a:lnTo>
                  <a:lnTo>
                    <a:pt x="75778" y="67123"/>
                  </a:lnTo>
                  <a:lnTo>
                    <a:pt x="66729" y="75716"/>
                  </a:lnTo>
                  <a:lnTo>
                    <a:pt x="56688" y="84088"/>
                  </a:lnTo>
                  <a:lnTo>
                    <a:pt x="46094" y="92251"/>
                  </a:lnTo>
                  <a:lnTo>
                    <a:pt x="34791" y="101406"/>
                  </a:lnTo>
                  <a:lnTo>
                    <a:pt x="20664" y="11458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453969" y="2990093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0" y="17236"/>
                  </a:lnTo>
                  <a:lnTo>
                    <a:pt x="23311" y="23489"/>
                  </a:lnTo>
                  <a:lnTo>
                    <a:pt x="29641" y="30467"/>
                  </a:lnTo>
                  <a:lnTo>
                    <a:pt x="36169" y="38244"/>
                  </a:lnTo>
                  <a:lnTo>
                    <a:pt x="42845" y="46573"/>
                  </a:lnTo>
                  <a:lnTo>
                    <a:pt x="49628" y="55004"/>
                  </a:lnTo>
                  <a:lnTo>
                    <a:pt x="56486" y="63269"/>
                  </a:lnTo>
                  <a:lnTo>
                    <a:pt x="63395" y="71444"/>
                  </a:lnTo>
                  <a:lnTo>
                    <a:pt x="70340" y="79845"/>
                  </a:lnTo>
                  <a:lnTo>
                    <a:pt x="77309" y="88641"/>
                  </a:lnTo>
                  <a:lnTo>
                    <a:pt x="84295" y="97684"/>
                  </a:lnTo>
                  <a:lnTo>
                    <a:pt x="91291" y="106609"/>
                  </a:lnTo>
                  <a:lnTo>
                    <a:pt x="98286" y="115197"/>
                  </a:lnTo>
                  <a:lnTo>
                    <a:pt x="104974" y="123110"/>
                  </a:lnTo>
                  <a:lnTo>
                    <a:pt x="111416" y="130582"/>
                  </a:lnTo>
                  <a:lnTo>
                    <a:pt x="118178" y="138267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819785" y="2682783"/>
              <a:ext cx="265895" cy="315806"/>
            </a:xfrm>
            <a:custGeom>
              <a:avLst/>
              <a:gdLst/>
              <a:ahLst/>
              <a:cxnLst/>
              <a:rect l="0" t="0" r="0" b="0"/>
              <a:pathLst>
                <a:path w="265895" h="315806">
                  <a:moveTo>
                    <a:pt x="55324" y="65154"/>
                  </a:moveTo>
                  <a:lnTo>
                    <a:pt x="49481" y="70324"/>
                  </a:lnTo>
                  <a:lnTo>
                    <a:pt x="44645" y="69946"/>
                  </a:lnTo>
                  <a:lnTo>
                    <a:pt x="41461" y="65410"/>
                  </a:lnTo>
                  <a:lnTo>
                    <a:pt x="40393" y="58553"/>
                  </a:lnTo>
                  <a:lnTo>
                    <a:pt x="41356" y="50342"/>
                  </a:lnTo>
                  <a:lnTo>
                    <a:pt x="44001" y="41470"/>
                  </a:lnTo>
                  <a:lnTo>
                    <a:pt x="47938" y="32550"/>
                  </a:lnTo>
                  <a:lnTo>
                    <a:pt x="52828" y="23912"/>
                  </a:lnTo>
                  <a:lnTo>
                    <a:pt x="58727" y="15966"/>
                  </a:lnTo>
                  <a:lnTo>
                    <a:pt x="66045" y="9303"/>
                  </a:lnTo>
                  <a:lnTo>
                    <a:pt x="74887" y="4129"/>
                  </a:lnTo>
                  <a:lnTo>
                    <a:pt x="84758" y="808"/>
                  </a:lnTo>
                  <a:lnTo>
                    <a:pt x="94768" y="0"/>
                  </a:lnTo>
                  <a:lnTo>
                    <a:pt x="104383" y="1830"/>
                  </a:lnTo>
                  <a:lnTo>
                    <a:pt x="113278" y="5973"/>
                  </a:lnTo>
                  <a:lnTo>
                    <a:pt x="121173" y="11950"/>
                  </a:lnTo>
                  <a:lnTo>
                    <a:pt x="128033" y="19308"/>
                  </a:lnTo>
                  <a:lnTo>
                    <a:pt x="133995" y="27990"/>
                  </a:lnTo>
                  <a:lnTo>
                    <a:pt x="139249" y="38318"/>
                  </a:lnTo>
                  <a:lnTo>
                    <a:pt x="143972" y="50333"/>
                  </a:lnTo>
                  <a:lnTo>
                    <a:pt x="148147" y="63654"/>
                  </a:lnTo>
                  <a:lnTo>
                    <a:pt x="151580" y="77666"/>
                  </a:lnTo>
                  <a:lnTo>
                    <a:pt x="154220" y="91943"/>
                  </a:lnTo>
                  <a:lnTo>
                    <a:pt x="155994" y="106276"/>
                  </a:lnTo>
                  <a:lnTo>
                    <a:pt x="156734" y="120578"/>
                  </a:lnTo>
                  <a:lnTo>
                    <a:pt x="156453" y="134821"/>
                  </a:lnTo>
                  <a:lnTo>
                    <a:pt x="155298" y="148843"/>
                  </a:lnTo>
                  <a:lnTo>
                    <a:pt x="153459" y="162345"/>
                  </a:lnTo>
                  <a:lnTo>
                    <a:pt x="151115" y="175209"/>
                  </a:lnTo>
                  <a:lnTo>
                    <a:pt x="148406" y="187477"/>
                  </a:lnTo>
                  <a:lnTo>
                    <a:pt x="145443" y="199256"/>
                  </a:lnTo>
                  <a:lnTo>
                    <a:pt x="142299" y="210668"/>
                  </a:lnTo>
                  <a:lnTo>
                    <a:pt x="138866" y="221977"/>
                  </a:lnTo>
                  <a:lnTo>
                    <a:pt x="134875" y="233571"/>
                  </a:lnTo>
                  <a:lnTo>
                    <a:pt x="130221" y="245627"/>
                  </a:lnTo>
                  <a:lnTo>
                    <a:pt x="124789" y="257827"/>
                  </a:lnTo>
                  <a:lnTo>
                    <a:pt x="118386" y="269484"/>
                  </a:lnTo>
                  <a:lnTo>
                    <a:pt x="111000" y="280244"/>
                  </a:lnTo>
                  <a:lnTo>
                    <a:pt x="102769" y="289925"/>
                  </a:lnTo>
                  <a:lnTo>
                    <a:pt x="93874" y="298355"/>
                  </a:lnTo>
                  <a:lnTo>
                    <a:pt x="84485" y="305565"/>
                  </a:lnTo>
                  <a:lnTo>
                    <a:pt x="74740" y="311253"/>
                  </a:lnTo>
                  <a:lnTo>
                    <a:pt x="64747" y="314727"/>
                  </a:lnTo>
                  <a:lnTo>
                    <a:pt x="54586" y="315805"/>
                  </a:lnTo>
                  <a:lnTo>
                    <a:pt x="44475" y="314750"/>
                  </a:lnTo>
                  <a:lnTo>
                    <a:pt x="34759" y="311991"/>
                  </a:lnTo>
                  <a:lnTo>
                    <a:pt x="25603" y="307945"/>
                  </a:lnTo>
                  <a:lnTo>
                    <a:pt x="17320" y="302637"/>
                  </a:lnTo>
                  <a:lnTo>
                    <a:pt x="10434" y="295728"/>
                  </a:lnTo>
                  <a:lnTo>
                    <a:pt x="5111" y="287165"/>
                  </a:lnTo>
                  <a:lnTo>
                    <a:pt x="1520" y="277486"/>
                  </a:lnTo>
                  <a:lnTo>
                    <a:pt x="0" y="267604"/>
                  </a:lnTo>
                  <a:lnTo>
                    <a:pt x="538" y="258075"/>
                  </a:lnTo>
                  <a:lnTo>
                    <a:pt x="3000" y="249238"/>
                  </a:lnTo>
                  <a:lnTo>
                    <a:pt x="7310" y="241382"/>
                  </a:lnTo>
                  <a:lnTo>
                    <a:pt x="13244" y="234557"/>
                  </a:lnTo>
                  <a:lnTo>
                    <a:pt x="20479" y="228957"/>
                  </a:lnTo>
                  <a:lnTo>
                    <a:pt x="28696" y="225011"/>
                  </a:lnTo>
                  <a:lnTo>
                    <a:pt x="37627" y="222803"/>
                  </a:lnTo>
                  <a:lnTo>
                    <a:pt x="47063" y="222285"/>
                  </a:lnTo>
                  <a:lnTo>
                    <a:pt x="56849" y="223448"/>
                  </a:lnTo>
                  <a:lnTo>
                    <a:pt x="66871" y="226118"/>
                  </a:lnTo>
                  <a:lnTo>
                    <a:pt x="76889" y="230010"/>
                  </a:lnTo>
                  <a:lnTo>
                    <a:pt x="86542" y="234831"/>
                  </a:lnTo>
                  <a:lnTo>
                    <a:pt x="95669" y="240328"/>
                  </a:lnTo>
                  <a:lnTo>
                    <a:pt x="104443" y="246305"/>
                  </a:lnTo>
                  <a:lnTo>
                    <a:pt x="113256" y="252615"/>
                  </a:lnTo>
                  <a:lnTo>
                    <a:pt x="122336" y="259150"/>
                  </a:lnTo>
                  <a:lnTo>
                    <a:pt x="131742" y="265673"/>
                  </a:lnTo>
                  <a:lnTo>
                    <a:pt x="141442" y="271827"/>
                  </a:lnTo>
                  <a:lnTo>
                    <a:pt x="151379" y="277439"/>
                  </a:lnTo>
                  <a:lnTo>
                    <a:pt x="161494" y="282189"/>
                  </a:lnTo>
                  <a:lnTo>
                    <a:pt x="171737" y="285550"/>
                  </a:lnTo>
                  <a:lnTo>
                    <a:pt x="182074" y="287368"/>
                  </a:lnTo>
                  <a:lnTo>
                    <a:pt x="192644" y="287961"/>
                  </a:lnTo>
                  <a:lnTo>
                    <a:pt x="203731" y="287912"/>
                  </a:lnTo>
                  <a:lnTo>
                    <a:pt x="215434" y="287625"/>
                  </a:lnTo>
                  <a:lnTo>
                    <a:pt x="227101" y="287300"/>
                  </a:lnTo>
                  <a:lnTo>
                    <a:pt x="238571" y="286981"/>
                  </a:lnTo>
                  <a:lnTo>
                    <a:pt x="250853" y="286648"/>
                  </a:lnTo>
                  <a:lnTo>
                    <a:pt x="265894" y="286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706653" y="3116435"/>
              <a:ext cx="294798" cy="31586"/>
            </a:xfrm>
            <a:custGeom>
              <a:avLst/>
              <a:gdLst/>
              <a:ahLst/>
              <a:cxnLst/>
              <a:rect l="0" t="0" r="0" b="0"/>
              <a:pathLst>
                <a:path w="294798" h="31586">
                  <a:moveTo>
                    <a:pt x="294797" y="0"/>
                  </a:moveTo>
                  <a:lnTo>
                    <a:pt x="280195" y="2867"/>
                  </a:lnTo>
                  <a:lnTo>
                    <a:pt x="266925" y="5008"/>
                  </a:lnTo>
                  <a:lnTo>
                    <a:pt x="253723" y="6616"/>
                  </a:lnTo>
                  <a:lnTo>
                    <a:pt x="240381" y="7969"/>
                  </a:lnTo>
                  <a:lnTo>
                    <a:pt x="226872" y="9467"/>
                  </a:lnTo>
                  <a:lnTo>
                    <a:pt x="213214" y="11313"/>
                  </a:lnTo>
                  <a:lnTo>
                    <a:pt x="199275" y="13380"/>
                  </a:lnTo>
                  <a:lnTo>
                    <a:pt x="184778" y="15312"/>
                  </a:lnTo>
                  <a:lnTo>
                    <a:pt x="169621" y="16908"/>
                  </a:lnTo>
                  <a:lnTo>
                    <a:pt x="154018" y="18132"/>
                  </a:lnTo>
                  <a:lnTo>
                    <a:pt x="138391" y="19028"/>
                  </a:lnTo>
                  <a:lnTo>
                    <a:pt x="122996" y="19670"/>
                  </a:lnTo>
                  <a:lnTo>
                    <a:pt x="108065" y="20288"/>
                  </a:lnTo>
                  <a:lnTo>
                    <a:pt x="93886" y="21242"/>
                  </a:lnTo>
                  <a:lnTo>
                    <a:pt x="80535" y="22700"/>
                  </a:lnTo>
                  <a:lnTo>
                    <a:pt x="67797" y="24503"/>
                  </a:lnTo>
                  <a:lnTo>
                    <a:pt x="53703" y="26441"/>
                  </a:lnTo>
                  <a:lnTo>
                    <a:pt x="33657" y="2868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804524" y="3199677"/>
              <a:ext cx="291684" cy="236761"/>
            </a:xfrm>
            <a:custGeom>
              <a:avLst/>
              <a:gdLst/>
              <a:ahLst/>
              <a:cxnLst/>
              <a:rect l="0" t="0" r="0" b="0"/>
              <a:pathLst>
                <a:path w="291684" h="236761">
                  <a:moveTo>
                    <a:pt x="7414" y="64157"/>
                  </a:moveTo>
                  <a:lnTo>
                    <a:pt x="10415" y="52556"/>
                  </a:lnTo>
                  <a:lnTo>
                    <a:pt x="13837" y="42707"/>
                  </a:lnTo>
                  <a:lnTo>
                    <a:pt x="18038" y="33707"/>
                  </a:lnTo>
                  <a:lnTo>
                    <a:pt x="23111" y="25438"/>
                  </a:lnTo>
                  <a:lnTo>
                    <a:pt x="29241" y="18059"/>
                  </a:lnTo>
                  <a:lnTo>
                    <a:pt x="36428" y="11598"/>
                  </a:lnTo>
                  <a:lnTo>
                    <a:pt x="44688" y="6265"/>
                  </a:lnTo>
                  <a:lnTo>
                    <a:pt x="54132" y="2507"/>
                  </a:lnTo>
                  <a:lnTo>
                    <a:pt x="64696" y="429"/>
                  </a:lnTo>
                  <a:lnTo>
                    <a:pt x="75873" y="0"/>
                  </a:lnTo>
                  <a:lnTo>
                    <a:pt x="86834" y="1225"/>
                  </a:lnTo>
                  <a:lnTo>
                    <a:pt x="97119" y="3950"/>
                  </a:lnTo>
                  <a:lnTo>
                    <a:pt x="106309" y="8389"/>
                  </a:lnTo>
                  <a:lnTo>
                    <a:pt x="113878" y="15174"/>
                  </a:lnTo>
                  <a:lnTo>
                    <a:pt x="119705" y="24439"/>
                  </a:lnTo>
                  <a:lnTo>
                    <a:pt x="123991" y="35727"/>
                  </a:lnTo>
                  <a:lnTo>
                    <a:pt x="127050" y="48285"/>
                  </a:lnTo>
                  <a:lnTo>
                    <a:pt x="129188" y="61543"/>
                  </a:lnTo>
                  <a:lnTo>
                    <a:pt x="130662" y="75171"/>
                  </a:lnTo>
                  <a:lnTo>
                    <a:pt x="131670" y="88992"/>
                  </a:lnTo>
                  <a:lnTo>
                    <a:pt x="132345" y="102909"/>
                  </a:lnTo>
                  <a:lnTo>
                    <a:pt x="132461" y="116710"/>
                  </a:lnTo>
                  <a:lnTo>
                    <a:pt x="131475" y="130064"/>
                  </a:lnTo>
                  <a:lnTo>
                    <a:pt x="129176" y="142828"/>
                  </a:lnTo>
                  <a:lnTo>
                    <a:pt x="125666" y="155028"/>
                  </a:lnTo>
                  <a:lnTo>
                    <a:pt x="121166" y="166762"/>
                  </a:lnTo>
                  <a:lnTo>
                    <a:pt x="115916" y="178135"/>
                  </a:lnTo>
                  <a:lnTo>
                    <a:pt x="110120" y="189080"/>
                  </a:lnTo>
                  <a:lnTo>
                    <a:pt x="103940" y="199363"/>
                  </a:lnTo>
                  <a:lnTo>
                    <a:pt x="97482" y="208904"/>
                  </a:lnTo>
                  <a:lnTo>
                    <a:pt x="90502" y="217446"/>
                  </a:lnTo>
                  <a:lnTo>
                    <a:pt x="82445" y="224507"/>
                  </a:lnTo>
                  <a:lnTo>
                    <a:pt x="73098" y="229952"/>
                  </a:lnTo>
                  <a:lnTo>
                    <a:pt x="62718" y="233794"/>
                  </a:lnTo>
                  <a:lnTo>
                    <a:pt x="51832" y="236015"/>
                  </a:lnTo>
                  <a:lnTo>
                    <a:pt x="40815" y="236760"/>
                  </a:lnTo>
                  <a:lnTo>
                    <a:pt x="30166" y="235974"/>
                  </a:lnTo>
                  <a:lnTo>
                    <a:pt x="20554" y="233328"/>
                  </a:lnTo>
                  <a:lnTo>
                    <a:pt x="12259" y="228808"/>
                  </a:lnTo>
                  <a:lnTo>
                    <a:pt x="5692" y="222673"/>
                  </a:lnTo>
                  <a:lnTo>
                    <a:pt x="1554" y="215267"/>
                  </a:lnTo>
                  <a:lnTo>
                    <a:pt x="0" y="206922"/>
                  </a:lnTo>
                  <a:lnTo>
                    <a:pt x="887" y="198066"/>
                  </a:lnTo>
                  <a:lnTo>
                    <a:pt x="4058" y="189209"/>
                  </a:lnTo>
                  <a:lnTo>
                    <a:pt x="9186" y="180641"/>
                  </a:lnTo>
                  <a:lnTo>
                    <a:pt x="15863" y="172925"/>
                  </a:lnTo>
                  <a:lnTo>
                    <a:pt x="23698" y="166953"/>
                  </a:lnTo>
                  <a:lnTo>
                    <a:pt x="32368" y="163052"/>
                  </a:lnTo>
                  <a:lnTo>
                    <a:pt x="41627" y="161060"/>
                  </a:lnTo>
                  <a:lnTo>
                    <a:pt x="51294" y="160620"/>
                  </a:lnTo>
                  <a:lnTo>
                    <a:pt x="61242" y="161357"/>
                  </a:lnTo>
                  <a:lnTo>
                    <a:pt x="71378" y="162949"/>
                  </a:lnTo>
                  <a:lnTo>
                    <a:pt x="81644" y="165146"/>
                  </a:lnTo>
                  <a:lnTo>
                    <a:pt x="91996" y="167769"/>
                  </a:lnTo>
                  <a:lnTo>
                    <a:pt x="102407" y="170849"/>
                  </a:lnTo>
                  <a:lnTo>
                    <a:pt x="112857" y="174601"/>
                  </a:lnTo>
                  <a:lnTo>
                    <a:pt x="123332" y="179086"/>
                  </a:lnTo>
                  <a:lnTo>
                    <a:pt x="133826" y="184066"/>
                  </a:lnTo>
                  <a:lnTo>
                    <a:pt x="144331" y="189101"/>
                  </a:lnTo>
                  <a:lnTo>
                    <a:pt x="154845" y="193932"/>
                  </a:lnTo>
                  <a:lnTo>
                    <a:pt x="165362" y="198480"/>
                  </a:lnTo>
                  <a:lnTo>
                    <a:pt x="175884" y="202761"/>
                  </a:lnTo>
                  <a:lnTo>
                    <a:pt x="186412" y="206823"/>
                  </a:lnTo>
                  <a:lnTo>
                    <a:pt x="197110" y="210721"/>
                  </a:lnTo>
                  <a:lnTo>
                    <a:pt x="208285" y="214500"/>
                  </a:lnTo>
                  <a:lnTo>
                    <a:pt x="220057" y="218189"/>
                  </a:lnTo>
                  <a:lnTo>
                    <a:pt x="232166" y="221663"/>
                  </a:lnTo>
                  <a:lnTo>
                    <a:pt x="245471" y="224986"/>
                  </a:lnTo>
                  <a:lnTo>
                    <a:pt x="263374" y="228450"/>
                  </a:lnTo>
                  <a:lnTo>
                    <a:pt x="291683" y="232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348891" y="304273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125135" y="7662"/>
                  </a:lnTo>
                  <a:lnTo>
                    <a:pt x="114006" y="5520"/>
                  </a:lnTo>
                  <a:lnTo>
                    <a:pt x="102405" y="3917"/>
                  </a:lnTo>
                  <a:lnTo>
                    <a:pt x="90071" y="2737"/>
                  </a:lnTo>
                  <a:lnTo>
                    <a:pt x="76761" y="1888"/>
                  </a:lnTo>
                  <a:lnTo>
                    <a:pt x="62475" y="1291"/>
                  </a:lnTo>
                  <a:lnTo>
                    <a:pt x="48106" y="876"/>
                  </a:lnTo>
                  <a:lnTo>
                    <a:pt x="33928" y="546"/>
                  </a:lnTo>
                  <a:lnTo>
                    <a:pt x="18697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285720" y="3137492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5902" y="0"/>
                  </a:lnTo>
                  <a:lnTo>
                    <a:pt x="181990" y="0"/>
                  </a:lnTo>
                  <a:lnTo>
                    <a:pt x="167487" y="0"/>
                  </a:lnTo>
                  <a:lnTo>
                    <a:pt x="152112" y="0"/>
                  </a:lnTo>
                  <a:lnTo>
                    <a:pt x="135640" y="0"/>
                  </a:lnTo>
                  <a:lnTo>
                    <a:pt x="118076" y="0"/>
                  </a:lnTo>
                  <a:lnTo>
                    <a:pt x="99905" y="0"/>
                  </a:lnTo>
                  <a:lnTo>
                    <a:pt x="81949" y="0"/>
                  </a:lnTo>
                  <a:lnTo>
                    <a:pt x="64674" y="0"/>
                  </a:lnTo>
                  <a:lnTo>
                    <a:pt x="48769" y="0"/>
                  </a:lnTo>
                  <a:lnTo>
                    <a:pt x="33759" y="0"/>
                  </a:lnTo>
                  <a:lnTo>
                    <a:pt x="1833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982470" y="2821637"/>
              <a:ext cx="415443" cy="514832"/>
            </a:xfrm>
            <a:custGeom>
              <a:avLst/>
              <a:gdLst/>
              <a:ahLst/>
              <a:cxnLst/>
              <a:rect l="0" t="0" r="0" b="0"/>
              <a:pathLst>
                <a:path w="415443" h="514832">
                  <a:moveTo>
                    <a:pt x="166587" y="0"/>
                  </a:moveTo>
                  <a:lnTo>
                    <a:pt x="160720" y="5867"/>
                  </a:lnTo>
                  <a:lnTo>
                    <a:pt x="155154" y="11432"/>
                  </a:lnTo>
                  <a:lnTo>
                    <a:pt x="149355" y="17236"/>
                  </a:lnTo>
                  <a:lnTo>
                    <a:pt x="143274" y="23489"/>
                  </a:lnTo>
                  <a:lnTo>
                    <a:pt x="136945" y="30467"/>
                  </a:lnTo>
                  <a:lnTo>
                    <a:pt x="130416" y="38244"/>
                  </a:lnTo>
                  <a:lnTo>
                    <a:pt x="123741" y="46573"/>
                  </a:lnTo>
                  <a:lnTo>
                    <a:pt x="116958" y="55004"/>
                  </a:lnTo>
                  <a:lnTo>
                    <a:pt x="110101" y="63264"/>
                  </a:lnTo>
                  <a:lnTo>
                    <a:pt x="103191" y="71266"/>
                  </a:lnTo>
                  <a:lnTo>
                    <a:pt x="96246" y="79019"/>
                  </a:lnTo>
                  <a:lnTo>
                    <a:pt x="89272" y="86571"/>
                  </a:lnTo>
                  <a:lnTo>
                    <a:pt x="82114" y="94135"/>
                  </a:lnTo>
                  <a:lnTo>
                    <a:pt x="74469" y="102059"/>
                  </a:lnTo>
                  <a:lnTo>
                    <a:pt x="66217" y="110503"/>
                  </a:lnTo>
                  <a:lnTo>
                    <a:pt x="57554" y="119294"/>
                  </a:lnTo>
                  <a:lnTo>
                    <a:pt x="48894" y="128043"/>
                  </a:lnTo>
                  <a:lnTo>
                    <a:pt x="40472" y="136514"/>
                  </a:lnTo>
                  <a:lnTo>
                    <a:pt x="32191" y="144490"/>
                  </a:lnTo>
                  <a:lnTo>
                    <a:pt x="23718" y="151693"/>
                  </a:lnTo>
                  <a:lnTo>
                    <a:pt x="14897" y="157997"/>
                  </a:lnTo>
                  <a:lnTo>
                    <a:pt x="6762" y="161527"/>
                  </a:lnTo>
                  <a:lnTo>
                    <a:pt x="1516" y="160380"/>
                  </a:lnTo>
                  <a:lnTo>
                    <a:pt x="0" y="155997"/>
                  </a:lnTo>
                  <a:lnTo>
                    <a:pt x="1439" y="149575"/>
                  </a:lnTo>
                  <a:lnTo>
                    <a:pt x="5030" y="141975"/>
                  </a:lnTo>
                  <a:lnTo>
                    <a:pt x="10373" y="133945"/>
                  </a:lnTo>
                  <a:lnTo>
                    <a:pt x="17137" y="125912"/>
                  </a:lnTo>
                  <a:lnTo>
                    <a:pt x="24997" y="118041"/>
                  </a:lnTo>
                  <a:lnTo>
                    <a:pt x="33667" y="110366"/>
                  </a:lnTo>
                  <a:lnTo>
                    <a:pt x="42918" y="102866"/>
                  </a:lnTo>
                  <a:lnTo>
                    <a:pt x="52574" y="95504"/>
                  </a:lnTo>
                  <a:lnTo>
                    <a:pt x="62511" y="88246"/>
                  </a:lnTo>
                  <a:lnTo>
                    <a:pt x="72646" y="81067"/>
                  </a:lnTo>
                  <a:lnTo>
                    <a:pt x="83079" y="74109"/>
                  </a:lnTo>
                  <a:lnTo>
                    <a:pt x="94076" y="67662"/>
                  </a:lnTo>
                  <a:lnTo>
                    <a:pt x="105741" y="61850"/>
                  </a:lnTo>
                  <a:lnTo>
                    <a:pt x="118188" y="56794"/>
                  </a:lnTo>
                  <a:lnTo>
                    <a:pt x="131607" y="52697"/>
                  </a:lnTo>
                  <a:lnTo>
                    <a:pt x="146000" y="49576"/>
                  </a:lnTo>
                  <a:lnTo>
                    <a:pt x="160902" y="47463"/>
                  </a:lnTo>
                  <a:lnTo>
                    <a:pt x="175520" y="46487"/>
                  </a:lnTo>
                  <a:lnTo>
                    <a:pt x="189421" y="46611"/>
                  </a:lnTo>
                  <a:lnTo>
                    <a:pt x="202533" y="47829"/>
                  </a:lnTo>
                  <a:lnTo>
                    <a:pt x="214953" y="50241"/>
                  </a:lnTo>
                  <a:lnTo>
                    <a:pt x="226821" y="53794"/>
                  </a:lnTo>
                  <a:lnTo>
                    <a:pt x="238115" y="58467"/>
                  </a:lnTo>
                  <a:lnTo>
                    <a:pt x="248639" y="64352"/>
                  </a:lnTo>
                  <a:lnTo>
                    <a:pt x="258341" y="71390"/>
                  </a:lnTo>
                  <a:lnTo>
                    <a:pt x="266824" y="79557"/>
                  </a:lnTo>
                  <a:lnTo>
                    <a:pt x="273312" y="88941"/>
                  </a:lnTo>
                  <a:lnTo>
                    <a:pt x="277556" y="99467"/>
                  </a:lnTo>
                  <a:lnTo>
                    <a:pt x="279607" y="110620"/>
                  </a:lnTo>
                  <a:lnTo>
                    <a:pt x="279555" y="121565"/>
                  </a:lnTo>
                  <a:lnTo>
                    <a:pt x="277664" y="131848"/>
                  </a:lnTo>
                  <a:lnTo>
                    <a:pt x="274143" y="141378"/>
                  </a:lnTo>
                  <a:lnTo>
                    <a:pt x="269048" y="150239"/>
                  </a:lnTo>
                  <a:lnTo>
                    <a:pt x="262547" y="158570"/>
                  </a:lnTo>
                  <a:lnTo>
                    <a:pt x="254743" y="166504"/>
                  </a:lnTo>
                  <a:lnTo>
                    <a:pt x="245604" y="174154"/>
                  </a:lnTo>
                  <a:lnTo>
                    <a:pt x="235247" y="181581"/>
                  </a:lnTo>
                  <a:lnTo>
                    <a:pt x="224378" y="188028"/>
                  </a:lnTo>
                  <a:lnTo>
                    <a:pt x="214154" y="192002"/>
                  </a:lnTo>
                  <a:lnTo>
                    <a:pt x="205204" y="192880"/>
                  </a:lnTo>
                  <a:lnTo>
                    <a:pt x="198673" y="190600"/>
                  </a:lnTo>
                  <a:lnTo>
                    <a:pt x="196053" y="186204"/>
                  </a:lnTo>
                  <a:lnTo>
                    <a:pt x="197522" y="181884"/>
                  </a:lnTo>
                  <a:lnTo>
                    <a:pt x="202842" y="178801"/>
                  </a:lnTo>
                  <a:lnTo>
                    <a:pt x="211439" y="177219"/>
                  </a:lnTo>
                  <a:lnTo>
                    <a:pt x="222447" y="177154"/>
                  </a:lnTo>
                  <a:lnTo>
                    <a:pt x="234902" y="178641"/>
                  </a:lnTo>
                  <a:lnTo>
                    <a:pt x="248123" y="181537"/>
                  </a:lnTo>
                  <a:lnTo>
                    <a:pt x="261408" y="185585"/>
                  </a:lnTo>
                  <a:lnTo>
                    <a:pt x="273945" y="190512"/>
                  </a:lnTo>
                  <a:lnTo>
                    <a:pt x="285373" y="196082"/>
                  </a:lnTo>
                  <a:lnTo>
                    <a:pt x="295706" y="202107"/>
                  </a:lnTo>
                  <a:lnTo>
                    <a:pt x="305124" y="208451"/>
                  </a:lnTo>
                  <a:lnTo>
                    <a:pt x="313840" y="215026"/>
                  </a:lnTo>
                  <a:lnTo>
                    <a:pt x="322207" y="222256"/>
                  </a:lnTo>
                  <a:lnTo>
                    <a:pt x="330681" y="231013"/>
                  </a:lnTo>
                  <a:lnTo>
                    <a:pt x="339497" y="241639"/>
                  </a:lnTo>
                  <a:lnTo>
                    <a:pt x="348540" y="253524"/>
                  </a:lnTo>
                  <a:lnTo>
                    <a:pt x="357457" y="265425"/>
                  </a:lnTo>
                  <a:lnTo>
                    <a:pt x="366042" y="276615"/>
                  </a:lnTo>
                  <a:lnTo>
                    <a:pt x="374094" y="287058"/>
                  </a:lnTo>
                  <a:lnTo>
                    <a:pt x="381348" y="297131"/>
                  </a:lnTo>
                  <a:lnTo>
                    <a:pt x="387743" y="307125"/>
                  </a:lnTo>
                  <a:lnTo>
                    <a:pt x="393376" y="317176"/>
                  </a:lnTo>
                  <a:lnTo>
                    <a:pt x="398400" y="327325"/>
                  </a:lnTo>
                  <a:lnTo>
                    <a:pt x="402964" y="337578"/>
                  </a:lnTo>
                  <a:lnTo>
                    <a:pt x="407031" y="348248"/>
                  </a:lnTo>
                  <a:lnTo>
                    <a:pt x="410392" y="359929"/>
                  </a:lnTo>
                  <a:lnTo>
                    <a:pt x="412984" y="372856"/>
                  </a:lnTo>
                  <a:lnTo>
                    <a:pt x="414723" y="386622"/>
                  </a:lnTo>
                  <a:lnTo>
                    <a:pt x="415442" y="400400"/>
                  </a:lnTo>
                  <a:lnTo>
                    <a:pt x="415142" y="413703"/>
                  </a:lnTo>
                  <a:lnTo>
                    <a:pt x="413803" y="426396"/>
                  </a:lnTo>
                  <a:lnTo>
                    <a:pt x="411309" y="438526"/>
                  </a:lnTo>
                  <a:lnTo>
                    <a:pt x="407696" y="450197"/>
                  </a:lnTo>
                  <a:lnTo>
                    <a:pt x="402815" y="461356"/>
                  </a:lnTo>
                  <a:lnTo>
                    <a:pt x="396257" y="471791"/>
                  </a:lnTo>
                  <a:lnTo>
                    <a:pt x="387953" y="481436"/>
                  </a:lnTo>
                  <a:lnTo>
                    <a:pt x="378124" y="490051"/>
                  </a:lnTo>
                  <a:lnTo>
                    <a:pt x="367084" y="497161"/>
                  </a:lnTo>
                  <a:lnTo>
                    <a:pt x="355131" y="502644"/>
                  </a:lnTo>
                  <a:lnTo>
                    <a:pt x="342192" y="506681"/>
                  </a:lnTo>
                  <a:lnTo>
                    <a:pt x="327842" y="509565"/>
                  </a:lnTo>
                  <a:lnTo>
                    <a:pt x="311976" y="511583"/>
                  </a:lnTo>
                  <a:lnTo>
                    <a:pt x="295084" y="512975"/>
                  </a:lnTo>
                  <a:lnTo>
                    <a:pt x="278053" y="513926"/>
                  </a:lnTo>
                  <a:lnTo>
                    <a:pt x="261417" y="514567"/>
                  </a:lnTo>
                  <a:lnTo>
                    <a:pt x="245502" y="514831"/>
                  </a:lnTo>
                  <a:lnTo>
                    <a:pt x="230589" y="514476"/>
                  </a:lnTo>
                  <a:lnTo>
                    <a:pt x="216705" y="513424"/>
                  </a:lnTo>
                  <a:lnTo>
                    <a:pt x="203552" y="511904"/>
                  </a:lnTo>
                  <a:lnTo>
                    <a:pt x="190630" y="510343"/>
                  </a:lnTo>
                  <a:lnTo>
                    <a:pt x="177635" y="508995"/>
                  </a:lnTo>
                  <a:lnTo>
                    <a:pt x="164615" y="507769"/>
                  </a:lnTo>
                  <a:lnTo>
                    <a:pt x="151866" y="506339"/>
                  </a:lnTo>
                  <a:lnTo>
                    <a:pt x="139542" y="504530"/>
                  </a:lnTo>
                  <a:lnTo>
                    <a:pt x="127486" y="502484"/>
                  </a:lnTo>
                  <a:lnTo>
                    <a:pt x="115325" y="500564"/>
                  </a:lnTo>
                  <a:lnTo>
                    <a:pt x="102866" y="498975"/>
                  </a:lnTo>
                  <a:lnTo>
                    <a:pt x="90672" y="497753"/>
                  </a:lnTo>
                  <a:lnTo>
                    <a:pt x="78786" y="496726"/>
                  </a:lnTo>
                  <a:lnTo>
                    <a:pt x="66156" y="495806"/>
                  </a:lnTo>
                  <a:lnTo>
                    <a:pt x="50773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549139" y="2695295"/>
              <a:ext cx="10531" cy="263213"/>
            </a:xfrm>
            <a:custGeom>
              <a:avLst/>
              <a:gdLst/>
              <a:ahLst/>
              <a:cxnLst/>
              <a:rect l="0" t="0" r="0" b="0"/>
              <a:pathLst>
                <a:path w="10531" h="263213">
                  <a:moveTo>
                    <a:pt x="1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77"/>
                  </a:lnTo>
                  <a:lnTo>
                    <a:pt x="177" y="61965"/>
                  </a:lnTo>
                  <a:lnTo>
                    <a:pt x="826" y="79459"/>
                  </a:lnTo>
                  <a:lnTo>
                    <a:pt x="2075" y="97187"/>
                  </a:lnTo>
                  <a:lnTo>
                    <a:pt x="3728" y="114803"/>
                  </a:lnTo>
                  <a:lnTo>
                    <a:pt x="5376" y="131921"/>
                  </a:lnTo>
                  <a:lnTo>
                    <a:pt x="6779" y="148391"/>
                  </a:lnTo>
                  <a:lnTo>
                    <a:pt x="7872" y="164245"/>
                  </a:lnTo>
                  <a:lnTo>
                    <a:pt x="8681" y="179591"/>
                  </a:lnTo>
                  <a:lnTo>
                    <a:pt x="9258" y="194536"/>
                  </a:lnTo>
                  <a:lnTo>
                    <a:pt x="9664" y="208772"/>
                  </a:lnTo>
                  <a:lnTo>
                    <a:pt x="9988" y="223080"/>
                  </a:lnTo>
                  <a:lnTo>
                    <a:pt x="10261" y="239838"/>
                  </a:lnTo>
                  <a:lnTo>
                    <a:pt x="1053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673187" y="2674238"/>
              <a:ext cx="126923" cy="277568"/>
            </a:xfrm>
            <a:custGeom>
              <a:avLst/>
              <a:gdLst/>
              <a:ahLst/>
              <a:cxnLst/>
              <a:rect l="0" t="0" r="0" b="0"/>
              <a:pathLst>
                <a:path w="126923" h="277568">
                  <a:moveTo>
                    <a:pt x="97051" y="0"/>
                  </a:moveTo>
                  <a:lnTo>
                    <a:pt x="91183" y="8801"/>
                  </a:lnTo>
                  <a:lnTo>
                    <a:pt x="85620" y="17148"/>
                  </a:lnTo>
                  <a:lnTo>
                    <a:pt x="79819" y="25851"/>
                  </a:lnTo>
                  <a:lnTo>
                    <a:pt x="73739" y="35145"/>
                  </a:lnTo>
                  <a:lnTo>
                    <a:pt x="67410" y="45289"/>
                  </a:lnTo>
                  <a:lnTo>
                    <a:pt x="60881" y="56338"/>
                  </a:lnTo>
                  <a:lnTo>
                    <a:pt x="54205" y="68350"/>
                  </a:lnTo>
                  <a:lnTo>
                    <a:pt x="47423" y="81469"/>
                  </a:lnTo>
                  <a:lnTo>
                    <a:pt x="40571" y="95660"/>
                  </a:lnTo>
                  <a:lnTo>
                    <a:pt x="33833" y="110595"/>
                  </a:lnTo>
                  <a:lnTo>
                    <a:pt x="27536" y="125766"/>
                  </a:lnTo>
                  <a:lnTo>
                    <a:pt x="21821" y="140852"/>
                  </a:lnTo>
                  <a:lnTo>
                    <a:pt x="16660" y="155573"/>
                  </a:lnTo>
                  <a:lnTo>
                    <a:pt x="11960" y="169612"/>
                  </a:lnTo>
                  <a:lnTo>
                    <a:pt x="7621" y="182873"/>
                  </a:lnTo>
                  <a:lnTo>
                    <a:pt x="3877" y="195592"/>
                  </a:lnTo>
                  <a:lnTo>
                    <a:pt x="1264" y="208213"/>
                  </a:lnTo>
                  <a:lnTo>
                    <a:pt x="0" y="220994"/>
                  </a:lnTo>
                  <a:lnTo>
                    <a:pt x="304" y="233529"/>
                  </a:lnTo>
                  <a:lnTo>
                    <a:pt x="2561" y="244887"/>
                  </a:lnTo>
                  <a:lnTo>
                    <a:pt x="6792" y="254632"/>
                  </a:lnTo>
                  <a:lnTo>
                    <a:pt x="12887" y="262649"/>
                  </a:lnTo>
                  <a:lnTo>
                    <a:pt x="20790" y="268892"/>
                  </a:lnTo>
                  <a:lnTo>
                    <a:pt x="30285" y="273524"/>
                  </a:lnTo>
                  <a:lnTo>
                    <a:pt x="40895" y="276516"/>
                  </a:lnTo>
                  <a:lnTo>
                    <a:pt x="51999" y="277567"/>
                  </a:lnTo>
                  <a:lnTo>
                    <a:pt x="63198" y="276685"/>
                  </a:lnTo>
                  <a:lnTo>
                    <a:pt x="74157" y="274147"/>
                  </a:lnTo>
                  <a:lnTo>
                    <a:pt x="84515" y="270311"/>
                  </a:lnTo>
                  <a:lnTo>
                    <a:pt x="94142" y="265502"/>
                  </a:lnTo>
                  <a:lnTo>
                    <a:pt x="102930" y="259664"/>
                  </a:lnTo>
                  <a:lnTo>
                    <a:pt x="110693" y="252390"/>
                  </a:lnTo>
                  <a:lnTo>
                    <a:pt x="117425" y="243575"/>
                  </a:lnTo>
                  <a:lnTo>
                    <a:pt x="122776" y="233555"/>
                  </a:lnTo>
                  <a:lnTo>
                    <a:pt x="126017" y="222911"/>
                  </a:lnTo>
                  <a:lnTo>
                    <a:pt x="126922" y="212062"/>
                  </a:lnTo>
                  <a:lnTo>
                    <a:pt x="125241" y="201694"/>
                  </a:lnTo>
                  <a:lnTo>
                    <a:pt x="120463" y="192804"/>
                  </a:lnTo>
                  <a:lnTo>
                    <a:pt x="112629" y="185806"/>
                  </a:lnTo>
                  <a:lnTo>
                    <a:pt x="102676" y="180924"/>
                  </a:lnTo>
                  <a:lnTo>
                    <a:pt x="92097" y="178457"/>
                  </a:lnTo>
                  <a:lnTo>
                    <a:pt x="81804" y="178310"/>
                  </a:lnTo>
                  <a:lnTo>
                    <a:pt x="71968" y="179955"/>
                  </a:lnTo>
                  <a:lnTo>
                    <a:pt x="62303" y="182643"/>
                  </a:lnTo>
                  <a:lnTo>
                    <a:pt x="52598" y="185848"/>
                  </a:lnTo>
                  <a:lnTo>
                    <a:pt x="43215" y="189323"/>
                  </a:lnTo>
                  <a:lnTo>
                    <a:pt x="34116" y="193454"/>
                  </a:lnTo>
                  <a:lnTo>
                    <a:pt x="24497" y="199714"/>
                  </a:lnTo>
                  <a:lnTo>
                    <a:pt x="1282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507026" y="3063792"/>
              <a:ext cx="315855" cy="15143"/>
            </a:xfrm>
            <a:custGeom>
              <a:avLst/>
              <a:gdLst/>
              <a:ahLst/>
              <a:cxnLst/>
              <a:rect l="0" t="0" r="0" b="0"/>
              <a:pathLst>
                <a:path w="315855" h="15143">
                  <a:moveTo>
                    <a:pt x="315854" y="10529"/>
                  </a:moveTo>
                  <a:lnTo>
                    <a:pt x="307053" y="13329"/>
                  </a:lnTo>
                  <a:lnTo>
                    <a:pt x="298706" y="14831"/>
                  </a:lnTo>
                  <a:lnTo>
                    <a:pt x="290002" y="15142"/>
                  </a:lnTo>
                  <a:lnTo>
                    <a:pt x="280710" y="14635"/>
                  </a:lnTo>
                  <a:lnTo>
                    <a:pt x="270566" y="13816"/>
                  </a:lnTo>
                  <a:lnTo>
                    <a:pt x="259516" y="13000"/>
                  </a:lnTo>
                  <a:lnTo>
                    <a:pt x="247505" y="12316"/>
                  </a:lnTo>
                  <a:lnTo>
                    <a:pt x="234386" y="11790"/>
                  </a:lnTo>
                  <a:lnTo>
                    <a:pt x="220200" y="11399"/>
                  </a:lnTo>
                  <a:lnTo>
                    <a:pt x="205436" y="10952"/>
                  </a:lnTo>
                  <a:lnTo>
                    <a:pt x="190915" y="10112"/>
                  </a:lnTo>
                  <a:lnTo>
                    <a:pt x="177069" y="8731"/>
                  </a:lnTo>
                  <a:lnTo>
                    <a:pt x="163654" y="6988"/>
                  </a:lnTo>
                  <a:lnTo>
                    <a:pt x="149967" y="5279"/>
                  </a:lnTo>
                  <a:lnTo>
                    <a:pt x="135612" y="3835"/>
                  </a:lnTo>
                  <a:lnTo>
                    <a:pt x="120680" y="2715"/>
                  </a:lnTo>
                  <a:lnTo>
                    <a:pt x="105570" y="1888"/>
                  </a:lnTo>
                  <a:lnTo>
                    <a:pt x="90552" y="1297"/>
                  </a:lnTo>
                  <a:lnTo>
                    <a:pt x="75753" y="883"/>
                  </a:lnTo>
                  <a:lnTo>
                    <a:pt x="59460" y="553"/>
                  </a:lnTo>
                  <a:lnTo>
                    <a:pt x="36891" y="2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515400" y="3191641"/>
              <a:ext cx="202197" cy="251990"/>
            </a:xfrm>
            <a:custGeom>
              <a:avLst/>
              <a:gdLst/>
              <a:ahLst/>
              <a:cxnLst/>
              <a:rect l="0" t="0" r="0" b="0"/>
              <a:pathLst>
                <a:path w="202197" h="251990">
                  <a:moveTo>
                    <a:pt x="12683" y="40607"/>
                  </a:moveTo>
                  <a:lnTo>
                    <a:pt x="15683" y="31873"/>
                  </a:lnTo>
                  <a:lnTo>
                    <a:pt x="19106" y="24167"/>
                  </a:lnTo>
                  <a:lnTo>
                    <a:pt x="23306" y="16778"/>
                  </a:lnTo>
                  <a:lnTo>
                    <a:pt x="28380" y="10036"/>
                  </a:lnTo>
                  <a:lnTo>
                    <a:pt x="34509" y="4802"/>
                  </a:lnTo>
                  <a:lnTo>
                    <a:pt x="41689" y="1441"/>
                  </a:lnTo>
                  <a:lnTo>
                    <a:pt x="49603" y="0"/>
                  </a:lnTo>
                  <a:lnTo>
                    <a:pt x="57750" y="471"/>
                  </a:lnTo>
                  <a:lnTo>
                    <a:pt x="65816" y="2646"/>
                  </a:lnTo>
                  <a:lnTo>
                    <a:pt x="73688" y="6359"/>
                  </a:lnTo>
                  <a:lnTo>
                    <a:pt x="81353" y="11584"/>
                  </a:lnTo>
                  <a:lnTo>
                    <a:pt x="88837" y="18167"/>
                  </a:lnTo>
                  <a:lnTo>
                    <a:pt x="96014" y="25855"/>
                  </a:lnTo>
                  <a:lnTo>
                    <a:pt x="102615" y="34385"/>
                  </a:lnTo>
                  <a:lnTo>
                    <a:pt x="108540" y="43529"/>
                  </a:lnTo>
                  <a:lnTo>
                    <a:pt x="113841" y="53108"/>
                  </a:lnTo>
                  <a:lnTo>
                    <a:pt x="118636" y="62992"/>
                  </a:lnTo>
                  <a:lnTo>
                    <a:pt x="123040" y="73088"/>
                  </a:lnTo>
                  <a:lnTo>
                    <a:pt x="126828" y="83496"/>
                  </a:lnTo>
                  <a:lnTo>
                    <a:pt x="129467" y="94475"/>
                  </a:lnTo>
                  <a:lnTo>
                    <a:pt x="130766" y="106124"/>
                  </a:lnTo>
                  <a:lnTo>
                    <a:pt x="130993" y="118389"/>
                  </a:lnTo>
                  <a:lnTo>
                    <a:pt x="130690" y="131155"/>
                  </a:lnTo>
                  <a:lnTo>
                    <a:pt x="130220" y="144296"/>
                  </a:lnTo>
                  <a:lnTo>
                    <a:pt x="129432" y="157543"/>
                  </a:lnTo>
                  <a:lnTo>
                    <a:pt x="127772" y="170510"/>
                  </a:lnTo>
                  <a:lnTo>
                    <a:pt x="124990" y="183003"/>
                  </a:lnTo>
                  <a:lnTo>
                    <a:pt x="121137" y="194849"/>
                  </a:lnTo>
                  <a:lnTo>
                    <a:pt x="116402" y="205811"/>
                  </a:lnTo>
                  <a:lnTo>
                    <a:pt x="110986" y="215848"/>
                  </a:lnTo>
                  <a:lnTo>
                    <a:pt x="104910" y="224910"/>
                  </a:lnTo>
                  <a:lnTo>
                    <a:pt x="98006" y="232860"/>
                  </a:lnTo>
                  <a:lnTo>
                    <a:pt x="90249" y="239719"/>
                  </a:lnTo>
                  <a:lnTo>
                    <a:pt x="81583" y="245326"/>
                  </a:lnTo>
                  <a:lnTo>
                    <a:pt x="71856" y="249271"/>
                  </a:lnTo>
                  <a:lnTo>
                    <a:pt x="61096" y="251475"/>
                  </a:lnTo>
                  <a:lnTo>
                    <a:pt x="49785" y="251989"/>
                  </a:lnTo>
                  <a:lnTo>
                    <a:pt x="38733" y="250822"/>
                  </a:lnTo>
                  <a:lnTo>
                    <a:pt x="28387" y="248140"/>
                  </a:lnTo>
                  <a:lnTo>
                    <a:pt x="19155" y="243899"/>
                  </a:lnTo>
                  <a:lnTo>
                    <a:pt x="11558" y="237780"/>
                  </a:lnTo>
                  <a:lnTo>
                    <a:pt x="5722" y="229780"/>
                  </a:lnTo>
                  <a:lnTo>
                    <a:pt x="1770" y="220325"/>
                  </a:lnTo>
                  <a:lnTo>
                    <a:pt x="0" y="210069"/>
                  </a:lnTo>
                  <a:lnTo>
                    <a:pt x="367" y="199479"/>
                  </a:lnTo>
                  <a:lnTo>
                    <a:pt x="2713" y="189118"/>
                  </a:lnTo>
                  <a:lnTo>
                    <a:pt x="6944" y="179699"/>
                  </a:lnTo>
                  <a:lnTo>
                    <a:pt x="12833" y="171524"/>
                  </a:lnTo>
                  <a:lnTo>
                    <a:pt x="20378" y="164698"/>
                  </a:lnTo>
                  <a:lnTo>
                    <a:pt x="29869" y="159322"/>
                  </a:lnTo>
                  <a:lnTo>
                    <a:pt x="41276" y="155304"/>
                  </a:lnTo>
                  <a:lnTo>
                    <a:pt x="53835" y="152739"/>
                  </a:lnTo>
                  <a:lnTo>
                    <a:pt x="66261" y="151983"/>
                  </a:lnTo>
                  <a:lnTo>
                    <a:pt x="77840" y="153064"/>
                  </a:lnTo>
                  <a:lnTo>
                    <a:pt x="88560" y="155737"/>
                  </a:lnTo>
                  <a:lnTo>
                    <a:pt x="98828" y="159665"/>
                  </a:lnTo>
                  <a:lnTo>
                    <a:pt x="108961" y="164518"/>
                  </a:lnTo>
                  <a:lnTo>
                    <a:pt x="119276" y="169705"/>
                  </a:lnTo>
                  <a:lnTo>
                    <a:pt x="130135" y="174413"/>
                  </a:lnTo>
                  <a:lnTo>
                    <a:pt x="141662" y="178238"/>
                  </a:lnTo>
                  <a:lnTo>
                    <a:pt x="153395" y="181149"/>
                  </a:lnTo>
                  <a:lnTo>
                    <a:pt x="165653" y="183582"/>
                  </a:lnTo>
                  <a:lnTo>
                    <a:pt x="180635" y="185745"/>
                  </a:lnTo>
                  <a:lnTo>
                    <a:pt x="202196" y="188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704918" y="3219616"/>
              <a:ext cx="307477" cy="244260"/>
            </a:xfrm>
            <a:custGeom>
              <a:avLst/>
              <a:gdLst/>
              <a:ahLst/>
              <a:cxnLst/>
              <a:rect l="0" t="0" r="0" b="0"/>
              <a:pathLst>
                <a:path w="307477" h="244260">
                  <a:moveTo>
                    <a:pt x="23206" y="23161"/>
                  </a:moveTo>
                  <a:lnTo>
                    <a:pt x="29140" y="17360"/>
                  </a:lnTo>
                  <a:lnTo>
                    <a:pt x="35345" y="12436"/>
                  </a:lnTo>
                  <a:lnTo>
                    <a:pt x="42441" y="7943"/>
                  </a:lnTo>
                  <a:lnTo>
                    <a:pt x="50381" y="4067"/>
                  </a:lnTo>
                  <a:lnTo>
                    <a:pt x="59028" y="1350"/>
                  </a:lnTo>
                  <a:lnTo>
                    <a:pt x="68217" y="0"/>
                  </a:lnTo>
                  <a:lnTo>
                    <a:pt x="77645" y="71"/>
                  </a:lnTo>
                  <a:lnTo>
                    <a:pt x="86886" y="1638"/>
                  </a:lnTo>
                  <a:lnTo>
                    <a:pt x="95722" y="4585"/>
                  </a:lnTo>
                  <a:lnTo>
                    <a:pt x="103957" y="8835"/>
                  </a:lnTo>
                  <a:lnTo>
                    <a:pt x="111341" y="14428"/>
                  </a:lnTo>
                  <a:lnTo>
                    <a:pt x="117827" y="21261"/>
                  </a:lnTo>
                  <a:lnTo>
                    <a:pt x="123522" y="29119"/>
                  </a:lnTo>
                  <a:lnTo>
                    <a:pt x="128588" y="37763"/>
                  </a:lnTo>
                  <a:lnTo>
                    <a:pt x="133178" y="46984"/>
                  </a:lnTo>
                  <a:lnTo>
                    <a:pt x="137091" y="56615"/>
                  </a:lnTo>
                  <a:lnTo>
                    <a:pt x="139816" y="66533"/>
                  </a:lnTo>
                  <a:lnTo>
                    <a:pt x="141168" y="76652"/>
                  </a:lnTo>
                  <a:lnTo>
                    <a:pt x="141262" y="87075"/>
                  </a:lnTo>
                  <a:lnTo>
                    <a:pt x="140337" y="98064"/>
                  </a:lnTo>
                  <a:lnTo>
                    <a:pt x="138635" y="109721"/>
                  </a:lnTo>
                  <a:lnTo>
                    <a:pt x="136205" y="121991"/>
                  </a:lnTo>
                  <a:lnTo>
                    <a:pt x="132906" y="134760"/>
                  </a:lnTo>
                  <a:lnTo>
                    <a:pt x="128725" y="147897"/>
                  </a:lnTo>
                  <a:lnTo>
                    <a:pt x="123784" y="160973"/>
                  </a:lnTo>
                  <a:lnTo>
                    <a:pt x="118244" y="173293"/>
                  </a:lnTo>
                  <a:lnTo>
                    <a:pt x="112252" y="184538"/>
                  </a:lnTo>
                  <a:lnTo>
                    <a:pt x="105769" y="194731"/>
                  </a:lnTo>
                  <a:lnTo>
                    <a:pt x="98588" y="204046"/>
                  </a:lnTo>
                  <a:lnTo>
                    <a:pt x="90639" y="212675"/>
                  </a:lnTo>
                  <a:lnTo>
                    <a:pt x="81844" y="220472"/>
                  </a:lnTo>
                  <a:lnTo>
                    <a:pt x="72029" y="226965"/>
                  </a:lnTo>
                  <a:lnTo>
                    <a:pt x="61210" y="231989"/>
                  </a:lnTo>
                  <a:lnTo>
                    <a:pt x="49859" y="235193"/>
                  </a:lnTo>
                  <a:lnTo>
                    <a:pt x="38781" y="235913"/>
                  </a:lnTo>
                  <a:lnTo>
                    <a:pt x="28417" y="234017"/>
                  </a:lnTo>
                  <a:lnTo>
                    <a:pt x="19174" y="229657"/>
                  </a:lnTo>
                  <a:lnTo>
                    <a:pt x="11569" y="223002"/>
                  </a:lnTo>
                  <a:lnTo>
                    <a:pt x="5727" y="214389"/>
                  </a:lnTo>
                  <a:lnTo>
                    <a:pt x="1771" y="204559"/>
                  </a:lnTo>
                  <a:lnTo>
                    <a:pt x="0" y="194518"/>
                  </a:lnTo>
                  <a:lnTo>
                    <a:pt x="360" y="184849"/>
                  </a:lnTo>
                  <a:lnTo>
                    <a:pt x="2532" y="175734"/>
                  </a:lnTo>
                  <a:lnTo>
                    <a:pt x="6115" y="167153"/>
                  </a:lnTo>
                  <a:lnTo>
                    <a:pt x="10750" y="159014"/>
                  </a:lnTo>
                  <a:lnTo>
                    <a:pt x="16470" y="151379"/>
                  </a:lnTo>
                  <a:lnTo>
                    <a:pt x="23663" y="144461"/>
                  </a:lnTo>
                  <a:lnTo>
                    <a:pt x="32424" y="138330"/>
                  </a:lnTo>
                  <a:lnTo>
                    <a:pt x="42409" y="133228"/>
                  </a:lnTo>
                  <a:lnTo>
                    <a:pt x="53028" y="129630"/>
                  </a:lnTo>
                  <a:lnTo>
                    <a:pt x="63874" y="127662"/>
                  </a:lnTo>
                  <a:lnTo>
                    <a:pt x="74750" y="127308"/>
                  </a:lnTo>
                  <a:lnTo>
                    <a:pt x="85578" y="128582"/>
                  </a:lnTo>
                  <a:lnTo>
                    <a:pt x="96340" y="131327"/>
                  </a:lnTo>
                  <a:lnTo>
                    <a:pt x="107041" y="135271"/>
                  </a:lnTo>
                  <a:lnTo>
                    <a:pt x="117693" y="140126"/>
                  </a:lnTo>
                  <a:lnTo>
                    <a:pt x="128308" y="145641"/>
                  </a:lnTo>
                  <a:lnTo>
                    <a:pt x="138895" y="151461"/>
                  </a:lnTo>
                  <a:lnTo>
                    <a:pt x="149464" y="157133"/>
                  </a:lnTo>
                  <a:lnTo>
                    <a:pt x="160025" y="162436"/>
                  </a:lnTo>
                  <a:lnTo>
                    <a:pt x="170745" y="167657"/>
                  </a:lnTo>
                  <a:lnTo>
                    <a:pt x="181934" y="173462"/>
                  </a:lnTo>
                  <a:lnTo>
                    <a:pt x="193724" y="180183"/>
                  </a:lnTo>
                  <a:lnTo>
                    <a:pt x="206083" y="187666"/>
                  </a:lnTo>
                  <a:lnTo>
                    <a:pt x="218912" y="195461"/>
                  </a:lnTo>
                  <a:lnTo>
                    <a:pt x="232090" y="203257"/>
                  </a:lnTo>
                  <a:lnTo>
                    <a:pt x="245299" y="210818"/>
                  </a:lnTo>
                  <a:lnTo>
                    <a:pt x="259533" y="218751"/>
                  </a:lnTo>
                  <a:lnTo>
                    <a:pt x="278276" y="228866"/>
                  </a:lnTo>
                  <a:lnTo>
                    <a:pt x="307476" y="244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6011772" y="3937658"/>
            <a:ext cx="1168664" cy="718748"/>
            <a:chOff x="6011772" y="3937658"/>
            <a:chExt cx="1168664" cy="718748"/>
          </a:xfrm>
        </p:grpSpPr>
        <p:sp>
          <p:nvSpPr>
            <p:cNvPr id="186" name="Freeform 185"/>
            <p:cNvSpPr/>
            <p:nvPr/>
          </p:nvSpPr>
          <p:spPr>
            <a:xfrm>
              <a:off x="6112444" y="3979772"/>
              <a:ext cx="4614" cy="178985"/>
            </a:xfrm>
            <a:custGeom>
              <a:avLst/>
              <a:gdLst/>
              <a:ahLst/>
              <a:cxnLst/>
              <a:rect l="0" t="0" r="0" b="0"/>
              <a:pathLst>
                <a:path w="4614" h="178985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2"/>
                  </a:lnTo>
                  <a:lnTo>
                    <a:pt x="2142" y="63105"/>
                  </a:lnTo>
                  <a:lnTo>
                    <a:pt x="2826" y="76216"/>
                  </a:lnTo>
                  <a:lnTo>
                    <a:pt x="3352" y="90145"/>
                  </a:lnTo>
                  <a:lnTo>
                    <a:pt x="3738" y="104902"/>
                  </a:lnTo>
                  <a:lnTo>
                    <a:pt x="4013" y="119810"/>
                  </a:lnTo>
                  <a:lnTo>
                    <a:pt x="4236" y="135163"/>
                  </a:lnTo>
                  <a:lnTo>
                    <a:pt x="4424" y="153428"/>
                  </a:lnTo>
                  <a:lnTo>
                    <a:pt x="461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043357" y="4232455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38531" y="5734"/>
                  </a:lnTo>
                  <a:lnTo>
                    <a:pt x="129544" y="10019"/>
                  </a:lnTo>
                  <a:lnTo>
                    <a:pt x="119553" y="13229"/>
                  </a:lnTo>
                  <a:lnTo>
                    <a:pt x="108745" y="15763"/>
                  </a:lnTo>
                  <a:lnTo>
                    <a:pt x="97582" y="18108"/>
                  </a:lnTo>
                  <a:lnTo>
                    <a:pt x="86377" y="20561"/>
                  </a:lnTo>
                  <a:lnTo>
                    <a:pt x="75265" y="23388"/>
                  </a:lnTo>
                  <a:lnTo>
                    <a:pt x="64281" y="26902"/>
                  </a:lnTo>
                  <a:lnTo>
                    <a:pt x="53424" y="31188"/>
                  </a:lnTo>
                  <a:lnTo>
                    <a:pt x="42934" y="35868"/>
                  </a:lnTo>
                  <a:lnTo>
                    <a:pt x="32162" y="40655"/>
                  </a:lnTo>
                  <a:lnTo>
                    <a:pt x="19044" y="459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011772" y="4347017"/>
              <a:ext cx="273742" cy="236100"/>
            </a:xfrm>
            <a:custGeom>
              <a:avLst/>
              <a:gdLst/>
              <a:ahLst/>
              <a:cxnLst/>
              <a:rect l="0" t="0" r="0" b="0"/>
              <a:pathLst>
                <a:path w="273742" h="236100">
                  <a:moveTo>
                    <a:pt x="0" y="53894"/>
                  </a:moveTo>
                  <a:lnTo>
                    <a:pt x="3000" y="45160"/>
                  </a:lnTo>
                  <a:lnTo>
                    <a:pt x="6422" y="37454"/>
                  </a:lnTo>
                  <a:lnTo>
                    <a:pt x="10623" y="30056"/>
                  </a:lnTo>
                  <a:lnTo>
                    <a:pt x="15696" y="22968"/>
                  </a:lnTo>
                  <a:lnTo>
                    <a:pt x="21826" y="16437"/>
                  </a:lnTo>
                  <a:lnTo>
                    <a:pt x="29015" y="10574"/>
                  </a:lnTo>
                  <a:lnTo>
                    <a:pt x="37275" y="5655"/>
                  </a:lnTo>
                  <a:lnTo>
                    <a:pt x="46717" y="2182"/>
                  </a:lnTo>
                  <a:lnTo>
                    <a:pt x="57287" y="298"/>
                  </a:lnTo>
                  <a:lnTo>
                    <a:pt x="68636" y="0"/>
                  </a:lnTo>
                  <a:lnTo>
                    <a:pt x="80246" y="1312"/>
                  </a:lnTo>
                  <a:lnTo>
                    <a:pt x="91784" y="4087"/>
                  </a:lnTo>
                  <a:lnTo>
                    <a:pt x="102800" y="8221"/>
                  </a:lnTo>
                  <a:lnTo>
                    <a:pt x="112665" y="13735"/>
                  </a:lnTo>
                  <a:lnTo>
                    <a:pt x="121153" y="20521"/>
                  </a:lnTo>
                  <a:lnTo>
                    <a:pt x="128530" y="28516"/>
                  </a:lnTo>
                  <a:lnTo>
                    <a:pt x="135341" y="37785"/>
                  </a:lnTo>
                  <a:lnTo>
                    <a:pt x="141958" y="48243"/>
                  </a:lnTo>
                  <a:lnTo>
                    <a:pt x="148236" y="59689"/>
                  </a:lnTo>
                  <a:lnTo>
                    <a:pt x="153627" y="71896"/>
                  </a:lnTo>
                  <a:lnTo>
                    <a:pt x="157881" y="84658"/>
                  </a:lnTo>
                  <a:lnTo>
                    <a:pt x="160890" y="97650"/>
                  </a:lnTo>
                  <a:lnTo>
                    <a:pt x="162536" y="110445"/>
                  </a:lnTo>
                  <a:lnTo>
                    <a:pt x="162897" y="122828"/>
                  </a:lnTo>
                  <a:lnTo>
                    <a:pt x="162190" y="134769"/>
                  </a:lnTo>
                  <a:lnTo>
                    <a:pt x="160660" y="146328"/>
                  </a:lnTo>
                  <a:lnTo>
                    <a:pt x="158521" y="157584"/>
                  </a:lnTo>
                  <a:lnTo>
                    <a:pt x="155783" y="168449"/>
                  </a:lnTo>
                  <a:lnTo>
                    <a:pt x="152268" y="178679"/>
                  </a:lnTo>
                  <a:lnTo>
                    <a:pt x="147940" y="188193"/>
                  </a:lnTo>
                  <a:lnTo>
                    <a:pt x="142898" y="197057"/>
                  </a:lnTo>
                  <a:lnTo>
                    <a:pt x="137289" y="205399"/>
                  </a:lnTo>
                  <a:lnTo>
                    <a:pt x="131247" y="213335"/>
                  </a:lnTo>
                  <a:lnTo>
                    <a:pt x="124562" y="220649"/>
                  </a:lnTo>
                  <a:lnTo>
                    <a:pt x="116711" y="226810"/>
                  </a:lnTo>
                  <a:lnTo>
                    <a:pt x="107505" y="231611"/>
                  </a:lnTo>
                  <a:lnTo>
                    <a:pt x="97220" y="234834"/>
                  </a:lnTo>
                  <a:lnTo>
                    <a:pt x="86399" y="236099"/>
                  </a:lnTo>
                  <a:lnTo>
                    <a:pt x="75426" y="235386"/>
                  </a:lnTo>
                  <a:lnTo>
                    <a:pt x="64807" y="232805"/>
                  </a:lnTo>
                  <a:lnTo>
                    <a:pt x="55215" y="228414"/>
                  </a:lnTo>
                  <a:lnTo>
                    <a:pt x="46932" y="222426"/>
                  </a:lnTo>
                  <a:lnTo>
                    <a:pt x="40374" y="215156"/>
                  </a:lnTo>
                  <a:lnTo>
                    <a:pt x="36242" y="206913"/>
                  </a:lnTo>
                  <a:lnTo>
                    <a:pt x="34692" y="197975"/>
                  </a:lnTo>
                  <a:lnTo>
                    <a:pt x="35582" y="188874"/>
                  </a:lnTo>
                  <a:lnTo>
                    <a:pt x="38754" y="180377"/>
                  </a:lnTo>
                  <a:lnTo>
                    <a:pt x="43889" y="172852"/>
                  </a:lnTo>
                  <a:lnTo>
                    <a:pt x="50740" y="166309"/>
                  </a:lnTo>
                  <a:lnTo>
                    <a:pt x="59223" y="160599"/>
                  </a:lnTo>
                  <a:lnTo>
                    <a:pt x="69147" y="155542"/>
                  </a:lnTo>
                  <a:lnTo>
                    <a:pt x="80232" y="151297"/>
                  </a:lnTo>
                  <a:lnTo>
                    <a:pt x="92196" y="148341"/>
                  </a:lnTo>
                  <a:lnTo>
                    <a:pt x="104798" y="146828"/>
                  </a:lnTo>
                  <a:lnTo>
                    <a:pt x="117854" y="146455"/>
                  </a:lnTo>
                  <a:lnTo>
                    <a:pt x="131224" y="146659"/>
                  </a:lnTo>
                  <a:lnTo>
                    <a:pt x="144810" y="147053"/>
                  </a:lnTo>
                  <a:lnTo>
                    <a:pt x="158544" y="147450"/>
                  </a:lnTo>
                  <a:lnTo>
                    <a:pt x="172378" y="147783"/>
                  </a:lnTo>
                  <a:lnTo>
                    <a:pt x="186274" y="148034"/>
                  </a:lnTo>
                  <a:lnTo>
                    <a:pt x="200048" y="148050"/>
                  </a:lnTo>
                  <a:lnTo>
                    <a:pt x="213377" y="147535"/>
                  </a:lnTo>
                  <a:lnTo>
                    <a:pt x="226107" y="146379"/>
                  </a:lnTo>
                  <a:lnTo>
                    <a:pt x="237813" y="144782"/>
                  </a:lnTo>
                  <a:lnTo>
                    <a:pt x="248865" y="143006"/>
                  </a:lnTo>
                  <a:lnTo>
                    <a:pt x="260230" y="140893"/>
                  </a:lnTo>
                  <a:lnTo>
                    <a:pt x="273741" y="138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401326" y="4242984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4079" y="67"/>
                  </a:lnTo>
                  <a:lnTo>
                    <a:pt x="92950" y="708"/>
                  </a:lnTo>
                  <a:lnTo>
                    <a:pt x="81356" y="1999"/>
                  </a:lnTo>
                  <a:lnTo>
                    <a:pt x="69236" y="3695"/>
                  </a:lnTo>
                  <a:lnTo>
                    <a:pt x="55216" y="5546"/>
                  </a:lnTo>
                  <a:lnTo>
                    <a:pt x="34705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422383" y="4327212"/>
              <a:ext cx="105287" cy="10530"/>
            </a:xfrm>
            <a:custGeom>
              <a:avLst/>
              <a:gdLst/>
              <a:ahLst/>
              <a:cxnLst/>
              <a:rect l="0" t="0" r="0" b="0"/>
              <a:pathLst>
                <a:path w="105287" h="10530">
                  <a:moveTo>
                    <a:pt x="105286" y="10529"/>
                  </a:moveTo>
                  <a:lnTo>
                    <a:pt x="93617" y="10462"/>
                  </a:lnTo>
                  <a:lnTo>
                    <a:pt x="83129" y="9821"/>
                  </a:lnTo>
                  <a:lnTo>
                    <a:pt x="72827" y="8529"/>
                  </a:lnTo>
                  <a:lnTo>
                    <a:pt x="62403" y="6834"/>
                  </a:lnTo>
                  <a:lnTo>
                    <a:pt x="50233" y="4984"/>
                  </a:lnTo>
                  <a:lnTo>
                    <a:pt x="31890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885637" y="3937658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9"/>
                  </a:lnTo>
                  <a:lnTo>
                    <a:pt x="0" y="85691"/>
                  </a:lnTo>
                  <a:lnTo>
                    <a:pt x="0" y="99256"/>
                  </a:lnTo>
                  <a:lnTo>
                    <a:pt x="0" y="112971"/>
                  </a:lnTo>
                  <a:lnTo>
                    <a:pt x="0" y="126790"/>
                  </a:lnTo>
                  <a:lnTo>
                    <a:pt x="0" y="140681"/>
                  </a:lnTo>
                  <a:lnTo>
                    <a:pt x="0" y="154615"/>
                  </a:lnTo>
                  <a:lnTo>
                    <a:pt x="0" y="168548"/>
                  </a:lnTo>
                  <a:lnTo>
                    <a:pt x="0" y="184100"/>
                  </a:lnTo>
                  <a:lnTo>
                    <a:pt x="0" y="20599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969865" y="3937658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8191" y="14601"/>
                  </a:lnTo>
                  <a:lnTo>
                    <a:pt x="16048" y="27872"/>
                  </a:lnTo>
                  <a:lnTo>
                    <a:pt x="14441" y="41073"/>
                  </a:lnTo>
                  <a:lnTo>
                    <a:pt x="13087" y="54415"/>
                  </a:lnTo>
                  <a:lnTo>
                    <a:pt x="11590" y="67924"/>
                  </a:lnTo>
                  <a:lnTo>
                    <a:pt x="9744" y="81582"/>
                  </a:lnTo>
                  <a:lnTo>
                    <a:pt x="7677" y="95522"/>
                  </a:lnTo>
                  <a:lnTo>
                    <a:pt x="5744" y="110020"/>
                  </a:lnTo>
                  <a:lnTo>
                    <a:pt x="4148" y="125177"/>
                  </a:lnTo>
                  <a:lnTo>
                    <a:pt x="2924" y="140779"/>
                  </a:lnTo>
                  <a:lnTo>
                    <a:pt x="2029" y="156406"/>
                  </a:lnTo>
                  <a:lnTo>
                    <a:pt x="1391" y="171788"/>
                  </a:lnTo>
                  <a:lnTo>
                    <a:pt x="946" y="186251"/>
                  </a:lnTo>
                  <a:lnTo>
                    <a:pt x="591" y="200058"/>
                  </a:lnTo>
                  <a:lnTo>
                    <a:pt x="293" y="21441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780352" y="4264041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54344" y="2867"/>
                  </a:lnTo>
                  <a:lnTo>
                    <a:pt x="245357" y="5009"/>
                  </a:lnTo>
                  <a:lnTo>
                    <a:pt x="235361" y="6611"/>
                  </a:lnTo>
                  <a:lnTo>
                    <a:pt x="224380" y="7792"/>
                  </a:lnTo>
                  <a:lnTo>
                    <a:pt x="212569" y="8641"/>
                  </a:lnTo>
                  <a:lnTo>
                    <a:pt x="200110" y="9243"/>
                  </a:lnTo>
                  <a:lnTo>
                    <a:pt x="187173" y="9831"/>
                  </a:lnTo>
                  <a:lnTo>
                    <a:pt x="173892" y="10763"/>
                  </a:lnTo>
                  <a:lnTo>
                    <a:pt x="160370" y="12205"/>
                  </a:lnTo>
                  <a:lnTo>
                    <a:pt x="146682" y="13988"/>
                  </a:lnTo>
                  <a:lnTo>
                    <a:pt x="132881" y="15724"/>
                  </a:lnTo>
                  <a:lnTo>
                    <a:pt x="119001" y="17191"/>
                  </a:lnTo>
                  <a:lnTo>
                    <a:pt x="105070" y="18497"/>
                  </a:lnTo>
                  <a:lnTo>
                    <a:pt x="91103" y="19980"/>
                  </a:lnTo>
                  <a:lnTo>
                    <a:pt x="77122" y="21829"/>
                  </a:lnTo>
                  <a:lnTo>
                    <a:pt x="63356" y="24109"/>
                  </a:lnTo>
                  <a:lnTo>
                    <a:pt x="48677" y="27171"/>
                  </a:lnTo>
                  <a:lnTo>
                    <a:pt x="29564" y="324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746006" y="4394213"/>
              <a:ext cx="171217" cy="247153"/>
            </a:xfrm>
            <a:custGeom>
              <a:avLst/>
              <a:gdLst/>
              <a:ahLst/>
              <a:cxnLst/>
              <a:rect l="0" t="0" r="0" b="0"/>
              <a:pathLst>
                <a:path w="171217" h="247153">
                  <a:moveTo>
                    <a:pt x="2761" y="48813"/>
                  </a:moveTo>
                  <a:lnTo>
                    <a:pt x="5695" y="40011"/>
                  </a:lnTo>
                  <a:lnTo>
                    <a:pt x="8477" y="31665"/>
                  </a:lnTo>
                  <a:lnTo>
                    <a:pt x="11386" y="22984"/>
                  </a:lnTo>
                  <a:lnTo>
                    <a:pt x="14771" y="14554"/>
                  </a:lnTo>
                  <a:lnTo>
                    <a:pt x="19233" y="7653"/>
                  </a:lnTo>
                  <a:lnTo>
                    <a:pt x="24998" y="2878"/>
                  </a:lnTo>
                  <a:lnTo>
                    <a:pt x="31815" y="340"/>
                  </a:lnTo>
                  <a:lnTo>
                    <a:pt x="39151" y="0"/>
                  </a:lnTo>
                  <a:lnTo>
                    <a:pt x="46634" y="1595"/>
                  </a:lnTo>
                  <a:lnTo>
                    <a:pt x="53927" y="4902"/>
                  </a:lnTo>
                  <a:lnTo>
                    <a:pt x="60664" y="9848"/>
                  </a:lnTo>
                  <a:lnTo>
                    <a:pt x="66708" y="16239"/>
                  </a:lnTo>
                  <a:lnTo>
                    <a:pt x="72103" y="23798"/>
                  </a:lnTo>
                  <a:lnTo>
                    <a:pt x="76969" y="32240"/>
                  </a:lnTo>
                  <a:lnTo>
                    <a:pt x="81431" y="41325"/>
                  </a:lnTo>
                  <a:lnTo>
                    <a:pt x="85601" y="50865"/>
                  </a:lnTo>
                  <a:lnTo>
                    <a:pt x="89561" y="60722"/>
                  </a:lnTo>
                  <a:lnTo>
                    <a:pt x="93373" y="70805"/>
                  </a:lnTo>
                  <a:lnTo>
                    <a:pt x="96917" y="81374"/>
                  </a:lnTo>
                  <a:lnTo>
                    <a:pt x="99917" y="92993"/>
                  </a:lnTo>
                  <a:lnTo>
                    <a:pt x="102263" y="105881"/>
                  </a:lnTo>
                  <a:lnTo>
                    <a:pt x="103837" y="119623"/>
                  </a:lnTo>
                  <a:lnTo>
                    <a:pt x="104444" y="133386"/>
                  </a:lnTo>
                  <a:lnTo>
                    <a:pt x="104068" y="146679"/>
                  </a:lnTo>
                  <a:lnTo>
                    <a:pt x="102679" y="159366"/>
                  </a:lnTo>
                  <a:lnTo>
                    <a:pt x="100152" y="171492"/>
                  </a:lnTo>
                  <a:lnTo>
                    <a:pt x="96522" y="183159"/>
                  </a:lnTo>
                  <a:lnTo>
                    <a:pt x="91798" y="194317"/>
                  </a:lnTo>
                  <a:lnTo>
                    <a:pt x="85877" y="204750"/>
                  </a:lnTo>
                  <a:lnTo>
                    <a:pt x="78820" y="214400"/>
                  </a:lnTo>
                  <a:lnTo>
                    <a:pt x="70812" y="223187"/>
                  </a:lnTo>
                  <a:lnTo>
                    <a:pt x="62065" y="230944"/>
                  </a:lnTo>
                  <a:lnTo>
                    <a:pt x="52781" y="237667"/>
                  </a:lnTo>
                  <a:lnTo>
                    <a:pt x="43276" y="243012"/>
                  </a:lnTo>
                  <a:lnTo>
                    <a:pt x="33976" y="246247"/>
                  </a:lnTo>
                  <a:lnTo>
                    <a:pt x="25103" y="247152"/>
                  </a:lnTo>
                  <a:lnTo>
                    <a:pt x="17009" y="245640"/>
                  </a:lnTo>
                  <a:lnTo>
                    <a:pt x="10252" y="241510"/>
                  </a:lnTo>
                  <a:lnTo>
                    <a:pt x="5015" y="234924"/>
                  </a:lnTo>
                  <a:lnTo>
                    <a:pt x="1481" y="226623"/>
                  </a:lnTo>
                  <a:lnTo>
                    <a:pt x="0" y="217690"/>
                  </a:lnTo>
                  <a:lnTo>
                    <a:pt x="565" y="208805"/>
                  </a:lnTo>
                  <a:lnTo>
                    <a:pt x="3044" y="200235"/>
                  </a:lnTo>
                  <a:lnTo>
                    <a:pt x="7366" y="192027"/>
                  </a:lnTo>
                  <a:lnTo>
                    <a:pt x="13311" y="184147"/>
                  </a:lnTo>
                  <a:lnTo>
                    <a:pt x="20725" y="176856"/>
                  </a:lnTo>
                  <a:lnTo>
                    <a:pt x="29595" y="170702"/>
                  </a:lnTo>
                  <a:lnTo>
                    <a:pt x="39781" y="165898"/>
                  </a:lnTo>
                  <a:lnTo>
                    <a:pt x="51043" y="162501"/>
                  </a:lnTo>
                  <a:lnTo>
                    <a:pt x="63127" y="160587"/>
                  </a:lnTo>
                  <a:lnTo>
                    <a:pt x="75811" y="160031"/>
                  </a:lnTo>
                  <a:lnTo>
                    <a:pt x="88920" y="160267"/>
                  </a:lnTo>
                  <a:lnTo>
                    <a:pt x="102326" y="160415"/>
                  </a:lnTo>
                  <a:lnTo>
                    <a:pt x="115918" y="159990"/>
                  </a:lnTo>
                  <a:lnTo>
                    <a:pt x="129026" y="159033"/>
                  </a:lnTo>
                  <a:lnTo>
                    <a:pt x="141699" y="157828"/>
                  </a:lnTo>
                  <a:lnTo>
                    <a:pt x="155054" y="156261"/>
                  </a:lnTo>
                  <a:lnTo>
                    <a:pt x="171216" y="154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885818" y="4388288"/>
              <a:ext cx="294618" cy="268118"/>
            </a:xfrm>
            <a:custGeom>
              <a:avLst/>
              <a:gdLst/>
              <a:ahLst/>
              <a:cxnLst/>
              <a:rect l="0" t="0" r="0" b="0"/>
              <a:pathLst>
                <a:path w="294618" h="268118">
                  <a:moveTo>
                    <a:pt x="62990" y="23152"/>
                  </a:moveTo>
                  <a:lnTo>
                    <a:pt x="68925" y="17351"/>
                  </a:lnTo>
                  <a:lnTo>
                    <a:pt x="75129" y="12427"/>
                  </a:lnTo>
                  <a:lnTo>
                    <a:pt x="82225" y="7933"/>
                  </a:lnTo>
                  <a:lnTo>
                    <a:pt x="90166" y="4059"/>
                  </a:lnTo>
                  <a:lnTo>
                    <a:pt x="98813" y="1342"/>
                  </a:lnTo>
                  <a:lnTo>
                    <a:pt x="107997" y="0"/>
                  </a:lnTo>
                  <a:lnTo>
                    <a:pt x="117251" y="418"/>
                  </a:lnTo>
                  <a:lnTo>
                    <a:pt x="125844" y="3280"/>
                  </a:lnTo>
                  <a:lnTo>
                    <a:pt x="133431" y="8730"/>
                  </a:lnTo>
                  <a:lnTo>
                    <a:pt x="140012" y="16457"/>
                  </a:lnTo>
                  <a:lnTo>
                    <a:pt x="145750" y="25995"/>
                  </a:lnTo>
                  <a:lnTo>
                    <a:pt x="150828" y="36887"/>
                  </a:lnTo>
                  <a:lnTo>
                    <a:pt x="155257" y="48756"/>
                  </a:lnTo>
                  <a:lnTo>
                    <a:pt x="158868" y="61314"/>
                  </a:lnTo>
                  <a:lnTo>
                    <a:pt x="161630" y="74346"/>
                  </a:lnTo>
                  <a:lnTo>
                    <a:pt x="163487" y="87705"/>
                  </a:lnTo>
                  <a:lnTo>
                    <a:pt x="164285" y="101286"/>
                  </a:lnTo>
                  <a:lnTo>
                    <a:pt x="164041" y="115013"/>
                  </a:lnTo>
                  <a:lnTo>
                    <a:pt x="162912" y="128673"/>
                  </a:lnTo>
                  <a:lnTo>
                    <a:pt x="161091" y="141926"/>
                  </a:lnTo>
                  <a:lnTo>
                    <a:pt x="158752" y="154614"/>
                  </a:lnTo>
                  <a:lnTo>
                    <a:pt x="155879" y="166592"/>
                  </a:lnTo>
                  <a:lnTo>
                    <a:pt x="152273" y="177644"/>
                  </a:lnTo>
                  <a:lnTo>
                    <a:pt x="147884" y="187750"/>
                  </a:lnTo>
                  <a:lnTo>
                    <a:pt x="142801" y="197199"/>
                  </a:lnTo>
                  <a:lnTo>
                    <a:pt x="137164" y="206473"/>
                  </a:lnTo>
                  <a:lnTo>
                    <a:pt x="131107" y="215861"/>
                  </a:lnTo>
                  <a:lnTo>
                    <a:pt x="124584" y="225305"/>
                  </a:lnTo>
                  <a:lnTo>
                    <a:pt x="117372" y="234499"/>
                  </a:lnTo>
                  <a:lnTo>
                    <a:pt x="109404" y="243269"/>
                  </a:lnTo>
                  <a:lnTo>
                    <a:pt x="100596" y="251276"/>
                  </a:lnTo>
                  <a:lnTo>
                    <a:pt x="90773" y="257969"/>
                  </a:lnTo>
                  <a:lnTo>
                    <a:pt x="79945" y="263159"/>
                  </a:lnTo>
                  <a:lnTo>
                    <a:pt x="68417" y="266659"/>
                  </a:lnTo>
                  <a:lnTo>
                    <a:pt x="56689" y="268117"/>
                  </a:lnTo>
                  <a:lnTo>
                    <a:pt x="45069" y="267536"/>
                  </a:lnTo>
                  <a:lnTo>
                    <a:pt x="33999" y="265046"/>
                  </a:lnTo>
                  <a:lnTo>
                    <a:pt x="24097" y="260717"/>
                  </a:lnTo>
                  <a:lnTo>
                    <a:pt x="15599" y="254771"/>
                  </a:lnTo>
                  <a:lnTo>
                    <a:pt x="8725" y="247527"/>
                  </a:lnTo>
                  <a:lnTo>
                    <a:pt x="3849" y="239304"/>
                  </a:lnTo>
                  <a:lnTo>
                    <a:pt x="980" y="230373"/>
                  </a:lnTo>
                  <a:lnTo>
                    <a:pt x="0" y="221108"/>
                  </a:lnTo>
                  <a:lnTo>
                    <a:pt x="846" y="211969"/>
                  </a:lnTo>
                  <a:lnTo>
                    <a:pt x="3310" y="203203"/>
                  </a:lnTo>
                  <a:lnTo>
                    <a:pt x="7401" y="195183"/>
                  </a:lnTo>
                  <a:lnTo>
                    <a:pt x="13421" y="188475"/>
                  </a:lnTo>
                  <a:lnTo>
                    <a:pt x="21354" y="183265"/>
                  </a:lnTo>
                  <a:lnTo>
                    <a:pt x="30764" y="179580"/>
                  </a:lnTo>
                  <a:lnTo>
                    <a:pt x="40989" y="177465"/>
                  </a:lnTo>
                  <a:lnTo>
                    <a:pt x="51573" y="176782"/>
                  </a:lnTo>
                  <a:lnTo>
                    <a:pt x="62439" y="177269"/>
                  </a:lnTo>
                  <a:lnTo>
                    <a:pt x="73792" y="178650"/>
                  </a:lnTo>
                  <a:lnTo>
                    <a:pt x="85722" y="180684"/>
                  </a:lnTo>
                  <a:lnTo>
                    <a:pt x="98020" y="183182"/>
                  </a:lnTo>
                  <a:lnTo>
                    <a:pt x="110282" y="186004"/>
                  </a:lnTo>
                  <a:lnTo>
                    <a:pt x="122275" y="189048"/>
                  </a:lnTo>
                  <a:lnTo>
                    <a:pt x="133941" y="192245"/>
                  </a:lnTo>
                  <a:lnTo>
                    <a:pt x="145307" y="195544"/>
                  </a:lnTo>
                  <a:lnTo>
                    <a:pt x="156438" y="198912"/>
                  </a:lnTo>
                  <a:lnTo>
                    <a:pt x="167558" y="202327"/>
                  </a:lnTo>
                  <a:lnTo>
                    <a:pt x="179023" y="205773"/>
                  </a:lnTo>
                  <a:lnTo>
                    <a:pt x="191002" y="209236"/>
                  </a:lnTo>
                  <a:lnTo>
                    <a:pt x="203491" y="212544"/>
                  </a:lnTo>
                  <a:lnTo>
                    <a:pt x="216405" y="215387"/>
                  </a:lnTo>
                  <a:lnTo>
                    <a:pt x="229638" y="217631"/>
                  </a:lnTo>
                  <a:lnTo>
                    <a:pt x="242684" y="219310"/>
                  </a:lnTo>
                  <a:lnTo>
                    <a:pt x="256046" y="220701"/>
                  </a:lnTo>
                  <a:lnTo>
                    <a:pt x="272016" y="221926"/>
                  </a:lnTo>
                  <a:lnTo>
                    <a:pt x="294617" y="223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6373259" y="5173089"/>
            <a:ext cx="563544" cy="857598"/>
            <a:chOff x="6373259" y="5173089"/>
            <a:chExt cx="563544" cy="857598"/>
          </a:xfrm>
        </p:grpSpPr>
        <p:sp>
          <p:nvSpPr>
            <p:cNvPr id="197" name="Freeform 196"/>
            <p:cNvSpPr/>
            <p:nvPr/>
          </p:nvSpPr>
          <p:spPr>
            <a:xfrm>
              <a:off x="6698838" y="5264248"/>
              <a:ext cx="18344" cy="663297"/>
            </a:xfrm>
            <a:custGeom>
              <a:avLst/>
              <a:gdLst/>
              <a:ahLst/>
              <a:cxnLst/>
              <a:rect l="0" t="0" r="0" b="0"/>
              <a:pathLst>
                <a:path w="18344" h="663297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0"/>
                  </a:lnTo>
                  <a:lnTo>
                    <a:pt x="200" y="42518"/>
                  </a:lnTo>
                  <a:lnTo>
                    <a:pt x="0" y="55997"/>
                  </a:lnTo>
                  <a:lnTo>
                    <a:pt x="651" y="69870"/>
                  </a:lnTo>
                  <a:lnTo>
                    <a:pt x="1889" y="83905"/>
                  </a:lnTo>
                  <a:lnTo>
                    <a:pt x="3253" y="97996"/>
                  </a:lnTo>
                  <a:lnTo>
                    <a:pt x="4462" y="112102"/>
                  </a:lnTo>
                  <a:lnTo>
                    <a:pt x="5424" y="126369"/>
                  </a:lnTo>
                  <a:lnTo>
                    <a:pt x="6144" y="141099"/>
                  </a:lnTo>
                  <a:lnTo>
                    <a:pt x="6668" y="156418"/>
                  </a:lnTo>
                  <a:lnTo>
                    <a:pt x="7206" y="172132"/>
                  </a:lnTo>
                  <a:lnTo>
                    <a:pt x="8107" y="187835"/>
                  </a:lnTo>
                  <a:lnTo>
                    <a:pt x="9529" y="203296"/>
                  </a:lnTo>
                  <a:lnTo>
                    <a:pt x="11299" y="218780"/>
                  </a:lnTo>
                  <a:lnTo>
                    <a:pt x="13027" y="234928"/>
                  </a:lnTo>
                  <a:lnTo>
                    <a:pt x="14483" y="252050"/>
                  </a:lnTo>
                  <a:lnTo>
                    <a:pt x="15612" y="269973"/>
                  </a:lnTo>
                  <a:lnTo>
                    <a:pt x="16445" y="288237"/>
                  </a:lnTo>
                  <a:lnTo>
                    <a:pt x="17039" y="306526"/>
                  </a:lnTo>
                  <a:lnTo>
                    <a:pt x="17454" y="324705"/>
                  </a:lnTo>
                  <a:lnTo>
                    <a:pt x="17741" y="342744"/>
                  </a:lnTo>
                  <a:lnTo>
                    <a:pt x="17937" y="360654"/>
                  </a:lnTo>
                  <a:lnTo>
                    <a:pt x="18070" y="378459"/>
                  </a:lnTo>
                  <a:lnTo>
                    <a:pt x="18159" y="396187"/>
                  </a:lnTo>
                  <a:lnTo>
                    <a:pt x="18220" y="413860"/>
                  </a:lnTo>
                  <a:lnTo>
                    <a:pt x="18262" y="431493"/>
                  </a:lnTo>
                  <a:lnTo>
                    <a:pt x="18288" y="449098"/>
                  </a:lnTo>
                  <a:lnTo>
                    <a:pt x="18306" y="466680"/>
                  </a:lnTo>
                  <a:lnTo>
                    <a:pt x="18318" y="484081"/>
                  </a:lnTo>
                  <a:lnTo>
                    <a:pt x="18327" y="500998"/>
                  </a:lnTo>
                  <a:lnTo>
                    <a:pt x="18332" y="517304"/>
                  </a:lnTo>
                  <a:lnTo>
                    <a:pt x="18336" y="533033"/>
                  </a:lnTo>
                  <a:lnTo>
                    <a:pt x="18338" y="548290"/>
                  </a:lnTo>
                  <a:lnTo>
                    <a:pt x="18340" y="563185"/>
                  </a:lnTo>
                  <a:lnTo>
                    <a:pt x="18341" y="577816"/>
                  </a:lnTo>
                  <a:lnTo>
                    <a:pt x="18341" y="592261"/>
                  </a:lnTo>
                  <a:lnTo>
                    <a:pt x="18341" y="606557"/>
                  </a:lnTo>
                  <a:lnTo>
                    <a:pt x="18341" y="620140"/>
                  </a:lnTo>
                  <a:lnTo>
                    <a:pt x="18342" y="633185"/>
                  </a:lnTo>
                  <a:lnTo>
                    <a:pt x="18342" y="646843"/>
                  </a:lnTo>
                  <a:lnTo>
                    <a:pt x="18343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477250" y="5274777"/>
              <a:ext cx="239932" cy="360884"/>
            </a:xfrm>
            <a:custGeom>
              <a:avLst/>
              <a:gdLst/>
              <a:ahLst/>
              <a:cxnLst/>
              <a:rect l="0" t="0" r="0" b="0"/>
              <a:pathLst>
                <a:path w="239932" h="360884">
                  <a:moveTo>
                    <a:pt x="239931" y="242156"/>
                  </a:moveTo>
                  <a:lnTo>
                    <a:pt x="231197" y="245156"/>
                  </a:lnTo>
                  <a:lnTo>
                    <a:pt x="223490" y="248579"/>
                  </a:lnTo>
                  <a:lnTo>
                    <a:pt x="216083" y="252775"/>
                  </a:lnTo>
                  <a:lnTo>
                    <a:pt x="208649" y="257675"/>
                  </a:lnTo>
                  <a:lnTo>
                    <a:pt x="200822" y="263157"/>
                  </a:lnTo>
                  <a:lnTo>
                    <a:pt x="192443" y="269083"/>
                  </a:lnTo>
                  <a:lnTo>
                    <a:pt x="183527" y="275171"/>
                  </a:lnTo>
                  <a:lnTo>
                    <a:pt x="174164" y="281021"/>
                  </a:lnTo>
                  <a:lnTo>
                    <a:pt x="164453" y="286436"/>
                  </a:lnTo>
                  <a:lnTo>
                    <a:pt x="154321" y="291562"/>
                  </a:lnTo>
                  <a:lnTo>
                    <a:pt x="143536" y="296771"/>
                  </a:lnTo>
                  <a:lnTo>
                    <a:pt x="132024" y="302278"/>
                  </a:lnTo>
                  <a:lnTo>
                    <a:pt x="120023" y="308132"/>
                  </a:lnTo>
                  <a:lnTo>
                    <a:pt x="107968" y="314294"/>
                  </a:lnTo>
                  <a:lnTo>
                    <a:pt x="96118" y="320702"/>
                  </a:lnTo>
                  <a:lnTo>
                    <a:pt x="84551" y="327294"/>
                  </a:lnTo>
                  <a:lnTo>
                    <a:pt x="73251" y="334019"/>
                  </a:lnTo>
                  <a:lnTo>
                    <a:pt x="62165" y="340828"/>
                  </a:lnTo>
                  <a:lnTo>
                    <a:pt x="51075" y="347365"/>
                  </a:lnTo>
                  <a:lnTo>
                    <a:pt x="39629" y="352995"/>
                  </a:lnTo>
                  <a:lnTo>
                    <a:pt x="27691" y="357436"/>
                  </a:lnTo>
                  <a:lnTo>
                    <a:pt x="16254" y="360400"/>
                  </a:lnTo>
                  <a:lnTo>
                    <a:pt x="7389" y="360883"/>
                  </a:lnTo>
                  <a:lnTo>
                    <a:pt x="2111" y="358418"/>
                  </a:lnTo>
                  <a:lnTo>
                    <a:pt x="0" y="353859"/>
                  </a:lnTo>
                  <a:lnTo>
                    <a:pt x="52" y="347720"/>
                  </a:lnTo>
                  <a:lnTo>
                    <a:pt x="1607" y="340186"/>
                  </a:lnTo>
                  <a:lnTo>
                    <a:pt x="4446" y="331244"/>
                  </a:lnTo>
                  <a:lnTo>
                    <a:pt x="8376" y="321019"/>
                  </a:lnTo>
                  <a:lnTo>
                    <a:pt x="13011" y="309904"/>
                  </a:lnTo>
                  <a:lnTo>
                    <a:pt x="17829" y="298453"/>
                  </a:lnTo>
                  <a:lnTo>
                    <a:pt x="22522" y="287014"/>
                  </a:lnTo>
                  <a:lnTo>
                    <a:pt x="26981" y="275724"/>
                  </a:lnTo>
                  <a:lnTo>
                    <a:pt x="31205" y="264611"/>
                  </a:lnTo>
                  <a:lnTo>
                    <a:pt x="35230" y="253654"/>
                  </a:lnTo>
                  <a:lnTo>
                    <a:pt x="39104" y="242821"/>
                  </a:lnTo>
                  <a:lnTo>
                    <a:pt x="42866" y="232079"/>
                  </a:lnTo>
                  <a:lnTo>
                    <a:pt x="46548" y="221405"/>
                  </a:lnTo>
                  <a:lnTo>
                    <a:pt x="50177" y="210776"/>
                  </a:lnTo>
                  <a:lnTo>
                    <a:pt x="53766" y="200180"/>
                  </a:lnTo>
                  <a:lnTo>
                    <a:pt x="57334" y="189606"/>
                  </a:lnTo>
                  <a:lnTo>
                    <a:pt x="61052" y="179047"/>
                  </a:lnTo>
                  <a:lnTo>
                    <a:pt x="65233" y="168498"/>
                  </a:lnTo>
                  <a:lnTo>
                    <a:pt x="70007" y="157955"/>
                  </a:lnTo>
                  <a:lnTo>
                    <a:pt x="75181" y="147418"/>
                  </a:lnTo>
                  <a:lnTo>
                    <a:pt x="80345" y="136883"/>
                  </a:lnTo>
                  <a:lnTo>
                    <a:pt x="85262" y="126345"/>
                  </a:lnTo>
                  <a:lnTo>
                    <a:pt x="89867" y="115642"/>
                  </a:lnTo>
                  <a:lnTo>
                    <a:pt x="94187" y="104463"/>
                  </a:lnTo>
                  <a:lnTo>
                    <a:pt x="98277" y="92684"/>
                  </a:lnTo>
                  <a:lnTo>
                    <a:pt x="102192" y="80503"/>
                  </a:lnTo>
                  <a:lnTo>
                    <a:pt x="105982" y="68325"/>
                  </a:lnTo>
                  <a:lnTo>
                    <a:pt x="109678" y="56403"/>
                  </a:lnTo>
                  <a:lnTo>
                    <a:pt x="113158" y="45059"/>
                  </a:lnTo>
                  <a:lnTo>
                    <a:pt x="116485" y="33554"/>
                  </a:lnTo>
                  <a:lnTo>
                    <a:pt x="119953" y="19764"/>
                  </a:lnTo>
                  <a:lnTo>
                    <a:pt x="1241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373259" y="5173089"/>
              <a:ext cx="563544" cy="857598"/>
            </a:xfrm>
            <a:custGeom>
              <a:avLst/>
              <a:gdLst/>
              <a:ahLst/>
              <a:cxnLst/>
              <a:rect l="0" t="0" r="0" b="0"/>
              <a:pathLst>
                <a:path w="563544" h="857598">
                  <a:moveTo>
                    <a:pt x="175466" y="59574"/>
                  </a:moveTo>
                  <a:lnTo>
                    <a:pt x="166732" y="65509"/>
                  </a:lnTo>
                  <a:lnTo>
                    <a:pt x="159025" y="71713"/>
                  </a:lnTo>
                  <a:lnTo>
                    <a:pt x="151618" y="78813"/>
                  </a:lnTo>
                  <a:lnTo>
                    <a:pt x="144185" y="86927"/>
                  </a:lnTo>
                  <a:lnTo>
                    <a:pt x="136357" y="96221"/>
                  </a:lnTo>
                  <a:lnTo>
                    <a:pt x="127983" y="106669"/>
                  </a:lnTo>
                  <a:lnTo>
                    <a:pt x="119240" y="118094"/>
                  </a:lnTo>
                  <a:lnTo>
                    <a:pt x="110526" y="130281"/>
                  </a:lnTo>
                  <a:lnTo>
                    <a:pt x="102076" y="143025"/>
                  </a:lnTo>
                  <a:lnTo>
                    <a:pt x="94116" y="156004"/>
                  </a:lnTo>
                  <a:lnTo>
                    <a:pt x="86923" y="168789"/>
                  </a:lnTo>
                  <a:lnTo>
                    <a:pt x="80569" y="181165"/>
                  </a:lnTo>
                  <a:lnTo>
                    <a:pt x="74964" y="193101"/>
                  </a:lnTo>
                  <a:lnTo>
                    <a:pt x="69958" y="204657"/>
                  </a:lnTo>
                  <a:lnTo>
                    <a:pt x="65402" y="215914"/>
                  </a:lnTo>
                  <a:lnTo>
                    <a:pt x="61169" y="226950"/>
                  </a:lnTo>
                  <a:lnTo>
                    <a:pt x="57166" y="237828"/>
                  </a:lnTo>
                  <a:lnTo>
                    <a:pt x="53321" y="248609"/>
                  </a:lnTo>
                  <a:lnTo>
                    <a:pt x="49585" y="259817"/>
                  </a:lnTo>
                  <a:lnTo>
                    <a:pt x="45923" y="272400"/>
                  </a:lnTo>
                  <a:lnTo>
                    <a:pt x="42311" y="286748"/>
                  </a:lnTo>
                  <a:lnTo>
                    <a:pt x="38733" y="302283"/>
                  </a:lnTo>
                  <a:lnTo>
                    <a:pt x="35178" y="317789"/>
                  </a:lnTo>
                  <a:lnTo>
                    <a:pt x="31638" y="332562"/>
                  </a:lnTo>
                  <a:lnTo>
                    <a:pt x="28108" y="346902"/>
                  </a:lnTo>
                  <a:lnTo>
                    <a:pt x="24584" y="361809"/>
                  </a:lnTo>
                  <a:lnTo>
                    <a:pt x="21066" y="377843"/>
                  </a:lnTo>
                  <a:lnTo>
                    <a:pt x="17550" y="395239"/>
                  </a:lnTo>
                  <a:lnTo>
                    <a:pt x="14037" y="414147"/>
                  </a:lnTo>
                  <a:lnTo>
                    <a:pt x="10530" y="434472"/>
                  </a:lnTo>
                  <a:lnTo>
                    <a:pt x="7191" y="455972"/>
                  </a:lnTo>
                  <a:lnTo>
                    <a:pt x="4329" y="478374"/>
                  </a:lnTo>
                  <a:lnTo>
                    <a:pt x="2077" y="501434"/>
                  </a:lnTo>
                  <a:lnTo>
                    <a:pt x="565" y="524797"/>
                  </a:lnTo>
                  <a:lnTo>
                    <a:pt x="0" y="548014"/>
                  </a:lnTo>
                  <a:lnTo>
                    <a:pt x="404" y="570848"/>
                  </a:lnTo>
                  <a:lnTo>
                    <a:pt x="1811" y="593096"/>
                  </a:lnTo>
                  <a:lnTo>
                    <a:pt x="4351" y="614503"/>
                  </a:lnTo>
                  <a:lnTo>
                    <a:pt x="7984" y="635011"/>
                  </a:lnTo>
                  <a:lnTo>
                    <a:pt x="12542" y="654564"/>
                  </a:lnTo>
                  <a:lnTo>
                    <a:pt x="17817" y="673016"/>
                  </a:lnTo>
                  <a:lnTo>
                    <a:pt x="23623" y="690396"/>
                  </a:lnTo>
                  <a:lnTo>
                    <a:pt x="29808" y="706867"/>
                  </a:lnTo>
                  <a:lnTo>
                    <a:pt x="36259" y="722629"/>
                  </a:lnTo>
                  <a:lnTo>
                    <a:pt x="42893" y="737859"/>
                  </a:lnTo>
                  <a:lnTo>
                    <a:pt x="49652" y="752377"/>
                  </a:lnTo>
                  <a:lnTo>
                    <a:pt x="56496" y="765681"/>
                  </a:lnTo>
                  <a:lnTo>
                    <a:pt x="63403" y="777597"/>
                  </a:lnTo>
                  <a:lnTo>
                    <a:pt x="70517" y="788414"/>
                  </a:lnTo>
                  <a:lnTo>
                    <a:pt x="78131" y="798680"/>
                  </a:lnTo>
                  <a:lnTo>
                    <a:pt x="86373" y="808766"/>
                  </a:lnTo>
                  <a:lnTo>
                    <a:pt x="95367" y="818525"/>
                  </a:lnTo>
                  <a:lnTo>
                    <a:pt x="105315" y="827406"/>
                  </a:lnTo>
                  <a:lnTo>
                    <a:pt x="116233" y="835156"/>
                  </a:lnTo>
                  <a:lnTo>
                    <a:pt x="127989" y="841665"/>
                  </a:lnTo>
                  <a:lnTo>
                    <a:pt x="140405" y="846814"/>
                  </a:lnTo>
                  <a:lnTo>
                    <a:pt x="153315" y="850680"/>
                  </a:lnTo>
                  <a:lnTo>
                    <a:pt x="166746" y="853480"/>
                  </a:lnTo>
                  <a:lnTo>
                    <a:pt x="180901" y="855458"/>
                  </a:lnTo>
                  <a:lnTo>
                    <a:pt x="195826" y="856827"/>
                  </a:lnTo>
                  <a:lnTo>
                    <a:pt x="211273" y="857597"/>
                  </a:lnTo>
                  <a:lnTo>
                    <a:pt x="226797" y="857591"/>
                  </a:lnTo>
                  <a:lnTo>
                    <a:pt x="242127" y="856763"/>
                  </a:lnTo>
                  <a:lnTo>
                    <a:pt x="257185" y="854884"/>
                  </a:lnTo>
                  <a:lnTo>
                    <a:pt x="271981" y="851489"/>
                  </a:lnTo>
                  <a:lnTo>
                    <a:pt x="286560" y="846467"/>
                  </a:lnTo>
                  <a:lnTo>
                    <a:pt x="300808" y="840332"/>
                  </a:lnTo>
                  <a:lnTo>
                    <a:pt x="314463" y="833991"/>
                  </a:lnTo>
                  <a:lnTo>
                    <a:pt x="327424" y="827986"/>
                  </a:lnTo>
                  <a:lnTo>
                    <a:pt x="339587" y="822330"/>
                  </a:lnTo>
                  <a:lnTo>
                    <a:pt x="350763" y="816700"/>
                  </a:lnTo>
                  <a:lnTo>
                    <a:pt x="360948" y="810877"/>
                  </a:lnTo>
                  <a:lnTo>
                    <a:pt x="370281" y="804796"/>
                  </a:lnTo>
                  <a:lnTo>
                    <a:pt x="378942" y="798474"/>
                  </a:lnTo>
                  <a:lnTo>
                    <a:pt x="387107" y="791956"/>
                  </a:lnTo>
                  <a:lnTo>
                    <a:pt x="394915" y="785288"/>
                  </a:lnTo>
                  <a:lnTo>
                    <a:pt x="402472" y="778511"/>
                  </a:lnTo>
                  <a:lnTo>
                    <a:pt x="409856" y="771658"/>
                  </a:lnTo>
                  <a:lnTo>
                    <a:pt x="417121" y="764752"/>
                  </a:lnTo>
                  <a:lnTo>
                    <a:pt x="424305" y="757809"/>
                  </a:lnTo>
                  <a:lnTo>
                    <a:pt x="431440" y="750832"/>
                  </a:lnTo>
                  <a:lnTo>
                    <a:pt x="438706" y="743502"/>
                  </a:lnTo>
                  <a:lnTo>
                    <a:pt x="446423" y="735209"/>
                  </a:lnTo>
                  <a:lnTo>
                    <a:pt x="454719" y="725704"/>
                  </a:lnTo>
                  <a:lnTo>
                    <a:pt x="463240" y="715217"/>
                  </a:lnTo>
                  <a:lnTo>
                    <a:pt x="471274" y="704260"/>
                  </a:lnTo>
                  <a:lnTo>
                    <a:pt x="478462" y="693177"/>
                  </a:lnTo>
                  <a:lnTo>
                    <a:pt x="485101" y="681805"/>
                  </a:lnTo>
                  <a:lnTo>
                    <a:pt x="491932" y="669579"/>
                  </a:lnTo>
                  <a:lnTo>
                    <a:pt x="499373" y="656252"/>
                  </a:lnTo>
                  <a:lnTo>
                    <a:pt x="507186" y="642201"/>
                  </a:lnTo>
                  <a:lnTo>
                    <a:pt x="514678" y="628222"/>
                  </a:lnTo>
                  <a:lnTo>
                    <a:pt x="521460" y="614768"/>
                  </a:lnTo>
                  <a:lnTo>
                    <a:pt x="527472" y="601462"/>
                  </a:lnTo>
                  <a:lnTo>
                    <a:pt x="532810" y="587323"/>
                  </a:lnTo>
                  <a:lnTo>
                    <a:pt x="537621" y="571854"/>
                  </a:lnTo>
                  <a:lnTo>
                    <a:pt x="542036" y="555362"/>
                  </a:lnTo>
                  <a:lnTo>
                    <a:pt x="546169" y="538667"/>
                  </a:lnTo>
                  <a:lnTo>
                    <a:pt x="550099" y="522270"/>
                  </a:lnTo>
                  <a:lnTo>
                    <a:pt x="553724" y="505853"/>
                  </a:lnTo>
                  <a:lnTo>
                    <a:pt x="556780" y="488479"/>
                  </a:lnTo>
                  <a:lnTo>
                    <a:pt x="559167" y="469685"/>
                  </a:lnTo>
                  <a:lnTo>
                    <a:pt x="560940" y="449638"/>
                  </a:lnTo>
                  <a:lnTo>
                    <a:pt x="562211" y="428871"/>
                  </a:lnTo>
                  <a:lnTo>
                    <a:pt x="563099" y="407784"/>
                  </a:lnTo>
                  <a:lnTo>
                    <a:pt x="563543" y="386589"/>
                  </a:lnTo>
                  <a:lnTo>
                    <a:pt x="563317" y="365381"/>
                  </a:lnTo>
                  <a:lnTo>
                    <a:pt x="562351" y="344202"/>
                  </a:lnTo>
                  <a:lnTo>
                    <a:pt x="560720" y="323388"/>
                  </a:lnTo>
                  <a:lnTo>
                    <a:pt x="558554" y="303553"/>
                  </a:lnTo>
                  <a:lnTo>
                    <a:pt x="555981" y="284944"/>
                  </a:lnTo>
                  <a:lnTo>
                    <a:pt x="552950" y="267327"/>
                  </a:lnTo>
                  <a:lnTo>
                    <a:pt x="549237" y="250189"/>
                  </a:lnTo>
                  <a:lnTo>
                    <a:pt x="544775" y="233182"/>
                  </a:lnTo>
                  <a:lnTo>
                    <a:pt x="539644" y="216470"/>
                  </a:lnTo>
                  <a:lnTo>
                    <a:pt x="533975" y="200614"/>
                  </a:lnTo>
                  <a:lnTo>
                    <a:pt x="527897" y="185865"/>
                  </a:lnTo>
                  <a:lnTo>
                    <a:pt x="521358" y="172011"/>
                  </a:lnTo>
                  <a:lnTo>
                    <a:pt x="514138" y="158560"/>
                  </a:lnTo>
                  <a:lnTo>
                    <a:pt x="506168" y="145186"/>
                  </a:lnTo>
                  <a:lnTo>
                    <a:pt x="497527" y="132068"/>
                  </a:lnTo>
                  <a:lnTo>
                    <a:pt x="488350" y="119778"/>
                  </a:lnTo>
                  <a:lnTo>
                    <a:pt x="478773" y="108582"/>
                  </a:lnTo>
                  <a:lnTo>
                    <a:pt x="469069" y="98437"/>
                  </a:lnTo>
                  <a:lnTo>
                    <a:pt x="459636" y="89161"/>
                  </a:lnTo>
                  <a:lnTo>
                    <a:pt x="450664" y="80552"/>
                  </a:lnTo>
                  <a:lnTo>
                    <a:pt x="442166" y="72431"/>
                  </a:lnTo>
                  <a:lnTo>
                    <a:pt x="434071" y="64656"/>
                  </a:lnTo>
                  <a:lnTo>
                    <a:pt x="426287" y="57127"/>
                  </a:lnTo>
                  <a:lnTo>
                    <a:pt x="418565" y="49933"/>
                  </a:lnTo>
                  <a:lnTo>
                    <a:pt x="410535" y="43328"/>
                  </a:lnTo>
                  <a:lnTo>
                    <a:pt x="402015" y="37405"/>
                  </a:lnTo>
                  <a:lnTo>
                    <a:pt x="393003" y="32106"/>
                  </a:lnTo>
                  <a:lnTo>
                    <a:pt x="383575" y="27312"/>
                  </a:lnTo>
                  <a:lnTo>
                    <a:pt x="373823" y="22902"/>
                  </a:lnTo>
                  <a:lnTo>
                    <a:pt x="363835" y="18770"/>
                  </a:lnTo>
                  <a:lnTo>
                    <a:pt x="353676" y="14835"/>
                  </a:lnTo>
                  <a:lnTo>
                    <a:pt x="343387" y="11040"/>
                  </a:lnTo>
                  <a:lnTo>
                    <a:pt x="332512" y="7508"/>
                  </a:lnTo>
                  <a:lnTo>
                    <a:pt x="320154" y="4515"/>
                  </a:lnTo>
                  <a:lnTo>
                    <a:pt x="305956" y="2174"/>
                  </a:lnTo>
                  <a:lnTo>
                    <a:pt x="290522" y="604"/>
                  </a:lnTo>
                  <a:lnTo>
                    <a:pt x="275084" y="0"/>
                  </a:lnTo>
                  <a:lnTo>
                    <a:pt x="260357" y="378"/>
                  </a:lnTo>
                  <a:lnTo>
                    <a:pt x="246047" y="1768"/>
                  </a:lnTo>
                  <a:lnTo>
                    <a:pt x="231161" y="4295"/>
                  </a:lnTo>
                  <a:lnTo>
                    <a:pt x="215155" y="7917"/>
                  </a:lnTo>
                  <a:lnTo>
                    <a:pt x="198284" y="12296"/>
                  </a:lnTo>
                  <a:lnTo>
                    <a:pt x="181326" y="16919"/>
                  </a:lnTo>
                  <a:lnTo>
                    <a:pt x="164775" y="21474"/>
                  </a:lnTo>
                  <a:lnTo>
                    <a:pt x="149100" y="26006"/>
                  </a:lnTo>
                  <a:lnTo>
                    <a:pt x="134886" y="30807"/>
                  </a:lnTo>
                  <a:lnTo>
                    <a:pt x="122297" y="36033"/>
                  </a:lnTo>
                  <a:lnTo>
                    <a:pt x="111077" y="41577"/>
                  </a:lnTo>
                  <a:lnTo>
                    <a:pt x="99433" y="47796"/>
                  </a:lnTo>
                  <a:lnTo>
                    <a:pt x="84108" y="56359"/>
                  </a:lnTo>
                  <a:lnTo>
                    <a:pt x="59652" y="70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2015-04-23T16:17:44Z</dcterms:created>
  <dcterms:modified xsi:type="dcterms:W3CDTF">2015-04-23T16:18:34Z</dcterms:modified>
</cp:coreProperties>
</file>